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77" r:id="rId5"/>
    <p:sldMasterId id="2147483793" r:id="rId6"/>
  </p:sldMasterIdLst>
  <p:notesMasterIdLst>
    <p:notesMasterId r:id="rId40"/>
  </p:notesMasterIdLst>
  <p:handoutMasterIdLst>
    <p:handoutMasterId r:id="rId41"/>
  </p:handoutMasterIdLst>
  <p:sldIdLst>
    <p:sldId id="263" r:id="rId7"/>
    <p:sldId id="271" r:id="rId8"/>
    <p:sldId id="7624" r:id="rId9"/>
    <p:sldId id="379" r:id="rId10"/>
    <p:sldId id="388" r:id="rId11"/>
    <p:sldId id="386" r:id="rId12"/>
    <p:sldId id="380" r:id="rId13"/>
    <p:sldId id="382" r:id="rId14"/>
    <p:sldId id="7625" r:id="rId15"/>
    <p:sldId id="7566" r:id="rId16"/>
    <p:sldId id="7568" r:id="rId17"/>
    <p:sldId id="7564" r:id="rId18"/>
    <p:sldId id="7569" r:id="rId19"/>
    <p:sldId id="259" r:id="rId20"/>
    <p:sldId id="7637" r:id="rId21"/>
    <p:sldId id="7633" r:id="rId22"/>
    <p:sldId id="7565" r:id="rId23"/>
    <p:sldId id="7567" r:id="rId24"/>
    <p:sldId id="2419" r:id="rId25"/>
    <p:sldId id="2413" r:id="rId26"/>
    <p:sldId id="7591" r:id="rId27"/>
    <p:sldId id="7586" r:id="rId28"/>
    <p:sldId id="587" r:id="rId29"/>
    <p:sldId id="7582" r:id="rId30"/>
    <p:sldId id="7353" r:id="rId31"/>
    <p:sldId id="7380" r:id="rId32"/>
    <p:sldId id="7383" r:id="rId33"/>
    <p:sldId id="7248" r:id="rId34"/>
    <p:sldId id="7634" r:id="rId35"/>
    <p:sldId id="870" r:id="rId36"/>
    <p:sldId id="866" r:id="rId37"/>
    <p:sldId id="871" r:id="rId38"/>
    <p:sldId id="86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Nigrelli" initials="AN" lastIdx="5" clrIdx="0">
    <p:extLst>
      <p:ext uri="{19B8F6BF-5375-455C-9EA6-DF929625EA0E}">
        <p15:presenceInfo xmlns:p15="http://schemas.microsoft.com/office/powerpoint/2012/main" userId="S::ANigrelli@cuna.coop::9642016e-3bcf-435e-a444-18de874d1b9d" providerId="AD"/>
      </p:ext>
    </p:extLst>
  </p:cmAuthor>
  <p:cmAuthor id="2" name="Meghan Carey" initials="MC" lastIdx="1" clrIdx="1">
    <p:extLst>
      <p:ext uri="{19B8F6BF-5375-455C-9EA6-DF929625EA0E}">
        <p15:presenceInfo xmlns:p15="http://schemas.microsoft.com/office/powerpoint/2012/main" userId="S::mcarey@cuna.coop::da02c722-aec7-4482-a523-2616a14cf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5DDE6"/>
    <a:srgbClr val="2B5081"/>
    <a:srgbClr val="E0E1E2"/>
    <a:srgbClr val="8A8B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E2C459-A31D-4E5D-8186-352F00FFB2D2}" v="189" dt="2023-03-24T14:20:51.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36" autoAdjust="0"/>
    <p:restoredTop sz="87409" autoAdjust="0"/>
  </p:normalViewPr>
  <p:slideViewPr>
    <p:cSldViewPr>
      <p:cViewPr varScale="1">
        <p:scale>
          <a:sx n="90" d="100"/>
          <a:sy n="90" d="100"/>
        </p:scale>
        <p:origin x="1848" y="90"/>
      </p:cViewPr>
      <p:guideLst>
        <p:guide orient="horz" pos="960"/>
        <p:guide pos="57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p:scale>
          <a:sx n="1" d="2"/>
          <a:sy n="1" d="2"/>
        </p:scale>
        <p:origin x="4112" y="15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it Kebede" userId="7092133b-0b60-436f-a8f2-bf4cdb39bc89" providerId="ADAL" clId="{BDE2C459-A31D-4E5D-8186-352F00FFB2D2}"/>
    <pc:docChg chg="undo custSel addSld delSld modSld sldOrd">
      <pc:chgData name="Dawit Kebede" userId="7092133b-0b60-436f-a8f2-bf4cdb39bc89" providerId="ADAL" clId="{BDE2C459-A31D-4E5D-8186-352F00FFB2D2}" dt="2023-03-24T14:22:29.386" v="1149"/>
      <pc:docMkLst>
        <pc:docMk/>
      </pc:docMkLst>
      <pc:sldChg chg="add del">
        <pc:chgData name="Dawit Kebede" userId="7092133b-0b60-436f-a8f2-bf4cdb39bc89" providerId="ADAL" clId="{BDE2C459-A31D-4E5D-8186-352F00FFB2D2}" dt="2023-03-24T06:44:35.249" v="719"/>
        <pc:sldMkLst>
          <pc:docMk/>
          <pc:sldMk cId="3937312524" sldId="259"/>
        </pc:sldMkLst>
      </pc:sldChg>
      <pc:sldChg chg="modSp mod">
        <pc:chgData name="Dawit Kebede" userId="7092133b-0b60-436f-a8f2-bf4cdb39bc89" providerId="ADAL" clId="{BDE2C459-A31D-4E5D-8186-352F00FFB2D2}" dt="2023-03-24T05:23:44.375" v="164" actId="20577"/>
        <pc:sldMkLst>
          <pc:docMk/>
          <pc:sldMk cId="3794766386" sldId="263"/>
        </pc:sldMkLst>
        <pc:spChg chg="mod">
          <ac:chgData name="Dawit Kebede" userId="7092133b-0b60-436f-a8f2-bf4cdb39bc89" providerId="ADAL" clId="{BDE2C459-A31D-4E5D-8186-352F00FFB2D2}" dt="2023-03-24T05:23:12.763" v="79" actId="20577"/>
          <ac:spMkLst>
            <pc:docMk/>
            <pc:sldMk cId="3794766386" sldId="263"/>
            <ac:spMk id="2" creationId="{1D0CA63D-069E-49CA-AFFA-2A89EA24FA93}"/>
          </ac:spMkLst>
        </pc:spChg>
        <pc:spChg chg="mod">
          <ac:chgData name="Dawit Kebede" userId="7092133b-0b60-436f-a8f2-bf4cdb39bc89" providerId="ADAL" clId="{BDE2C459-A31D-4E5D-8186-352F00FFB2D2}" dt="2023-03-24T05:23:44.375" v="164" actId="20577"/>
          <ac:spMkLst>
            <pc:docMk/>
            <pc:sldMk cId="3794766386" sldId="263"/>
            <ac:spMk id="3" creationId="{EF8797A5-9D8D-49B7-8183-B9355EFADC41}"/>
          </ac:spMkLst>
        </pc:spChg>
      </pc:sldChg>
      <pc:sldChg chg="modSp add mod modNotesTx">
        <pc:chgData name="Dawit Kebede" userId="7092133b-0b60-436f-a8f2-bf4cdb39bc89" providerId="ADAL" clId="{BDE2C459-A31D-4E5D-8186-352F00FFB2D2}" dt="2023-03-24T13:40:35.796" v="1001"/>
        <pc:sldMkLst>
          <pc:docMk/>
          <pc:sldMk cId="2601864370" sldId="271"/>
        </pc:sldMkLst>
        <pc:spChg chg="mod">
          <ac:chgData name="Dawit Kebede" userId="7092133b-0b60-436f-a8f2-bf4cdb39bc89" providerId="ADAL" clId="{BDE2C459-A31D-4E5D-8186-352F00FFB2D2}" dt="2023-03-24T05:24:31.085" v="167" actId="1076"/>
          <ac:spMkLst>
            <pc:docMk/>
            <pc:sldMk cId="2601864370" sldId="271"/>
            <ac:spMk id="9" creationId="{DA71B387-4C62-070A-BB7C-5FB62FECD2B5}"/>
          </ac:spMkLst>
        </pc:spChg>
        <pc:graphicFrameChg chg="mod">
          <ac:chgData name="Dawit Kebede" userId="7092133b-0b60-436f-a8f2-bf4cdb39bc89" providerId="ADAL" clId="{BDE2C459-A31D-4E5D-8186-352F00FFB2D2}" dt="2023-03-24T13:40:35.796" v="1001"/>
          <ac:graphicFrameMkLst>
            <pc:docMk/>
            <pc:sldMk cId="2601864370" sldId="271"/>
            <ac:graphicFrameMk id="7" creationId="{1203C360-ADDA-2FE5-9124-0A0C5A77186F}"/>
          </ac:graphicFrameMkLst>
        </pc:graphicFrameChg>
      </pc:sldChg>
      <pc:sldChg chg="del">
        <pc:chgData name="Dawit Kebede" userId="7092133b-0b60-436f-a8f2-bf4cdb39bc89" providerId="ADAL" clId="{BDE2C459-A31D-4E5D-8186-352F00FFB2D2}" dt="2023-03-24T05:21:48.535" v="1" actId="47"/>
        <pc:sldMkLst>
          <pc:docMk/>
          <pc:sldMk cId="522329110" sldId="277"/>
        </pc:sldMkLst>
      </pc:sldChg>
      <pc:sldChg chg="del">
        <pc:chgData name="Dawit Kebede" userId="7092133b-0b60-436f-a8f2-bf4cdb39bc89" providerId="ADAL" clId="{BDE2C459-A31D-4E5D-8186-352F00FFB2D2}" dt="2023-03-24T05:21:51.567" v="2" actId="47"/>
        <pc:sldMkLst>
          <pc:docMk/>
          <pc:sldMk cId="3595480318" sldId="278"/>
        </pc:sldMkLst>
      </pc:sldChg>
      <pc:sldChg chg="del">
        <pc:chgData name="Dawit Kebede" userId="7092133b-0b60-436f-a8f2-bf4cdb39bc89" providerId="ADAL" clId="{BDE2C459-A31D-4E5D-8186-352F00FFB2D2}" dt="2023-03-24T05:21:52.522" v="3" actId="47"/>
        <pc:sldMkLst>
          <pc:docMk/>
          <pc:sldMk cId="1088464996" sldId="279"/>
        </pc:sldMkLst>
      </pc:sldChg>
      <pc:sldChg chg="del">
        <pc:chgData name="Dawit Kebede" userId="7092133b-0b60-436f-a8f2-bf4cdb39bc89" providerId="ADAL" clId="{BDE2C459-A31D-4E5D-8186-352F00FFB2D2}" dt="2023-03-24T05:21:52.980" v="4" actId="47"/>
        <pc:sldMkLst>
          <pc:docMk/>
          <pc:sldMk cId="1240174022" sldId="280"/>
        </pc:sldMkLst>
      </pc:sldChg>
      <pc:sldChg chg="del">
        <pc:chgData name="Dawit Kebede" userId="7092133b-0b60-436f-a8f2-bf4cdb39bc89" providerId="ADAL" clId="{BDE2C459-A31D-4E5D-8186-352F00FFB2D2}" dt="2023-03-24T05:21:53.980" v="5" actId="47"/>
        <pc:sldMkLst>
          <pc:docMk/>
          <pc:sldMk cId="844509518" sldId="281"/>
        </pc:sldMkLst>
      </pc:sldChg>
      <pc:sldChg chg="del">
        <pc:chgData name="Dawit Kebede" userId="7092133b-0b60-436f-a8f2-bf4cdb39bc89" providerId="ADAL" clId="{BDE2C459-A31D-4E5D-8186-352F00FFB2D2}" dt="2023-03-24T05:21:55.152" v="7" actId="47"/>
        <pc:sldMkLst>
          <pc:docMk/>
          <pc:sldMk cId="2269679863" sldId="282"/>
        </pc:sldMkLst>
      </pc:sldChg>
      <pc:sldChg chg="del">
        <pc:chgData name="Dawit Kebede" userId="7092133b-0b60-436f-a8f2-bf4cdb39bc89" providerId="ADAL" clId="{BDE2C459-A31D-4E5D-8186-352F00FFB2D2}" dt="2023-03-24T05:21:54.386" v="6" actId="47"/>
        <pc:sldMkLst>
          <pc:docMk/>
          <pc:sldMk cId="2661982150" sldId="283"/>
        </pc:sldMkLst>
      </pc:sldChg>
      <pc:sldChg chg="new del">
        <pc:chgData name="Dawit Kebede" userId="7092133b-0b60-436f-a8f2-bf4cdb39bc89" providerId="ADAL" clId="{BDE2C459-A31D-4E5D-8186-352F00FFB2D2}" dt="2023-03-24T05:25:51.031" v="176" actId="47"/>
        <pc:sldMkLst>
          <pc:docMk/>
          <pc:sldMk cId="3766555394" sldId="284"/>
        </pc:sldMkLst>
      </pc:sldChg>
      <pc:sldChg chg="add del">
        <pc:chgData name="Dawit Kebede" userId="7092133b-0b60-436f-a8f2-bf4cdb39bc89" providerId="ADAL" clId="{BDE2C459-A31D-4E5D-8186-352F00FFB2D2}" dt="2023-03-24T06:10:09.461" v="372" actId="47"/>
        <pc:sldMkLst>
          <pc:docMk/>
          <pc:sldMk cId="233474667" sldId="285"/>
        </pc:sldMkLst>
      </pc:sldChg>
      <pc:sldChg chg="modSp add mod modNotesTx">
        <pc:chgData name="Dawit Kebede" userId="7092133b-0b60-436f-a8f2-bf4cdb39bc89" providerId="ADAL" clId="{BDE2C459-A31D-4E5D-8186-352F00FFB2D2}" dt="2023-03-24T13:43:32.012" v="1136" actId="20577"/>
        <pc:sldMkLst>
          <pc:docMk/>
          <pc:sldMk cId="2136247940" sldId="379"/>
        </pc:sldMkLst>
        <pc:spChg chg="mod">
          <ac:chgData name="Dawit Kebede" userId="7092133b-0b60-436f-a8f2-bf4cdb39bc89" providerId="ADAL" clId="{BDE2C459-A31D-4E5D-8186-352F00FFB2D2}" dt="2023-03-24T05:29:22.785" v="200" actId="113"/>
          <ac:spMkLst>
            <pc:docMk/>
            <pc:sldMk cId="2136247940" sldId="379"/>
            <ac:spMk id="2" creationId="{ECACD388-C073-B032-62E7-8DA3E2AE4B93}"/>
          </ac:spMkLst>
        </pc:spChg>
        <pc:graphicFrameChg chg="mod">
          <ac:chgData name="Dawit Kebede" userId="7092133b-0b60-436f-a8f2-bf4cdb39bc89" providerId="ADAL" clId="{BDE2C459-A31D-4E5D-8186-352F00FFB2D2}" dt="2023-03-24T05:31:46.841" v="213"/>
          <ac:graphicFrameMkLst>
            <pc:docMk/>
            <pc:sldMk cId="2136247940" sldId="379"/>
            <ac:graphicFrameMk id="4" creationId="{4DE98542-86D5-2601-F799-D8BA79A1AC3F}"/>
          </ac:graphicFrameMkLst>
        </pc:graphicFrameChg>
      </pc:sldChg>
      <pc:sldChg chg="modSp add mod modNotesTx">
        <pc:chgData name="Dawit Kebede" userId="7092133b-0b60-436f-a8f2-bf4cdb39bc89" providerId="ADAL" clId="{BDE2C459-A31D-4E5D-8186-352F00FFB2D2}" dt="2023-03-24T05:53:18.708" v="324" actId="113"/>
        <pc:sldMkLst>
          <pc:docMk/>
          <pc:sldMk cId="789988776" sldId="380"/>
        </pc:sldMkLst>
        <pc:spChg chg="mod">
          <ac:chgData name="Dawit Kebede" userId="7092133b-0b60-436f-a8f2-bf4cdb39bc89" providerId="ADAL" clId="{BDE2C459-A31D-4E5D-8186-352F00FFB2D2}" dt="2023-03-24T05:51:45.823" v="275" actId="113"/>
          <ac:spMkLst>
            <pc:docMk/>
            <pc:sldMk cId="789988776" sldId="380"/>
            <ac:spMk id="2" creationId="{9A10A429-C55D-5A99-A956-5C4679805B27}"/>
          </ac:spMkLst>
        </pc:spChg>
        <pc:spChg chg="mod">
          <ac:chgData name="Dawit Kebede" userId="7092133b-0b60-436f-a8f2-bf4cdb39bc89" providerId="ADAL" clId="{BDE2C459-A31D-4E5D-8186-352F00FFB2D2}" dt="2023-03-24T05:53:18.708" v="324" actId="113"/>
          <ac:spMkLst>
            <pc:docMk/>
            <pc:sldMk cId="789988776" sldId="380"/>
            <ac:spMk id="6" creationId="{AA49BC72-4832-DE6D-E9CD-DAAE4F9B9ECF}"/>
          </ac:spMkLst>
        </pc:spChg>
        <pc:graphicFrameChg chg="mod">
          <ac:chgData name="Dawit Kebede" userId="7092133b-0b60-436f-a8f2-bf4cdb39bc89" providerId="ADAL" clId="{BDE2C459-A31D-4E5D-8186-352F00FFB2D2}" dt="2023-03-24T05:51:57.107" v="278" actId="207"/>
          <ac:graphicFrameMkLst>
            <pc:docMk/>
            <pc:sldMk cId="789988776" sldId="380"/>
            <ac:graphicFrameMk id="8" creationId="{6497DA1C-8E3C-D665-11B0-5C9E3E15964E}"/>
          </ac:graphicFrameMkLst>
        </pc:graphicFrameChg>
      </pc:sldChg>
      <pc:sldChg chg="add del">
        <pc:chgData name="Dawit Kebede" userId="7092133b-0b60-436f-a8f2-bf4cdb39bc89" providerId="ADAL" clId="{BDE2C459-A31D-4E5D-8186-352F00FFB2D2}" dt="2023-03-24T05:57:17.379" v="330" actId="47"/>
        <pc:sldMkLst>
          <pc:docMk/>
          <pc:sldMk cId="3031482019" sldId="381"/>
        </pc:sldMkLst>
      </pc:sldChg>
      <pc:sldChg chg="modSp add mod">
        <pc:chgData name="Dawit Kebede" userId="7092133b-0b60-436f-a8f2-bf4cdb39bc89" providerId="ADAL" clId="{BDE2C459-A31D-4E5D-8186-352F00FFB2D2}" dt="2023-03-24T05:25:44.398" v="174" actId="27636"/>
        <pc:sldMkLst>
          <pc:docMk/>
          <pc:sldMk cId="2040976046" sldId="382"/>
        </pc:sldMkLst>
        <pc:spChg chg="mod">
          <ac:chgData name="Dawit Kebede" userId="7092133b-0b60-436f-a8f2-bf4cdb39bc89" providerId="ADAL" clId="{BDE2C459-A31D-4E5D-8186-352F00FFB2D2}" dt="2023-03-24T05:25:44.398" v="174" actId="27636"/>
          <ac:spMkLst>
            <pc:docMk/>
            <pc:sldMk cId="2040976046" sldId="382"/>
            <ac:spMk id="10" creationId="{AC16725C-35EB-B674-AEA3-72818BBFE284}"/>
          </ac:spMkLst>
        </pc:spChg>
      </pc:sldChg>
      <pc:sldChg chg="modSp add del mod">
        <pc:chgData name="Dawit Kebede" userId="7092133b-0b60-436f-a8f2-bf4cdb39bc89" providerId="ADAL" clId="{BDE2C459-A31D-4E5D-8186-352F00FFB2D2}" dt="2023-03-24T05:25:53.736" v="177" actId="47"/>
        <pc:sldMkLst>
          <pc:docMk/>
          <pc:sldMk cId="2431490010" sldId="384"/>
        </pc:sldMkLst>
        <pc:spChg chg="mod">
          <ac:chgData name="Dawit Kebede" userId="7092133b-0b60-436f-a8f2-bf4cdb39bc89" providerId="ADAL" clId="{BDE2C459-A31D-4E5D-8186-352F00FFB2D2}" dt="2023-03-24T05:25:44.367" v="171" actId="27636"/>
          <ac:spMkLst>
            <pc:docMk/>
            <pc:sldMk cId="2431490010" sldId="384"/>
            <ac:spMk id="6" creationId="{06DDD42B-DCEE-FE9F-C99C-D9B196F15DEF}"/>
          </ac:spMkLst>
        </pc:spChg>
      </pc:sldChg>
      <pc:sldChg chg="add del">
        <pc:chgData name="Dawit Kebede" userId="7092133b-0b60-436f-a8f2-bf4cdb39bc89" providerId="ADAL" clId="{BDE2C459-A31D-4E5D-8186-352F00FFB2D2}" dt="2023-03-24T05:25:54.802" v="178" actId="47"/>
        <pc:sldMkLst>
          <pc:docMk/>
          <pc:sldMk cId="1868678778" sldId="385"/>
        </pc:sldMkLst>
      </pc:sldChg>
      <pc:sldChg chg="modSp add mod">
        <pc:chgData name="Dawit Kebede" userId="7092133b-0b60-436f-a8f2-bf4cdb39bc89" providerId="ADAL" clId="{BDE2C459-A31D-4E5D-8186-352F00FFB2D2}" dt="2023-03-24T14:01:26.584" v="1140"/>
        <pc:sldMkLst>
          <pc:docMk/>
          <pc:sldMk cId="784054513" sldId="386"/>
        </pc:sldMkLst>
        <pc:spChg chg="mod">
          <ac:chgData name="Dawit Kebede" userId="7092133b-0b60-436f-a8f2-bf4cdb39bc89" providerId="ADAL" clId="{BDE2C459-A31D-4E5D-8186-352F00FFB2D2}" dt="2023-03-24T05:53:46.697" v="326" actId="113"/>
          <ac:spMkLst>
            <pc:docMk/>
            <pc:sldMk cId="784054513" sldId="386"/>
            <ac:spMk id="2" creationId="{6893539A-EB3D-A697-792A-42D62B14973F}"/>
          </ac:spMkLst>
        </pc:spChg>
        <pc:spChg chg="mod">
          <ac:chgData name="Dawit Kebede" userId="7092133b-0b60-436f-a8f2-bf4cdb39bc89" providerId="ADAL" clId="{BDE2C459-A31D-4E5D-8186-352F00FFB2D2}" dt="2023-03-24T05:50:37.931" v="265" actId="1076"/>
          <ac:spMkLst>
            <pc:docMk/>
            <pc:sldMk cId="784054513" sldId="386"/>
            <ac:spMk id="5" creationId="{9B9C47EA-3870-949F-1573-EEA864B5E72D}"/>
          </ac:spMkLst>
        </pc:spChg>
        <pc:graphicFrameChg chg="mod">
          <ac:chgData name="Dawit Kebede" userId="7092133b-0b60-436f-a8f2-bf4cdb39bc89" providerId="ADAL" clId="{BDE2C459-A31D-4E5D-8186-352F00FFB2D2}" dt="2023-03-24T14:01:26.584" v="1140"/>
          <ac:graphicFrameMkLst>
            <pc:docMk/>
            <pc:sldMk cId="784054513" sldId="386"/>
            <ac:graphicFrameMk id="4" creationId="{3E94329A-E1C9-B4E2-819A-2F4016D6B0C8}"/>
          </ac:graphicFrameMkLst>
        </pc:graphicFrameChg>
      </pc:sldChg>
      <pc:sldChg chg="modSp add mod">
        <pc:chgData name="Dawit Kebede" userId="7092133b-0b60-436f-a8f2-bf4cdb39bc89" providerId="ADAL" clId="{BDE2C459-A31D-4E5D-8186-352F00FFB2D2}" dt="2023-03-24T05:54:06.971" v="329" actId="27636"/>
        <pc:sldMkLst>
          <pc:docMk/>
          <pc:sldMk cId="2985532930" sldId="388"/>
        </pc:sldMkLst>
        <pc:spChg chg="mod">
          <ac:chgData name="Dawit Kebede" userId="7092133b-0b60-436f-a8f2-bf4cdb39bc89" providerId="ADAL" clId="{BDE2C459-A31D-4E5D-8186-352F00FFB2D2}" dt="2023-03-24T05:54:06.971" v="329" actId="27636"/>
          <ac:spMkLst>
            <pc:docMk/>
            <pc:sldMk cId="2985532930" sldId="388"/>
            <ac:spMk id="3" creationId="{247B875E-1513-B00D-DF3B-81073D33B28B}"/>
          </ac:spMkLst>
        </pc:spChg>
      </pc:sldChg>
      <pc:sldChg chg="add ord">
        <pc:chgData name="Dawit Kebede" userId="7092133b-0b60-436f-a8f2-bf4cdb39bc89" providerId="ADAL" clId="{BDE2C459-A31D-4E5D-8186-352F00FFB2D2}" dt="2023-03-24T14:22:29.386" v="1149"/>
        <pc:sldMkLst>
          <pc:docMk/>
          <pc:sldMk cId="3650139717" sldId="587"/>
        </pc:sldMkLst>
      </pc:sldChg>
      <pc:sldChg chg="modSp add mod">
        <pc:chgData name="Dawit Kebede" userId="7092133b-0b60-436f-a8f2-bf4cdb39bc89" providerId="ADAL" clId="{BDE2C459-A31D-4E5D-8186-352F00FFB2D2}" dt="2023-03-24T05:25:44.398" v="175" actId="27636"/>
        <pc:sldMkLst>
          <pc:docMk/>
          <pc:sldMk cId="2292199021" sldId="866"/>
        </pc:sldMkLst>
        <pc:spChg chg="mod">
          <ac:chgData name="Dawit Kebede" userId="7092133b-0b60-436f-a8f2-bf4cdb39bc89" providerId="ADAL" clId="{BDE2C459-A31D-4E5D-8186-352F00FFB2D2}" dt="2023-03-24T05:25:44.398" v="175" actId="27636"/>
          <ac:spMkLst>
            <pc:docMk/>
            <pc:sldMk cId="2292199021" sldId="866"/>
            <ac:spMk id="2" creationId="{21E108BC-1887-4902-80E1-CC79DFC6582D}"/>
          </ac:spMkLst>
        </pc:spChg>
      </pc:sldChg>
      <pc:sldChg chg="add">
        <pc:chgData name="Dawit Kebede" userId="7092133b-0b60-436f-a8f2-bf4cdb39bc89" providerId="ADAL" clId="{BDE2C459-A31D-4E5D-8186-352F00FFB2D2}" dt="2023-03-24T05:25:44.273" v="170"/>
        <pc:sldMkLst>
          <pc:docMk/>
          <pc:sldMk cId="524922591" sldId="867"/>
        </pc:sldMkLst>
      </pc:sldChg>
      <pc:sldChg chg="add">
        <pc:chgData name="Dawit Kebede" userId="7092133b-0b60-436f-a8f2-bf4cdb39bc89" providerId="ADAL" clId="{BDE2C459-A31D-4E5D-8186-352F00FFB2D2}" dt="2023-03-24T05:25:44.273" v="170"/>
        <pc:sldMkLst>
          <pc:docMk/>
          <pc:sldMk cId="1882184743" sldId="870"/>
        </pc:sldMkLst>
      </pc:sldChg>
      <pc:sldChg chg="add">
        <pc:chgData name="Dawit Kebede" userId="7092133b-0b60-436f-a8f2-bf4cdb39bc89" providerId="ADAL" clId="{BDE2C459-A31D-4E5D-8186-352F00FFB2D2}" dt="2023-03-24T05:25:44.273" v="170"/>
        <pc:sldMkLst>
          <pc:docMk/>
          <pc:sldMk cId="2293756378" sldId="871"/>
        </pc:sldMkLst>
      </pc:sldChg>
      <pc:sldChg chg="add del">
        <pc:chgData name="Dawit Kebede" userId="7092133b-0b60-436f-a8f2-bf4cdb39bc89" providerId="ADAL" clId="{BDE2C459-A31D-4E5D-8186-352F00FFB2D2}" dt="2023-03-24T06:44:35.249" v="719"/>
        <pc:sldMkLst>
          <pc:docMk/>
          <pc:sldMk cId="829329899" sldId="2413"/>
        </pc:sldMkLst>
      </pc:sldChg>
      <pc:sldChg chg="add del">
        <pc:chgData name="Dawit Kebede" userId="7092133b-0b60-436f-a8f2-bf4cdb39bc89" providerId="ADAL" clId="{BDE2C459-A31D-4E5D-8186-352F00FFB2D2}" dt="2023-03-24T12:54:07.371" v="782" actId="47"/>
        <pc:sldMkLst>
          <pc:docMk/>
          <pc:sldMk cId="538642326" sldId="2418"/>
        </pc:sldMkLst>
      </pc:sldChg>
      <pc:sldChg chg="add del">
        <pc:chgData name="Dawit Kebede" userId="7092133b-0b60-436f-a8f2-bf4cdb39bc89" providerId="ADAL" clId="{BDE2C459-A31D-4E5D-8186-352F00FFB2D2}" dt="2023-03-24T06:44:35.249" v="719"/>
        <pc:sldMkLst>
          <pc:docMk/>
          <pc:sldMk cId="2167077990" sldId="2419"/>
        </pc:sldMkLst>
      </pc:sldChg>
      <pc:sldChg chg="add">
        <pc:chgData name="Dawit Kebede" userId="7092133b-0b60-436f-a8f2-bf4cdb39bc89" providerId="ADAL" clId="{BDE2C459-A31D-4E5D-8186-352F00FFB2D2}" dt="2023-03-24T05:25:44.273" v="170"/>
        <pc:sldMkLst>
          <pc:docMk/>
          <pc:sldMk cId="1472582247" sldId="7248"/>
        </pc:sldMkLst>
      </pc:sldChg>
      <pc:sldChg chg="modSp add mod">
        <pc:chgData name="Dawit Kebede" userId="7092133b-0b60-436f-a8f2-bf4cdb39bc89" providerId="ADAL" clId="{BDE2C459-A31D-4E5D-8186-352F00FFB2D2}" dt="2023-03-24T06:54:57.804" v="776" actId="14100"/>
        <pc:sldMkLst>
          <pc:docMk/>
          <pc:sldMk cId="3639862365" sldId="7353"/>
        </pc:sldMkLst>
        <pc:spChg chg="mod">
          <ac:chgData name="Dawit Kebede" userId="7092133b-0b60-436f-a8f2-bf4cdb39bc89" providerId="ADAL" clId="{BDE2C459-A31D-4E5D-8186-352F00FFB2D2}" dt="2023-03-24T06:54:57.804" v="776" actId="14100"/>
          <ac:spMkLst>
            <pc:docMk/>
            <pc:sldMk cId="3639862365" sldId="7353"/>
            <ac:spMk id="13" creationId="{53103DCA-F35A-4F70-ABAE-1043A2E4500E}"/>
          </ac:spMkLst>
        </pc:spChg>
      </pc:sldChg>
      <pc:sldChg chg="add">
        <pc:chgData name="Dawit Kebede" userId="7092133b-0b60-436f-a8f2-bf4cdb39bc89" providerId="ADAL" clId="{BDE2C459-A31D-4E5D-8186-352F00FFB2D2}" dt="2023-03-24T05:25:44.273" v="170"/>
        <pc:sldMkLst>
          <pc:docMk/>
          <pc:sldMk cId="1895676843" sldId="7380"/>
        </pc:sldMkLst>
      </pc:sldChg>
      <pc:sldChg chg="add">
        <pc:chgData name="Dawit Kebede" userId="7092133b-0b60-436f-a8f2-bf4cdb39bc89" providerId="ADAL" clId="{BDE2C459-A31D-4E5D-8186-352F00FFB2D2}" dt="2023-03-24T05:25:44.273" v="170"/>
        <pc:sldMkLst>
          <pc:docMk/>
          <pc:sldMk cId="3868373635" sldId="7383"/>
        </pc:sldMkLst>
      </pc:sldChg>
      <pc:sldChg chg="add del">
        <pc:chgData name="Dawit Kebede" userId="7092133b-0b60-436f-a8f2-bf4cdb39bc89" providerId="ADAL" clId="{BDE2C459-A31D-4E5D-8186-352F00FFB2D2}" dt="2023-03-24T06:10:07.445" v="371" actId="47"/>
        <pc:sldMkLst>
          <pc:docMk/>
          <pc:sldMk cId="4280090595" sldId="7560"/>
        </pc:sldMkLst>
      </pc:sldChg>
      <pc:sldChg chg="add">
        <pc:chgData name="Dawit Kebede" userId="7092133b-0b60-436f-a8f2-bf4cdb39bc89" providerId="ADAL" clId="{BDE2C459-A31D-4E5D-8186-352F00FFB2D2}" dt="2023-03-24T06:35:37.081" v="714"/>
        <pc:sldMkLst>
          <pc:docMk/>
          <pc:sldMk cId="2380861642" sldId="7564"/>
        </pc:sldMkLst>
      </pc:sldChg>
      <pc:sldChg chg="add del">
        <pc:chgData name="Dawit Kebede" userId="7092133b-0b60-436f-a8f2-bf4cdb39bc89" providerId="ADAL" clId="{BDE2C459-A31D-4E5D-8186-352F00FFB2D2}" dt="2023-03-24T06:44:35.249" v="719"/>
        <pc:sldMkLst>
          <pc:docMk/>
          <pc:sldMk cId="194493233" sldId="7565"/>
        </pc:sldMkLst>
      </pc:sldChg>
      <pc:sldChg chg="add modNotesTx">
        <pc:chgData name="Dawit Kebede" userId="7092133b-0b60-436f-a8f2-bf4cdb39bc89" providerId="ADAL" clId="{BDE2C459-A31D-4E5D-8186-352F00FFB2D2}" dt="2023-03-24T13:20:47.295" v="798" actId="20577"/>
        <pc:sldMkLst>
          <pc:docMk/>
          <pc:sldMk cId="329501986" sldId="7566"/>
        </pc:sldMkLst>
      </pc:sldChg>
      <pc:sldChg chg="add del">
        <pc:chgData name="Dawit Kebede" userId="7092133b-0b60-436f-a8f2-bf4cdb39bc89" providerId="ADAL" clId="{BDE2C459-A31D-4E5D-8186-352F00FFB2D2}" dt="2023-03-24T06:44:35.249" v="719"/>
        <pc:sldMkLst>
          <pc:docMk/>
          <pc:sldMk cId="427450031" sldId="7567"/>
        </pc:sldMkLst>
      </pc:sldChg>
      <pc:sldChg chg="add del">
        <pc:chgData name="Dawit Kebede" userId="7092133b-0b60-436f-a8f2-bf4cdb39bc89" providerId="ADAL" clId="{BDE2C459-A31D-4E5D-8186-352F00FFB2D2}" dt="2023-03-24T06:44:19.168" v="717" actId="47"/>
        <pc:sldMkLst>
          <pc:docMk/>
          <pc:sldMk cId="738652914" sldId="7568"/>
        </pc:sldMkLst>
      </pc:sldChg>
      <pc:sldChg chg="add del">
        <pc:chgData name="Dawit Kebede" userId="7092133b-0b60-436f-a8f2-bf4cdb39bc89" providerId="ADAL" clId="{BDE2C459-A31D-4E5D-8186-352F00FFB2D2}" dt="2023-03-24T06:44:35.249" v="719"/>
        <pc:sldMkLst>
          <pc:docMk/>
          <pc:sldMk cId="876286252" sldId="7569"/>
        </pc:sldMkLst>
      </pc:sldChg>
      <pc:sldChg chg="delSp modSp add del mod">
        <pc:chgData name="Dawit Kebede" userId="7092133b-0b60-436f-a8f2-bf4cdb39bc89" providerId="ADAL" clId="{BDE2C459-A31D-4E5D-8186-352F00FFB2D2}" dt="2023-03-24T13:05:08.800" v="793" actId="14100"/>
        <pc:sldMkLst>
          <pc:docMk/>
          <pc:sldMk cId="1649470460" sldId="7582"/>
        </pc:sldMkLst>
        <pc:spChg chg="mod">
          <ac:chgData name="Dawit Kebede" userId="7092133b-0b60-436f-a8f2-bf4cdb39bc89" providerId="ADAL" clId="{BDE2C459-A31D-4E5D-8186-352F00FFB2D2}" dt="2023-03-24T13:05:08.800" v="793" actId="14100"/>
          <ac:spMkLst>
            <pc:docMk/>
            <pc:sldMk cId="1649470460" sldId="7582"/>
            <ac:spMk id="4" creationId="{C02AC76D-FC09-20EF-24DD-3EE3F1057E6C}"/>
          </ac:spMkLst>
        </pc:spChg>
        <pc:graphicFrameChg chg="del modGraphic">
          <ac:chgData name="Dawit Kebede" userId="7092133b-0b60-436f-a8f2-bf4cdb39bc89" providerId="ADAL" clId="{BDE2C459-A31D-4E5D-8186-352F00FFB2D2}" dt="2023-03-24T13:04:49.080" v="790" actId="21"/>
          <ac:graphicFrameMkLst>
            <pc:docMk/>
            <pc:sldMk cId="1649470460" sldId="7582"/>
            <ac:graphicFrameMk id="2" creationId="{34708D1C-7258-59E9-9B72-E00E9490EE86}"/>
          </ac:graphicFrameMkLst>
        </pc:graphicFrameChg>
      </pc:sldChg>
      <pc:sldChg chg="add del">
        <pc:chgData name="Dawit Kebede" userId="7092133b-0b60-436f-a8f2-bf4cdb39bc89" providerId="ADAL" clId="{BDE2C459-A31D-4E5D-8186-352F00FFB2D2}" dt="2023-03-24T06:44:35.249" v="719"/>
        <pc:sldMkLst>
          <pc:docMk/>
          <pc:sldMk cId="3566980308" sldId="7586"/>
        </pc:sldMkLst>
      </pc:sldChg>
      <pc:sldChg chg="addSp delSp modSp add del mod">
        <pc:chgData name="Dawit Kebede" userId="7092133b-0b60-436f-a8f2-bf4cdb39bc89" providerId="ADAL" clId="{BDE2C459-A31D-4E5D-8186-352F00FFB2D2}" dt="2023-03-24T14:20:58.225" v="1147" actId="1076"/>
        <pc:sldMkLst>
          <pc:docMk/>
          <pc:sldMk cId="2582614661" sldId="7591"/>
        </pc:sldMkLst>
        <pc:spChg chg="del">
          <ac:chgData name="Dawit Kebede" userId="7092133b-0b60-436f-a8f2-bf4cdb39bc89" providerId="ADAL" clId="{BDE2C459-A31D-4E5D-8186-352F00FFB2D2}" dt="2023-03-24T14:20:42.772" v="1144" actId="21"/>
          <ac:spMkLst>
            <pc:docMk/>
            <pc:sldMk cId="2582614661" sldId="7591"/>
            <ac:spMk id="5" creationId="{BC90F6B0-2A57-292E-0908-F21D06F3FFC5}"/>
          </ac:spMkLst>
        </pc:spChg>
        <pc:spChg chg="add mod">
          <ac:chgData name="Dawit Kebede" userId="7092133b-0b60-436f-a8f2-bf4cdb39bc89" providerId="ADAL" clId="{BDE2C459-A31D-4E5D-8186-352F00FFB2D2}" dt="2023-03-24T14:20:58.225" v="1147" actId="1076"/>
          <ac:spMkLst>
            <pc:docMk/>
            <pc:sldMk cId="2582614661" sldId="7591"/>
            <ac:spMk id="6" creationId="{1FB34CA9-6ADF-2535-4CD7-5D0D7E86A16D}"/>
          </ac:spMkLst>
        </pc:spChg>
        <pc:picChg chg="del">
          <ac:chgData name="Dawit Kebede" userId="7092133b-0b60-436f-a8f2-bf4cdb39bc89" providerId="ADAL" clId="{BDE2C459-A31D-4E5D-8186-352F00FFB2D2}" dt="2023-03-24T14:20:27.087" v="1141" actId="478"/>
          <ac:picMkLst>
            <pc:docMk/>
            <pc:sldMk cId="2582614661" sldId="7591"/>
            <ac:picMk id="3" creationId="{01088A9B-C3CF-FB13-8000-7438AE1EB96A}"/>
          </ac:picMkLst>
        </pc:picChg>
        <pc:picChg chg="add mod">
          <ac:chgData name="Dawit Kebede" userId="7092133b-0b60-436f-a8f2-bf4cdb39bc89" providerId="ADAL" clId="{BDE2C459-A31D-4E5D-8186-352F00FFB2D2}" dt="2023-03-24T14:20:45.601" v="1145" actId="14100"/>
          <ac:picMkLst>
            <pc:docMk/>
            <pc:sldMk cId="2582614661" sldId="7591"/>
            <ac:picMk id="4" creationId="{F4C29ACA-90F0-C02B-AEB0-8E491879FC74}"/>
          </ac:picMkLst>
        </pc:picChg>
      </pc:sldChg>
      <pc:sldChg chg="modSp add">
        <pc:chgData name="Dawit Kebede" userId="7092133b-0b60-436f-a8f2-bf4cdb39bc89" providerId="ADAL" clId="{BDE2C459-A31D-4E5D-8186-352F00FFB2D2}" dt="2023-03-24T05:27:59.376" v="187" actId="207"/>
        <pc:sldMkLst>
          <pc:docMk/>
          <pc:sldMk cId="1134596504" sldId="7624"/>
        </pc:sldMkLst>
        <pc:graphicFrameChg chg="mod">
          <ac:chgData name="Dawit Kebede" userId="7092133b-0b60-436f-a8f2-bf4cdb39bc89" providerId="ADAL" clId="{BDE2C459-A31D-4E5D-8186-352F00FFB2D2}" dt="2023-03-24T05:27:59.376" v="187" actId="207"/>
          <ac:graphicFrameMkLst>
            <pc:docMk/>
            <pc:sldMk cId="1134596504" sldId="7624"/>
            <ac:graphicFrameMk id="7" creationId="{D2DB4C74-3F69-1EFE-DE38-FE2CD545D69B}"/>
          </ac:graphicFrameMkLst>
        </pc:graphicFrameChg>
      </pc:sldChg>
      <pc:sldChg chg="modSp add mod">
        <pc:chgData name="Dawit Kebede" userId="7092133b-0b60-436f-a8f2-bf4cdb39bc89" providerId="ADAL" clId="{BDE2C459-A31D-4E5D-8186-352F00FFB2D2}" dt="2023-03-24T13:54:12.839" v="1139" actId="1582"/>
        <pc:sldMkLst>
          <pc:docMk/>
          <pc:sldMk cId="1810561628" sldId="7625"/>
        </pc:sldMkLst>
        <pc:spChg chg="mod">
          <ac:chgData name="Dawit Kebede" userId="7092133b-0b60-436f-a8f2-bf4cdb39bc89" providerId="ADAL" clId="{BDE2C459-A31D-4E5D-8186-352F00FFB2D2}" dt="2023-03-24T06:04:06.780" v="354" actId="14100"/>
          <ac:spMkLst>
            <pc:docMk/>
            <pc:sldMk cId="1810561628" sldId="7625"/>
            <ac:spMk id="2" creationId="{992DF391-E80D-6BD4-2A3C-830C702B4941}"/>
          </ac:spMkLst>
        </pc:spChg>
        <pc:graphicFrameChg chg="mod">
          <ac:chgData name="Dawit Kebede" userId="7092133b-0b60-436f-a8f2-bf4cdb39bc89" providerId="ADAL" clId="{BDE2C459-A31D-4E5D-8186-352F00FFB2D2}" dt="2023-03-24T13:54:12.839" v="1139" actId="1582"/>
          <ac:graphicFrameMkLst>
            <pc:docMk/>
            <pc:sldMk cId="1810561628" sldId="7625"/>
            <ac:graphicFrameMk id="7" creationId="{626C3715-7C4C-4394-32BA-BC6AD1B83829}"/>
          </ac:graphicFrameMkLst>
        </pc:graphicFrameChg>
      </pc:sldChg>
      <pc:sldChg chg="add del">
        <pc:chgData name="Dawit Kebede" userId="7092133b-0b60-436f-a8f2-bf4cdb39bc89" providerId="ADAL" clId="{BDE2C459-A31D-4E5D-8186-352F00FFB2D2}" dt="2023-03-24T06:53:02.802" v="722" actId="47"/>
        <pc:sldMkLst>
          <pc:docMk/>
          <pc:sldMk cId="3775981027" sldId="7628"/>
        </pc:sldMkLst>
      </pc:sldChg>
      <pc:sldChg chg="add del">
        <pc:chgData name="Dawit Kebede" userId="7092133b-0b60-436f-a8f2-bf4cdb39bc89" providerId="ADAL" clId="{BDE2C459-A31D-4E5D-8186-352F00FFB2D2}" dt="2023-03-24T06:53:03.951" v="723" actId="47"/>
        <pc:sldMkLst>
          <pc:docMk/>
          <pc:sldMk cId="3062754351" sldId="7629"/>
        </pc:sldMkLst>
      </pc:sldChg>
      <pc:sldChg chg="add del">
        <pc:chgData name="Dawit Kebede" userId="7092133b-0b60-436f-a8f2-bf4cdb39bc89" providerId="ADAL" clId="{BDE2C459-A31D-4E5D-8186-352F00FFB2D2}" dt="2023-03-24T06:53:05.100" v="724" actId="47"/>
        <pc:sldMkLst>
          <pc:docMk/>
          <pc:sldMk cId="1362315521" sldId="7630"/>
        </pc:sldMkLst>
      </pc:sldChg>
      <pc:sldChg chg="add del">
        <pc:chgData name="Dawit Kebede" userId="7092133b-0b60-436f-a8f2-bf4cdb39bc89" providerId="ADAL" clId="{BDE2C459-A31D-4E5D-8186-352F00FFB2D2}" dt="2023-03-24T06:53:06.236" v="725" actId="47"/>
        <pc:sldMkLst>
          <pc:docMk/>
          <pc:sldMk cId="3291735660" sldId="7631"/>
        </pc:sldMkLst>
      </pc:sldChg>
      <pc:sldChg chg="add del">
        <pc:chgData name="Dawit Kebede" userId="7092133b-0b60-436f-a8f2-bf4cdb39bc89" providerId="ADAL" clId="{BDE2C459-A31D-4E5D-8186-352F00FFB2D2}" dt="2023-03-24T06:53:07.765" v="726" actId="47"/>
        <pc:sldMkLst>
          <pc:docMk/>
          <pc:sldMk cId="507880014" sldId="7632"/>
        </pc:sldMkLst>
      </pc:sldChg>
      <pc:sldChg chg="modSp add mod ord modNotesTx">
        <pc:chgData name="Dawit Kebede" userId="7092133b-0b60-436f-a8f2-bf4cdb39bc89" providerId="ADAL" clId="{BDE2C459-A31D-4E5D-8186-352F00FFB2D2}" dt="2023-03-24T07:06:57.313" v="781" actId="122"/>
        <pc:sldMkLst>
          <pc:docMk/>
          <pc:sldMk cId="1627959651" sldId="7633"/>
        </pc:sldMkLst>
        <pc:spChg chg="mod">
          <ac:chgData name="Dawit Kebede" userId="7092133b-0b60-436f-a8f2-bf4cdb39bc89" providerId="ADAL" clId="{BDE2C459-A31D-4E5D-8186-352F00FFB2D2}" dt="2023-03-24T06:54:01.784" v="775" actId="20577"/>
          <ac:spMkLst>
            <pc:docMk/>
            <pc:sldMk cId="1627959651" sldId="7633"/>
            <ac:spMk id="2" creationId="{B56BFFB1-84D5-76E4-9AA3-536A5AAB966B}"/>
          </ac:spMkLst>
        </pc:spChg>
        <pc:graphicFrameChg chg="modGraphic">
          <ac:chgData name="Dawit Kebede" userId="7092133b-0b60-436f-a8f2-bf4cdb39bc89" providerId="ADAL" clId="{BDE2C459-A31D-4E5D-8186-352F00FFB2D2}" dt="2023-03-24T07:06:57.313" v="781" actId="122"/>
          <ac:graphicFrameMkLst>
            <pc:docMk/>
            <pc:sldMk cId="1627959651" sldId="7633"/>
            <ac:graphicFrameMk id="4" creationId="{36DF94BA-9AE2-9D8E-16AF-62F71F47C872}"/>
          </ac:graphicFrameMkLst>
        </pc:graphicFrameChg>
      </pc:sldChg>
      <pc:sldChg chg="add">
        <pc:chgData name="Dawit Kebede" userId="7092133b-0b60-436f-a8f2-bf4cdb39bc89" providerId="ADAL" clId="{BDE2C459-A31D-4E5D-8186-352F00FFB2D2}" dt="2023-03-24T05:25:44.273" v="170"/>
        <pc:sldMkLst>
          <pc:docMk/>
          <pc:sldMk cId="2889653913" sldId="7634"/>
        </pc:sldMkLst>
      </pc:sldChg>
      <pc:sldChg chg="add del">
        <pc:chgData name="Dawit Kebede" userId="7092133b-0b60-436f-a8f2-bf4cdb39bc89" providerId="ADAL" clId="{BDE2C459-A31D-4E5D-8186-352F00FFB2D2}" dt="2023-03-24T06:44:19.481" v="718"/>
        <pc:sldMkLst>
          <pc:docMk/>
          <pc:sldMk cId="1399709481" sldId="7635"/>
        </pc:sldMkLst>
      </pc:sldChg>
      <pc:sldChg chg="add del">
        <pc:chgData name="Dawit Kebede" userId="7092133b-0b60-436f-a8f2-bf4cdb39bc89" providerId="ADAL" clId="{BDE2C459-A31D-4E5D-8186-352F00FFB2D2}" dt="2023-03-24T06:44:55.670" v="720" actId="47"/>
        <pc:sldMkLst>
          <pc:docMk/>
          <pc:sldMk cId="1793113415" sldId="7635"/>
        </pc:sldMkLst>
      </pc:sldChg>
      <pc:sldChg chg="add del">
        <pc:chgData name="Dawit Kebede" userId="7092133b-0b60-436f-a8f2-bf4cdb39bc89" providerId="ADAL" clId="{BDE2C459-A31D-4E5D-8186-352F00FFB2D2}" dt="2023-03-24T06:44:19.481" v="718"/>
        <pc:sldMkLst>
          <pc:docMk/>
          <pc:sldMk cId="75580554" sldId="7636"/>
        </pc:sldMkLst>
      </pc:sldChg>
      <pc:sldChg chg="add del">
        <pc:chgData name="Dawit Kebede" userId="7092133b-0b60-436f-a8f2-bf4cdb39bc89" providerId="ADAL" clId="{BDE2C459-A31D-4E5D-8186-352F00FFB2D2}" dt="2023-03-24T06:44:57.546" v="721" actId="47"/>
        <pc:sldMkLst>
          <pc:docMk/>
          <pc:sldMk cId="3231018206" sldId="7636"/>
        </pc:sldMkLst>
      </pc:sldChg>
      <pc:sldChg chg="modSp add del mod">
        <pc:chgData name="Dawit Kebede" userId="7092133b-0b60-436f-a8f2-bf4cdb39bc89" providerId="ADAL" clId="{BDE2C459-A31D-4E5D-8186-352F00FFB2D2}" dt="2023-03-24T12:57:32.893" v="787" actId="2165"/>
        <pc:sldMkLst>
          <pc:docMk/>
          <pc:sldMk cId="3271563902" sldId="7637"/>
        </pc:sldMkLst>
        <pc:graphicFrameChg chg="modGraphic">
          <ac:chgData name="Dawit Kebede" userId="7092133b-0b60-436f-a8f2-bf4cdb39bc89" providerId="ADAL" clId="{BDE2C459-A31D-4E5D-8186-352F00FFB2D2}" dt="2023-03-24T12:57:32.893" v="787" actId="2165"/>
          <ac:graphicFrameMkLst>
            <pc:docMk/>
            <pc:sldMk cId="3271563902" sldId="7637"/>
            <ac:graphicFrameMk id="8" creationId="{E3975D4E-17FA-E1DA-2187-75BC06E7909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000000"/>
                </a:solidFill>
                <a:latin typeface="+mn-lt"/>
                <a:ea typeface="+mn-ea"/>
                <a:cs typeface="+mn-cs"/>
              </a:defRPr>
            </a:pPr>
            <a:r>
              <a:rPr lang="en-US" sz="1800" dirty="0">
                <a:solidFill>
                  <a:srgbClr val="000000"/>
                </a:solidFill>
              </a:rPr>
              <a:t>Growth</a:t>
            </a:r>
            <a:r>
              <a:rPr lang="en-US" sz="1800" baseline="0" dirty="0">
                <a:solidFill>
                  <a:srgbClr val="000000"/>
                </a:solidFill>
              </a:rPr>
              <a:t> in Real GDP(%) and Component Contributions </a:t>
            </a:r>
            <a:endParaRPr lang="en-US" sz="1800" dirty="0">
              <a:solidFill>
                <a:srgbClr val="000000"/>
              </a:solidFill>
            </a:endParaRPr>
          </a:p>
        </c:rich>
      </c:tx>
      <c:layout>
        <c:manualLayout>
          <c:xMode val="edge"/>
          <c:yMode val="edge"/>
          <c:x val="0.11661147136019762"/>
          <c:y val="1.4124293785310734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title>
    <c:autoTitleDeleted val="0"/>
    <c:plotArea>
      <c:layout/>
      <c:barChart>
        <c:barDir val="bar"/>
        <c:grouping val="clustered"/>
        <c:varyColors val="0"/>
        <c:ser>
          <c:idx val="0"/>
          <c:order val="0"/>
          <c:tx>
            <c:strRef>
              <c:f>GDP!$A$3</c:f>
              <c:strCache>
                <c:ptCount val="1"/>
                <c:pt idx="0">
                  <c:v>2020</c:v>
                </c:pt>
              </c:strCache>
            </c:strRef>
          </c:tx>
          <c:spPr>
            <a:solidFill>
              <a:schemeClr val="tx2"/>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GDP!$B$2:$F$2</c:f>
              <c:strCache>
                <c:ptCount val="5"/>
                <c:pt idx="0">
                  <c:v>Overall GDP</c:v>
                </c:pt>
                <c:pt idx="1">
                  <c:v>Consumption</c:v>
                </c:pt>
                <c:pt idx="2">
                  <c:v>Domestic Investment</c:v>
                </c:pt>
                <c:pt idx="3">
                  <c:v>Net Exports</c:v>
                </c:pt>
                <c:pt idx="4">
                  <c:v>Government</c:v>
                </c:pt>
              </c:strCache>
            </c:strRef>
          </c:cat>
          <c:val>
            <c:numRef>
              <c:f>GDP!$B$3:$F$3</c:f>
              <c:numCache>
                <c:formatCode>0.0</c:formatCode>
                <c:ptCount val="5"/>
                <c:pt idx="0" formatCode="General">
                  <c:v>-2.8</c:v>
                </c:pt>
                <c:pt idx="1">
                  <c:v>-2.0099999999999998</c:v>
                </c:pt>
                <c:pt idx="2">
                  <c:v>-0.95</c:v>
                </c:pt>
                <c:pt idx="3">
                  <c:v>-0.26</c:v>
                </c:pt>
                <c:pt idx="4">
                  <c:v>0.45</c:v>
                </c:pt>
              </c:numCache>
            </c:numRef>
          </c:val>
          <c:extLst>
            <c:ext xmlns:c16="http://schemas.microsoft.com/office/drawing/2014/chart" uri="{C3380CC4-5D6E-409C-BE32-E72D297353CC}">
              <c16:uniqueId val="{00000000-E05B-D246-885C-220C8ECEE9D0}"/>
            </c:ext>
          </c:extLst>
        </c:ser>
        <c:ser>
          <c:idx val="1"/>
          <c:order val="1"/>
          <c:tx>
            <c:strRef>
              <c:f>GDP!$A$4</c:f>
              <c:strCache>
                <c:ptCount val="1"/>
                <c:pt idx="0">
                  <c:v>2021</c:v>
                </c:pt>
              </c:strCache>
            </c:strRef>
          </c:tx>
          <c:spPr>
            <a:solidFill>
              <a:srgbClr val="0070C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GDP!$B$2:$F$2</c:f>
              <c:strCache>
                <c:ptCount val="5"/>
                <c:pt idx="0">
                  <c:v>Overall GDP</c:v>
                </c:pt>
                <c:pt idx="1">
                  <c:v>Consumption</c:v>
                </c:pt>
                <c:pt idx="2">
                  <c:v>Domestic Investment</c:v>
                </c:pt>
                <c:pt idx="3">
                  <c:v>Net Exports</c:v>
                </c:pt>
                <c:pt idx="4">
                  <c:v>Government</c:v>
                </c:pt>
              </c:strCache>
            </c:strRef>
          </c:cat>
          <c:val>
            <c:numRef>
              <c:f>GDP!$B$4:$F$4</c:f>
              <c:numCache>
                <c:formatCode>0.0</c:formatCode>
                <c:ptCount val="5"/>
                <c:pt idx="0" formatCode="General">
                  <c:v>5.9</c:v>
                </c:pt>
                <c:pt idx="1">
                  <c:v>5.54</c:v>
                </c:pt>
                <c:pt idx="2">
                  <c:v>1.55</c:v>
                </c:pt>
                <c:pt idx="3">
                  <c:v>-1.25</c:v>
                </c:pt>
                <c:pt idx="4">
                  <c:v>0.11</c:v>
                </c:pt>
              </c:numCache>
            </c:numRef>
          </c:val>
          <c:extLst>
            <c:ext xmlns:c16="http://schemas.microsoft.com/office/drawing/2014/chart" uri="{C3380CC4-5D6E-409C-BE32-E72D297353CC}">
              <c16:uniqueId val="{00000001-E05B-D246-885C-220C8ECEE9D0}"/>
            </c:ext>
          </c:extLst>
        </c:ser>
        <c:ser>
          <c:idx val="2"/>
          <c:order val="2"/>
          <c:tx>
            <c:strRef>
              <c:f>GDP!$A$5</c:f>
              <c:strCache>
                <c:ptCount val="1"/>
                <c:pt idx="0">
                  <c:v>2022</c:v>
                </c:pt>
              </c:strCache>
            </c:strRef>
          </c:tx>
          <c:spPr>
            <a:solidFill>
              <a:schemeClr val="bg2"/>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GDP!$B$2:$F$2</c:f>
              <c:strCache>
                <c:ptCount val="5"/>
                <c:pt idx="0">
                  <c:v>Overall GDP</c:v>
                </c:pt>
                <c:pt idx="1">
                  <c:v>Consumption</c:v>
                </c:pt>
                <c:pt idx="2">
                  <c:v>Domestic Investment</c:v>
                </c:pt>
                <c:pt idx="3">
                  <c:v>Net Exports</c:v>
                </c:pt>
                <c:pt idx="4">
                  <c:v>Government</c:v>
                </c:pt>
              </c:strCache>
            </c:strRef>
          </c:cat>
          <c:val>
            <c:numRef>
              <c:f>GDP!$B$5:$F$5</c:f>
              <c:numCache>
                <c:formatCode>0.0</c:formatCode>
                <c:ptCount val="5"/>
                <c:pt idx="0" formatCode="General">
                  <c:v>2.1</c:v>
                </c:pt>
                <c:pt idx="1">
                  <c:v>1.9</c:v>
                </c:pt>
                <c:pt idx="2">
                  <c:v>0.68</c:v>
                </c:pt>
                <c:pt idx="3">
                  <c:v>-0.4</c:v>
                </c:pt>
                <c:pt idx="4">
                  <c:v>-0.1</c:v>
                </c:pt>
              </c:numCache>
            </c:numRef>
          </c:val>
          <c:extLst>
            <c:ext xmlns:c16="http://schemas.microsoft.com/office/drawing/2014/chart" uri="{C3380CC4-5D6E-409C-BE32-E72D297353CC}">
              <c16:uniqueId val="{00000002-E05B-D246-885C-220C8ECEE9D0}"/>
            </c:ext>
          </c:extLst>
        </c:ser>
        <c:dLbls>
          <c:showLegendKey val="0"/>
          <c:showVal val="0"/>
          <c:showCatName val="0"/>
          <c:showSerName val="0"/>
          <c:showPercent val="0"/>
          <c:showBubbleSize val="0"/>
        </c:dLbls>
        <c:gapWidth val="115"/>
        <c:overlap val="-20"/>
        <c:axId val="952062016"/>
        <c:axId val="952064096"/>
      </c:barChart>
      <c:catAx>
        <c:axId val="952062016"/>
        <c:scaling>
          <c:orientation val="maxMin"/>
        </c:scaling>
        <c:delete val="0"/>
        <c:axPos val="l"/>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952064096"/>
        <c:crosses val="autoZero"/>
        <c:auto val="1"/>
        <c:lblAlgn val="ctr"/>
        <c:lblOffset val="100"/>
        <c:noMultiLvlLbl val="0"/>
      </c:catAx>
      <c:valAx>
        <c:axId val="952064096"/>
        <c:scaling>
          <c:orientation val="minMax"/>
        </c:scaling>
        <c:delete val="0"/>
        <c:axPos val="t"/>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5206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chemeClr val="tx1"/>
                </a:solidFill>
              </a:rPr>
              <a:t>Credit Union Debt</a:t>
            </a:r>
            <a:r>
              <a:rPr lang="en-US" sz="2800" baseline="0" dirty="0">
                <a:solidFill>
                  <a:schemeClr val="tx1"/>
                </a:solidFill>
              </a:rPr>
              <a:t> Securities and Uninsured Deposits</a:t>
            </a:r>
          </a:p>
          <a:p>
            <a:pPr>
              <a:defRPr/>
            </a:pPr>
            <a:r>
              <a:rPr lang="en-US" dirty="0">
                <a:solidFill>
                  <a:schemeClr val="tx1"/>
                </a:solidFill>
              </a:rPr>
              <a:t>With Observations Adjusted to Reflect Institution Asset-Size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62746214755115E-2"/>
          <c:y val="0.17698430139312973"/>
          <c:w val="0.89735347421353673"/>
          <c:h val="0.68154455572684414"/>
        </c:manualLayout>
      </c:layout>
      <c:bubbleChart>
        <c:varyColors val="0"/>
        <c:ser>
          <c:idx val="0"/>
          <c:order val="0"/>
          <c:tx>
            <c:strRef>
              <c:f>Sheet1!$B$1</c:f>
              <c:strCache>
                <c:ptCount val="1"/>
                <c:pt idx="0">
                  <c:v>Uninsured Deposits/Assets</c:v>
                </c:pt>
              </c:strCache>
            </c:strRef>
          </c:tx>
          <c:spPr>
            <a:solidFill>
              <a:schemeClr val="accent1">
                <a:alpha val="75000"/>
              </a:schemeClr>
            </a:solidFill>
            <a:ln>
              <a:noFill/>
            </a:ln>
            <a:effectLst/>
          </c:spPr>
          <c:invertIfNegative val="0"/>
          <c:dPt>
            <c:idx val="4759"/>
            <c:invertIfNegative val="0"/>
            <c:bubble3D val="0"/>
            <c:spPr>
              <a:solidFill>
                <a:srgbClr val="C00000"/>
              </a:solidFill>
              <a:ln>
                <a:noFill/>
              </a:ln>
              <a:effectLst/>
            </c:spPr>
            <c:extLst>
              <c:ext xmlns:c16="http://schemas.microsoft.com/office/drawing/2014/chart" uri="{C3380CC4-5D6E-409C-BE32-E72D297353CC}">
                <c16:uniqueId val="{00000002-476C-485C-AE60-F05DD4C9F898}"/>
              </c:ext>
            </c:extLst>
          </c:dPt>
          <c:dPt>
            <c:idx val="4760"/>
            <c:invertIfNegative val="0"/>
            <c:bubble3D val="0"/>
            <c:spPr>
              <a:solidFill>
                <a:srgbClr val="C00000"/>
              </a:solidFill>
              <a:ln>
                <a:noFill/>
              </a:ln>
              <a:effectLst/>
            </c:spPr>
            <c:extLst>
              <c:ext xmlns:c16="http://schemas.microsoft.com/office/drawing/2014/chart" uri="{C3380CC4-5D6E-409C-BE32-E72D297353CC}">
                <c16:uniqueId val="{00000003-476C-485C-AE60-F05DD4C9F898}"/>
              </c:ext>
            </c:extLst>
          </c:dPt>
          <c:dPt>
            <c:idx val="4761"/>
            <c:invertIfNegative val="0"/>
            <c:bubble3D val="0"/>
            <c:spPr>
              <a:solidFill>
                <a:srgbClr val="C00000"/>
              </a:solidFill>
              <a:ln>
                <a:noFill/>
              </a:ln>
              <a:effectLst/>
            </c:spPr>
            <c:extLst>
              <c:ext xmlns:c16="http://schemas.microsoft.com/office/drawing/2014/chart" uri="{C3380CC4-5D6E-409C-BE32-E72D297353CC}">
                <c16:uniqueId val="{00000001-476C-485C-AE60-F05DD4C9F898}"/>
              </c:ext>
            </c:extLst>
          </c:dPt>
          <c:dPt>
            <c:idx val="4762"/>
            <c:invertIfNegative val="0"/>
            <c:bubble3D val="0"/>
            <c:spPr>
              <a:solidFill>
                <a:srgbClr val="C00000"/>
              </a:solidFill>
              <a:ln>
                <a:noFill/>
              </a:ln>
              <a:effectLst/>
            </c:spPr>
            <c:extLst>
              <c:ext xmlns:c16="http://schemas.microsoft.com/office/drawing/2014/chart" uri="{C3380CC4-5D6E-409C-BE32-E72D297353CC}">
                <c16:uniqueId val="{00000000-476C-485C-AE60-F05DD4C9F898}"/>
              </c:ext>
            </c:extLst>
          </c:dPt>
          <c:dLbls>
            <c:dLbl>
              <c:idx val="4759"/>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r>
                      <a:rPr lang="en-US" sz="1800" dirty="0">
                        <a:solidFill>
                          <a:schemeClr val="tx1"/>
                        </a:solidFill>
                      </a:rPr>
                      <a:t>Silicon Valley Bank ($209 Billion)</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4820292753565604"/>
                      <c:h val="9.866899086625304E-2"/>
                    </c:manualLayout>
                  </c15:layout>
                  <c15:showDataLabelsRange val="0"/>
                </c:ext>
                <c:ext xmlns:c16="http://schemas.microsoft.com/office/drawing/2014/chart" uri="{C3380CC4-5D6E-409C-BE32-E72D297353CC}">
                  <c16:uniqueId val="{00000002-476C-485C-AE60-F05DD4C9F898}"/>
                </c:ext>
              </c:extLst>
            </c:dLbl>
            <c:dLbl>
              <c:idx val="4760"/>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r>
                      <a:rPr lang="en-US" sz="1800" dirty="0" err="1"/>
                      <a:t>Silvergate</a:t>
                    </a:r>
                    <a:r>
                      <a:rPr lang="en-US" sz="1800" dirty="0"/>
                      <a:t> Bank ($11 Billion)</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4096439585085505"/>
                      <c:h val="9.866899086625304E-2"/>
                    </c:manualLayout>
                  </c15:layout>
                  <c15:showDataLabelsRange val="0"/>
                </c:ext>
                <c:ext xmlns:c16="http://schemas.microsoft.com/office/drawing/2014/chart" uri="{C3380CC4-5D6E-409C-BE32-E72D297353CC}">
                  <c16:uniqueId val="{00000003-476C-485C-AE60-F05DD4C9F898}"/>
                </c:ext>
              </c:extLst>
            </c:dLbl>
            <c:dLbl>
              <c:idx val="4761"/>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r>
                      <a:rPr lang="en-US" sz="1800" dirty="0"/>
                      <a:t>Signature Bank ($110 Billion)</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14705350224829972"/>
                      <c:h val="0.11781434777342163"/>
                    </c:manualLayout>
                  </c15:layout>
                  <c15:showDataLabelsRange val="0"/>
                </c:ext>
                <c:ext xmlns:c16="http://schemas.microsoft.com/office/drawing/2014/chart" uri="{C3380CC4-5D6E-409C-BE32-E72D297353CC}">
                  <c16:uniqueId val="{00000001-476C-485C-AE60-F05DD4C9F898}"/>
                </c:ext>
              </c:extLst>
            </c:dLbl>
            <c:dLbl>
              <c:idx val="4762"/>
              <c:tx>
                <c:rich>
                  <a:bodyPr/>
                  <a:lstStyle/>
                  <a:p>
                    <a:r>
                      <a:rPr lang="en-US" sz="1800" dirty="0"/>
                      <a:t>First Republic Bank ($213 Billion)</a:t>
                    </a:r>
                  </a:p>
                </c:rich>
              </c:tx>
              <c:dLblPos val="r"/>
              <c:showLegendKey val="0"/>
              <c:showVal val="1"/>
              <c:showCatName val="0"/>
              <c:showSerName val="0"/>
              <c:showPercent val="0"/>
              <c:showBubbleSize val="0"/>
              <c:extLst>
                <c:ext xmlns:c15="http://schemas.microsoft.com/office/drawing/2012/chart" uri="{CE6537A1-D6FC-4f65-9D91-7224C49458BB}">
                  <c15:layout>
                    <c:manualLayout>
                      <c:w val="0.28330810204653767"/>
                      <c:h val="8.8392284469320626E-2"/>
                    </c:manualLayout>
                  </c15:layout>
                  <c15:showDataLabelsRange val="0"/>
                </c:ext>
                <c:ext xmlns:c16="http://schemas.microsoft.com/office/drawing/2014/chart" uri="{C3380CC4-5D6E-409C-BE32-E72D297353CC}">
                  <c16:uniqueId val="{00000000-476C-485C-AE60-F05DD4C9F89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Sheet1!$A$2:$A$4764</c:f>
              <c:numCache>
                <c:formatCode>0%</c:formatCode>
                <c:ptCount val="4763"/>
                <c:pt idx="0">
                  <c:v>6.9192214760219556E-2</c:v>
                </c:pt>
                <c:pt idx="1">
                  <c:v>0.17740414205884064</c:v>
                </c:pt>
                <c:pt idx="2">
                  <c:v>0.36419250468236691</c:v>
                </c:pt>
                <c:pt idx="3">
                  <c:v>9.5494359931659445E-2</c:v>
                </c:pt>
                <c:pt idx="4">
                  <c:v>8.2834394558240876E-2</c:v>
                </c:pt>
                <c:pt idx="5">
                  <c:v>7.2438463403663523E-3</c:v>
                </c:pt>
                <c:pt idx="6">
                  <c:v>5.2431501900431707E-3</c:v>
                </c:pt>
                <c:pt idx="7">
                  <c:v>0.16123733448229327</c:v>
                </c:pt>
                <c:pt idx="8">
                  <c:v>0.17334262303910286</c:v>
                </c:pt>
                <c:pt idx="9">
                  <c:v>0.64498794966509643</c:v>
                </c:pt>
                <c:pt idx="10">
                  <c:v>0.43857593197935579</c:v>
                </c:pt>
                <c:pt idx="11">
                  <c:v>0.68045128188567483</c:v>
                </c:pt>
                <c:pt idx="12">
                  <c:v>0.12585333931393874</c:v>
                </c:pt>
                <c:pt idx="13">
                  <c:v>5.7443951697370259E-2</c:v>
                </c:pt>
                <c:pt idx="14">
                  <c:v>0.37541200892262777</c:v>
                </c:pt>
                <c:pt idx="15">
                  <c:v>0.13350540863322022</c:v>
                </c:pt>
                <c:pt idx="16">
                  <c:v>8.2686366487844803E-2</c:v>
                </c:pt>
                <c:pt idx="17">
                  <c:v>0.12999692848823144</c:v>
                </c:pt>
                <c:pt idx="18">
                  <c:v>9.7855431588053488E-2</c:v>
                </c:pt>
                <c:pt idx="19">
                  <c:v>0.25528409174912353</c:v>
                </c:pt>
                <c:pt idx="20">
                  <c:v>6.616730714536545E-2</c:v>
                </c:pt>
                <c:pt idx="21">
                  <c:v>5.7203588704232526E-3</c:v>
                </c:pt>
                <c:pt idx="22">
                  <c:v>0.30652192065645811</c:v>
                </c:pt>
                <c:pt idx="23">
                  <c:v>0.23608292459172395</c:v>
                </c:pt>
                <c:pt idx="24">
                  <c:v>0.15471671801600193</c:v>
                </c:pt>
                <c:pt idx="25">
                  <c:v>0.4146351424455027</c:v>
                </c:pt>
                <c:pt idx="26">
                  <c:v>0.18547653738334346</c:v>
                </c:pt>
                <c:pt idx="27">
                  <c:v>0.59036190117112153</c:v>
                </c:pt>
                <c:pt idx="28">
                  <c:v>0.24846222592611175</c:v>
                </c:pt>
                <c:pt idx="29">
                  <c:v>0.20587812836610264</c:v>
                </c:pt>
                <c:pt idx="30">
                  <c:v>0.38325110998857054</c:v>
                </c:pt>
                <c:pt idx="31">
                  <c:v>0.34594305242019779</c:v>
                </c:pt>
                <c:pt idx="32">
                  <c:v>0.23979652734397661</c:v>
                </c:pt>
                <c:pt idx="33">
                  <c:v>7.670549407395158E-2</c:v>
                </c:pt>
                <c:pt idx="34">
                  <c:v>0.15490391141686591</c:v>
                </c:pt>
                <c:pt idx="35">
                  <c:v>0.31597242566108485</c:v>
                </c:pt>
                <c:pt idx="36">
                  <c:v>0.32640527972491867</c:v>
                </c:pt>
                <c:pt idx="37">
                  <c:v>5.7517466476511889E-2</c:v>
                </c:pt>
                <c:pt idx="38">
                  <c:v>9.9665262212995195E-2</c:v>
                </c:pt>
                <c:pt idx="39">
                  <c:v>0.2526318294000951</c:v>
                </c:pt>
                <c:pt idx="40">
                  <c:v>0.39615082352064279</c:v>
                </c:pt>
                <c:pt idx="41">
                  <c:v>7.5826374884893147E-2</c:v>
                </c:pt>
                <c:pt idx="42">
                  <c:v>0.68737072993163639</c:v>
                </c:pt>
                <c:pt idx="43">
                  <c:v>0.43643272634330105</c:v>
                </c:pt>
                <c:pt idx="44">
                  <c:v>0.22247605487420058</c:v>
                </c:pt>
                <c:pt idx="45">
                  <c:v>0.20924061480646747</c:v>
                </c:pt>
                <c:pt idx="46">
                  <c:v>0</c:v>
                </c:pt>
                <c:pt idx="47">
                  <c:v>0.20069387658315796</c:v>
                </c:pt>
                <c:pt idx="48">
                  <c:v>0</c:v>
                </c:pt>
                <c:pt idx="49">
                  <c:v>9.7442125954628811E-2</c:v>
                </c:pt>
                <c:pt idx="50">
                  <c:v>0</c:v>
                </c:pt>
                <c:pt idx="51">
                  <c:v>0.16967909188311101</c:v>
                </c:pt>
                <c:pt idx="52">
                  <c:v>0</c:v>
                </c:pt>
                <c:pt idx="53">
                  <c:v>0.16378472235295052</c:v>
                </c:pt>
                <c:pt idx="54">
                  <c:v>0</c:v>
                </c:pt>
                <c:pt idx="55">
                  <c:v>0.24193942343169958</c:v>
                </c:pt>
                <c:pt idx="56">
                  <c:v>0.44591154958394458</c:v>
                </c:pt>
                <c:pt idx="57">
                  <c:v>0.52971616206619976</c:v>
                </c:pt>
                <c:pt idx="58">
                  <c:v>0</c:v>
                </c:pt>
                <c:pt idx="59">
                  <c:v>9.7347481389803842E-2</c:v>
                </c:pt>
                <c:pt idx="60">
                  <c:v>0.47514076995342891</c:v>
                </c:pt>
                <c:pt idx="61">
                  <c:v>0</c:v>
                </c:pt>
                <c:pt idx="62">
                  <c:v>0.34966895267210518</c:v>
                </c:pt>
                <c:pt idx="63">
                  <c:v>0</c:v>
                </c:pt>
                <c:pt idx="64">
                  <c:v>7.8488221970098946E-3</c:v>
                </c:pt>
                <c:pt idx="65">
                  <c:v>0</c:v>
                </c:pt>
                <c:pt idx="66">
                  <c:v>0</c:v>
                </c:pt>
                <c:pt idx="67">
                  <c:v>0</c:v>
                </c:pt>
                <c:pt idx="68">
                  <c:v>0</c:v>
                </c:pt>
                <c:pt idx="69">
                  <c:v>0.51557290816431001</c:v>
                </c:pt>
                <c:pt idx="70">
                  <c:v>0</c:v>
                </c:pt>
                <c:pt idx="71">
                  <c:v>0</c:v>
                </c:pt>
                <c:pt idx="72">
                  <c:v>0</c:v>
                </c:pt>
                <c:pt idx="73">
                  <c:v>5.0910070360291909E-2</c:v>
                </c:pt>
                <c:pt idx="74">
                  <c:v>0.39093527793032895</c:v>
                </c:pt>
                <c:pt idx="75">
                  <c:v>0</c:v>
                </c:pt>
                <c:pt idx="76">
                  <c:v>0</c:v>
                </c:pt>
                <c:pt idx="77">
                  <c:v>0</c:v>
                </c:pt>
                <c:pt idx="78">
                  <c:v>5.0475709285996932E-3</c:v>
                </c:pt>
                <c:pt idx="79">
                  <c:v>8.5971540019872131E-2</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1.8195666108784866E-2</c:v>
                </c:pt>
                <c:pt idx="107">
                  <c:v>0.63609867652741203</c:v>
                </c:pt>
                <c:pt idx="108">
                  <c:v>0.18079998605531861</c:v>
                </c:pt>
                <c:pt idx="109">
                  <c:v>0.24365021023165914</c:v>
                </c:pt>
                <c:pt idx="110">
                  <c:v>0.1076077705629981</c:v>
                </c:pt>
                <c:pt idx="111">
                  <c:v>0</c:v>
                </c:pt>
                <c:pt idx="112">
                  <c:v>0</c:v>
                </c:pt>
                <c:pt idx="113">
                  <c:v>0</c:v>
                </c:pt>
                <c:pt idx="114">
                  <c:v>0.21178591207802938</c:v>
                </c:pt>
                <c:pt idx="115">
                  <c:v>0</c:v>
                </c:pt>
                <c:pt idx="116">
                  <c:v>0</c:v>
                </c:pt>
                <c:pt idx="117">
                  <c:v>7.1269919508697944E-3</c:v>
                </c:pt>
                <c:pt idx="118">
                  <c:v>0</c:v>
                </c:pt>
                <c:pt idx="119">
                  <c:v>0</c:v>
                </c:pt>
                <c:pt idx="120">
                  <c:v>0.12032391526841792</c:v>
                </c:pt>
                <c:pt idx="121">
                  <c:v>0.21197733547926073</c:v>
                </c:pt>
                <c:pt idx="122">
                  <c:v>0</c:v>
                </c:pt>
                <c:pt idx="123">
                  <c:v>0</c:v>
                </c:pt>
                <c:pt idx="124">
                  <c:v>0</c:v>
                </c:pt>
                <c:pt idx="125">
                  <c:v>0</c:v>
                </c:pt>
                <c:pt idx="126">
                  <c:v>0</c:v>
                </c:pt>
                <c:pt idx="127">
                  <c:v>9.1932309333753893E-3</c:v>
                </c:pt>
                <c:pt idx="128">
                  <c:v>0</c:v>
                </c:pt>
                <c:pt idx="129">
                  <c:v>3.7297839241242005E-2</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0.4640033703420301</c:v>
                </c:pt>
                <c:pt idx="160">
                  <c:v>0.349546341399325</c:v>
                </c:pt>
                <c:pt idx="161">
                  <c:v>0.3104839457615069</c:v>
                </c:pt>
                <c:pt idx="162">
                  <c:v>0.19079601375171679</c:v>
                </c:pt>
                <c:pt idx="163">
                  <c:v>0</c:v>
                </c:pt>
                <c:pt idx="164">
                  <c:v>0.13380555792751442</c:v>
                </c:pt>
                <c:pt idx="165">
                  <c:v>8.5606524295643222E-2</c:v>
                </c:pt>
                <c:pt idx="166">
                  <c:v>0.18357956551032723</c:v>
                </c:pt>
                <c:pt idx="167">
                  <c:v>6.0891921081486493E-2</c:v>
                </c:pt>
                <c:pt idx="168">
                  <c:v>0.25113980828498766</c:v>
                </c:pt>
                <c:pt idx="169">
                  <c:v>0.24594423416828784</c:v>
                </c:pt>
                <c:pt idx="170">
                  <c:v>0.17167229195074657</c:v>
                </c:pt>
                <c:pt idx="171">
                  <c:v>0.28322001807810931</c:v>
                </c:pt>
                <c:pt idx="172">
                  <c:v>0.3772865877919056</c:v>
                </c:pt>
                <c:pt idx="173">
                  <c:v>0.23310049829606591</c:v>
                </c:pt>
                <c:pt idx="174">
                  <c:v>8.791552380374118E-2</c:v>
                </c:pt>
                <c:pt idx="175">
                  <c:v>0.28358789681003366</c:v>
                </c:pt>
                <c:pt idx="176">
                  <c:v>0.16005597574776184</c:v>
                </c:pt>
                <c:pt idx="177">
                  <c:v>0.25282149330537196</c:v>
                </c:pt>
                <c:pt idx="178">
                  <c:v>0.19600435765274563</c:v>
                </c:pt>
                <c:pt idx="179">
                  <c:v>0.48821245327169771</c:v>
                </c:pt>
                <c:pt idx="180">
                  <c:v>8.2456436024608087E-2</c:v>
                </c:pt>
                <c:pt idx="181">
                  <c:v>0.59040072377862529</c:v>
                </c:pt>
                <c:pt idx="182">
                  <c:v>0</c:v>
                </c:pt>
                <c:pt idx="183">
                  <c:v>0</c:v>
                </c:pt>
                <c:pt idx="184">
                  <c:v>0</c:v>
                </c:pt>
                <c:pt idx="185">
                  <c:v>0</c:v>
                </c:pt>
                <c:pt idx="186">
                  <c:v>0</c:v>
                </c:pt>
                <c:pt idx="187">
                  <c:v>0.27534705826919431</c:v>
                </c:pt>
                <c:pt idx="188">
                  <c:v>0.14203765029730728</c:v>
                </c:pt>
                <c:pt idx="189">
                  <c:v>0</c:v>
                </c:pt>
                <c:pt idx="190">
                  <c:v>0</c:v>
                </c:pt>
                <c:pt idx="191">
                  <c:v>0.29252217025528365</c:v>
                </c:pt>
                <c:pt idx="192">
                  <c:v>0</c:v>
                </c:pt>
                <c:pt idx="193">
                  <c:v>0</c:v>
                </c:pt>
                <c:pt idx="194">
                  <c:v>0.31688349297936774</c:v>
                </c:pt>
                <c:pt idx="195">
                  <c:v>0.25918126169246997</c:v>
                </c:pt>
                <c:pt idx="196">
                  <c:v>0.2231035203911213</c:v>
                </c:pt>
                <c:pt idx="197">
                  <c:v>0.37816792367836882</c:v>
                </c:pt>
                <c:pt idx="198">
                  <c:v>0.43104753725885642</c:v>
                </c:pt>
                <c:pt idx="199">
                  <c:v>0.17920265351214495</c:v>
                </c:pt>
                <c:pt idx="200">
                  <c:v>0.18352305937850541</c:v>
                </c:pt>
                <c:pt idx="201">
                  <c:v>6.3880499220333037E-2</c:v>
                </c:pt>
                <c:pt idx="202">
                  <c:v>4.7653407705642227E-2</c:v>
                </c:pt>
                <c:pt idx="203">
                  <c:v>0.15919108699382192</c:v>
                </c:pt>
                <c:pt idx="204">
                  <c:v>0.36018130567891637</c:v>
                </c:pt>
                <c:pt idx="205">
                  <c:v>8.5790235420508551E-2</c:v>
                </c:pt>
                <c:pt idx="206">
                  <c:v>9.9752391088880787E-2</c:v>
                </c:pt>
                <c:pt idx="207">
                  <c:v>0.50601851870417602</c:v>
                </c:pt>
                <c:pt idx="208">
                  <c:v>0.28007204049464102</c:v>
                </c:pt>
                <c:pt idx="209">
                  <c:v>0.15031187792653938</c:v>
                </c:pt>
                <c:pt idx="210">
                  <c:v>0.20156913907900681</c:v>
                </c:pt>
                <c:pt idx="211">
                  <c:v>0.1116574825624508</c:v>
                </c:pt>
                <c:pt idx="212">
                  <c:v>0.14187751720898167</c:v>
                </c:pt>
                <c:pt idx="213">
                  <c:v>9.8668558610376544E-2</c:v>
                </c:pt>
                <c:pt idx="214">
                  <c:v>0.34248849944588927</c:v>
                </c:pt>
                <c:pt idx="215">
                  <c:v>0.23772644601763143</c:v>
                </c:pt>
                <c:pt idx="216">
                  <c:v>0.10901200996722774</c:v>
                </c:pt>
                <c:pt idx="217">
                  <c:v>0.28301369127004711</c:v>
                </c:pt>
                <c:pt idx="218">
                  <c:v>0.14815893325644464</c:v>
                </c:pt>
                <c:pt idx="219">
                  <c:v>4.9392997938523607E-2</c:v>
                </c:pt>
                <c:pt idx="220">
                  <c:v>0.28728639031170322</c:v>
                </c:pt>
                <c:pt idx="221">
                  <c:v>0.42850691278993058</c:v>
                </c:pt>
                <c:pt idx="222">
                  <c:v>8.2922734295947861E-2</c:v>
                </c:pt>
                <c:pt idx="223">
                  <c:v>0.14011651245966816</c:v>
                </c:pt>
                <c:pt idx="224">
                  <c:v>0.52301703371550179</c:v>
                </c:pt>
                <c:pt idx="225">
                  <c:v>0.25038500665047531</c:v>
                </c:pt>
                <c:pt idx="226">
                  <c:v>3.5776998839398784E-2</c:v>
                </c:pt>
                <c:pt idx="227">
                  <c:v>0.3277299397262039</c:v>
                </c:pt>
                <c:pt idx="228">
                  <c:v>0.26689625719653975</c:v>
                </c:pt>
                <c:pt idx="229">
                  <c:v>0.66274585770793282</c:v>
                </c:pt>
                <c:pt idx="230">
                  <c:v>0.16327777500104515</c:v>
                </c:pt>
                <c:pt idx="231">
                  <c:v>0.12266782289828311</c:v>
                </c:pt>
                <c:pt idx="232">
                  <c:v>1.7986114723931416E-2</c:v>
                </c:pt>
                <c:pt idx="233">
                  <c:v>0.2655772004447402</c:v>
                </c:pt>
                <c:pt idx="234">
                  <c:v>0.43931979418473815</c:v>
                </c:pt>
                <c:pt idx="235">
                  <c:v>0.28569691253922275</c:v>
                </c:pt>
                <c:pt idx="236">
                  <c:v>0.37999747121707089</c:v>
                </c:pt>
                <c:pt idx="237">
                  <c:v>0.31035105961273074</c:v>
                </c:pt>
                <c:pt idx="238">
                  <c:v>0.22022528706387848</c:v>
                </c:pt>
                <c:pt idx="239">
                  <c:v>2.241513951449631E-4</c:v>
                </c:pt>
                <c:pt idx="240">
                  <c:v>0.21226241547896935</c:v>
                </c:pt>
                <c:pt idx="241">
                  <c:v>0.31990291613320415</c:v>
                </c:pt>
                <c:pt idx="242">
                  <c:v>0.21673141437889143</c:v>
                </c:pt>
                <c:pt idx="243">
                  <c:v>0.43136108989633343</c:v>
                </c:pt>
                <c:pt idx="244">
                  <c:v>0.12720011267201381</c:v>
                </c:pt>
                <c:pt idx="245">
                  <c:v>0.28787280381853314</c:v>
                </c:pt>
                <c:pt idx="246">
                  <c:v>3.5413234606614608E-2</c:v>
                </c:pt>
                <c:pt idx="247">
                  <c:v>0.25574686651355277</c:v>
                </c:pt>
                <c:pt idx="248">
                  <c:v>0.23241137294155398</c:v>
                </c:pt>
                <c:pt idx="249">
                  <c:v>8.5166038705977873E-2</c:v>
                </c:pt>
                <c:pt idx="250">
                  <c:v>0.32789643364281545</c:v>
                </c:pt>
                <c:pt idx="251">
                  <c:v>0.20223524716119268</c:v>
                </c:pt>
                <c:pt idx="252">
                  <c:v>0.18555559091653373</c:v>
                </c:pt>
                <c:pt idx="253">
                  <c:v>8.9561253442871483E-2</c:v>
                </c:pt>
                <c:pt idx="254">
                  <c:v>0.14711999037780246</c:v>
                </c:pt>
                <c:pt idx="255">
                  <c:v>0.37598731553622428</c:v>
                </c:pt>
                <c:pt idx="256">
                  <c:v>0.25289531571113077</c:v>
                </c:pt>
                <c:pt idx="257">
                  <c:v>0.11226485178547155</c:v>
                </c:pt>
                <c:pt idx="258">
                  <c:v>0.45696304138743066</c:v>
                </c:pt>
                <c:pt idx="259">
                  <c:v>8.2035723413543163E-2</c:v>
                </c:pt>
                <c:pt idx="260">
                  <c:v>0.42095997934233575</c:v>
                </c:pt>
                <c:pt idx="261">
                  <c:v>9.5613385525289862E-2</c:v>
                </c:pt>
                <c:pt idx="262">
                  <c:v>0.12796185485858241</c:v>
                </c:pt>
                <c:pt idx="263">
                  <c:v>6.8027944470143167E-2</c:v>
                </c:pt>
                <c:pt idx="264">
                  <c:v>0.15749736857417015</c:v>
                </c:pt>
                <c:pt idx="265">
                  <c:v>0.37403723871794597</c:v>
                </c:pt>
                <c:pt idx="266">
                  <c:v>0.2164401784436189</c:v>
                </c:pt>
                <c:pt idx="267">
                  <c:v>0.51035990328094794</c:v>
                </c:pt>
                <c:pt idx="268">
                  <c:v>7.5531619093478317E-2</c:v>
                </c:pt>
                <c:pt idx="269">
                  <c:v>0.27762042868188952</c:v>
                </c:pt>
                <c:pt idx="270">
                  <c:v>0.16943196457256657</c:v>
                </c:pt>
                <c:pt idx="271">
                  <c:v>0.33425413552966138</c:v>
                </c:pt>
                <c:pt idx="272">
                  <c:v>0.19536517763284508</c:v>
                </c:pt>
                <c:pt idx="273">
                  <c:v>1.9527172127896234E-2</c:v>
                </c:pt>
                <c:pt idx="274">
                  <c:v>0.15162423498117727</c:v>
                </c:pt>
                <c:pt idx="275">
                  <c:v>9.9631248156536276E-2</c:v>
                </c:pt>
                <c:pt idx="276">
                  <c:v>9.3622639020483178E-2</c:v>
                </c:pt>
                <c:pt idx="277">
                  <c:v>0.13012328511395985</c:v>
                </c:pt>
                <c:pt idx="278">
                  <c:v>0.19770753611553218</c:v>
                </c:pt>
                <c:pt idx="279">
                  <c:v>0.30622351389234931</c:v>
                </c:pt>
                <c:pt idx="280">
                  <c:v>0.24271485016038907</c:v>
                </c:pt>
                <c:pt idx="281">
                  <c:v>0.15334183988737418</c:v>
                </c:pt>
                <c:pt idx="282">
                  <c:v>8.5902988197461339E-2</c:v>
                </c:pt>
                <c:pt idx="283">
                  <c:v>0.3054523167464418</c:v>
                </c:pt>
                <c:pt idx="284">
                  <c:v>0.25451171843332837</c:v>
                </c:pt>
                <c:pt idx="285">
                  <c:v>0.33443394581943936</c:v>
                </c:pt>
                <c:pt idx="286">
                  <c:v>0.30110986780604654</c:v>
                </c:pt>
                <c:pt idx="287">
                  <c:v>0.32524771818792841</c:v>
                </c:pt>
                <c:pt idx="288">
                  <c:v>0.66573779581093728</c:v>
                </c:pt>
                <c:pt idx="289">
                  <c:v>4.9736348737961109E-2</c:v>
                </c:pt>
                <c:pt idx="290">
                  <c:v>0.21824466975375437</c:v>
                </c:pt>
                <c:pt idx="291">
                  <c:v>0</c:v>
                </c:pt>
                <c:pt idx="292">
                  <c:v>0.42650216693039228</c:v>
                </c:pt>
                <c:pt idx="293">
                  <c:v>4.7110874639241955E-2</c:v>
                </c:pt>
                <c:pt idx="294">
                  <c:v>0.11614305853523355</c:v>
                </c:pt>
                <c:pt idx="295">
                  <c:v>0.41764344680396859</c:v>
                </c:pt>
                <c:pt idx="296">
                  <c:v>0.57828158434419685</c:v>
                </c:pt>
                <c:pt idx="297">
                  <c:v>0.43490225765409002</c:v>
                </c:pt>
                <c:pt idx="298">
                  <c:v>0.3459042381801864</c:v>
                </c:pt>
                <c:pt idx="299">
                  <c:v>0.22353445190068968</c:v>
                </c:pt>
                <c:pt idx="300">
                  <c:v>5.5580506896052401E-2</c:v>
                </c:pt>
                <c:pt idx="301">
                  <c:v>4.1608967170507953E-3</c:v>
                </c:pt>
                <c:pt idx="302">
                  <c:v>0.36993117826447081</c:v>
                </c:pt>
                <c:pt idx="303">
                  <c:v>0.40653305587320576</c:v>
                </c:pt>
                <c:pt idx="304">
                  <c:v>0.47762902936131951</c:v>
                </c:pt>
                <c:pt idx="305">
                  <c:v>0.26105286564087776</c:v>
                </c:pt>
                <c:pt idx="306">
                  <c:v>0.23490125056825237</c:v>
                </c:pt>
                <c:pt idx="307">
                  <c:v>6.1841904865059569E-2</c:v>
                </c:pt>
                <c:pt idx="308">
                  <c:v>0.33327854429514403</c:v>
                </c:pt>
                <c:pt idx="309">
                  <c:v>0.15982350691084085</c:v>
                </c:pt>
                <c:pt idx="310">
                  <c:v>0.26818326365348788</c:v>
                </c:pt>
                <c:pt idx="311">
                  <c:v>3.268321646019047E-2</c:v>
                </c:pt>
                <c:pt idx="312">
                  <c:v>0.36504173174746141</c:v>
                </c:pt>
                <c:pt idx="313">
                  <c:v>4.027659490446877E-2</c:v>
                </c:pt>
                <c:pt idx="314">
                  <c:v>4.9122892878772646E-2</c:v>
                </c:pt>
                <c:pt idx="315">
                  <c:v>0.35210121307369258</c:v>
                </c:pt>
                <c:pt idx="316">
                  <c:v>0.23955127683092103</c:v>
                </c:pt>
                <c:pt idx="317">
                  <c:v>0.117095747492519</c:v>
                </c:pt>
                <c:pt idx="318">
                  <c:v>3.4931343205284821E-2</c:v>
                </c:pt>
                <c:pt idx="319">
                  <c:v>0.66562345439307047</c:v>
                </c:pt>
                <c:pt idx="320">
                  <c:v>1.3236160415655684E-2</c:v>
                </c:pt>
                <c:pt idx="321">
                  <c:v>0.11801531969030958</c:v>
                </c:pt>
                <c:pt idx="322">
                  <c:v>9.4304197333207482E-2</c:v>
                </c:pt>
                <c:pt idx="323">
                  <c:v>0.38011784853082681</c:v>
                </c:pt>
                <c:pt idx="324">
                  <c:v>4.0825902146964625E-2</c:v>
                </c:pt>
                <c:pt idx="325">
                  <c:v>0.42269469460685649</c:v>
                </c:pt>
                <c:pt idx="326">
                  <c:v>0.29656308605592341</c:v>
                </c:pt>
                <c:pt idx="327">
                  <c:v>0.24055155408081019</c:v>
                </c:pt>
                <c:pt idx="328">
                  <c:v>0.17811718779835339</c:v>
                </c:pt>
                <c:pt idx="329">
                  <c:v>0.14439227307691391</c:v>
                </c:pt>
                <c:pt idx="330">
                  <c:v>0.15658251449049101</c:v>
                </c:pt>
                <c:pt idx="331">
                  <c:v>0.32617977895574612</c:v>
                </c:pt>
                <c:pt idx="332">
                  <c:v>0.1280818159926565</c:v>
                </c:pt>
                <c:pt idx="333">
                  <c:v>0.17661327417028697</c:v>
                </c:pt>
                <c:pt idx="334">
                  <c:v>0.35715807758475598</c:v>
                </c:pt>
                <c:pt idx="335">
                  <c:v>0.19043061612068857</c:v>
                </c:pt>
                <c:pt idx="336">
                  <c:v>0.19472939653585722</c:v>
                </c:pt>
                <c:pt idx="337">
                  <c:v>0.15968604611253004</c:v>
                </c:pt>
                <c:pt idx="338">
                  <c:v>0.42800927869111854</c:v>
                </c:pt>
                <c:pt idx="339">
                  <c:v>1.0015488418341913E-4</c:v>
                </c:pt>
                <c:pt idx="340">
                  <c:v>7.8457768612275977E-2</c:v>
                </c:pt>
                <c:pt idx="341">
                  <c:v>0.12775573768317425</c:v>
                </c:pt>
                <c:pt idx="342">
                  <c:v>0.38776273827439883</c:v>
                </c:pt>
                <c:pt idx="343">
                  <c:v>0.21633460955989614</c:v>
                </c:pt>
                <c:pt idx="344">
                  <c:v>1.7273716393421488E-2</c:v>
                </c:pt>
                <c:pt idx="345">
                  <c:v>0.18830183913585327</c:v>
                </c:pt>
                <c:pt idx="346">
                  <c:v>0.64711209395500369</c:v>
                </c:pt>
                <c:pt idx="347">
                  <c:v>2.0535162450798061E-2</c:v>
                </c:pt>
                <c:pt idx="348">
                  <c:v>0.30561897919499681</c:v>
                </c:pt>
                <c:pt idx="349">
                  <c:v>0.19601581204626548</c:v>
                </c:pt>
                <c:pt idx="350">
                  <c:v>0</c:v>
                </c:pt>
                <c:pt idx="351">
                  <c:v>0.21601708699902725</c:v>
                </c:pt>
                <c:pt idx="352">
                  <c:v>2.1333990675220849E-2</c:v>
                </c:pt>
                <c:pt idx="353">
                  <c:v>0</c:v>
                </c:pt>
                <c:pt idx="354">
                  <c:v>0.23642166849291535</c:v>
                </c:pt>
                <c:pt idx="355">
                  <c:v>0.38527842188192596</c:v>
                </c:pt>
                <c:pt idx="356">
                  <c:v>0</c:v>
                </c:pt>
                <c:pt idx="357">
                  <c:v>0</c:v>
                </c:pt>
                <c:pt idx="358">
                  <c:v>2.7552340871689729E-2</c:v>
                </c:pt>
                <c:pt idx="359">
                  <c:v>0</c:v>
                </c:pt>
                <c:pt idx="360">
                  <c:v>0</c:v>
                </c:pt>
                <c:pt idx="361">
                  <c:v>0.21078785302058195</c:v>
                </c:pt>
                <c:pt idx="362">
                  <c:v>0.31428994613570838</c:v>
                </c:pt>
                <c:pt idx="363">
                  <c:v>0.41706368857877091</c:v>
                </c:pt>
                <c:pt idx="364">
                  <c:v>0.1002191594997692</c:v>
                </c:pt>
                <c:pt idx="365">
                  <c:v>0.31815918007039556</c:v>
                </c:pt>
                <c:pt idx="366">
                  <c:v>0.1537344319021054</c:v>
                </c:pt>
                <c:pt idx="367">
                  <c:v>0.28480217632932359</c:v>
                </c:pt>
                <c:pt idx="368">
                  <c:v>0</c:v>
                </c:pt>
                <c:pt idx="369">
                  <c:v>5.0732024800387064E-3</c:v>
                </c:pt>
                <c:pt idx="370">
                  <c:v>0.39937956119786128</c:v>
                </c:pt>
                <c:pt idx="371">
                  <c:v>0.17041370790235855</c:v>
                </c:pt>
                <c:pt idx="372">
                  <c:v>5.2767062705845365E-2</c:v>
                </c:pt>
                <c:pt idx="373">
                  <c:v>0.26017155952846477</c:v>
                </c:pt>
                <c:pt idx="374">
                  <c:v>0.70134765027406576</c:v>
                </c:pt>
                <c:pt idx="375">
                  <c:v>0</c:v>
                </c:pt>
                <c:pt idx="376">
                  <c:v>0</c:v>
                </c:pt>
                <c:pt idx="377">
                  <c:v>0.21365513999895144</c:v>
                </c:pt>
                <c:pt idx="378">
                  <c:v>8.3750886523429893E-2</c:v>
                </c:pt>
                <c:pt idx="379">
                  <c:v>0</c:v>
                </c:pt>
                <c:pt idx="380">
                  <c:v>0</c:v>
                </c:pt>
                <c:pt idx="381">
                  <c:v>0.3603245770436036</c:v>
                </c:pt>
                <c:pt idx="382">
                  <c:v>7.0919637616322653E-2</c:v>
                </c:pt>
                <c:pt idx="383">
                  <c:v>0</c:v>
                </c:pt>
                <c:pt idx="384">
                  <c:v>0.53164889590066766</c:v>
                </c:pt>
                <c:pt idx="385">
                  <c:v>9.3958163135950661E-3</c:v>
                </c:pt>
                <c:pt idx="386">
                  <c:v>9.6420638351679168E-3</c:v>
                </c:pt>
                <c:pt idx="387">
                  <c:v>0.17368270561471888</c:v>
                </c:pt>
                <c:pt idx="388">
                  <c:v>5.0731172571153595E-2</c:v>
                </c:pt>
                <c:pt idx="389">
                  <c:v>0</c:v>
                </c:pt>
                <c:pt idx="390">
                  <c:v>0.49507090035716456</c:v>
                </c:pt>
                <c:pt idx="391">
                  <c:v>0.16290295609504785</c:v>
                </c:pt>
                <c:pt idx="392">
                  <c:v>0.27097499139242021</c:v>
                </c:pt>
                <c:pt idx="393">
                  <c:v>0.17833310219392517</c:v>
                </c:pt>
                <c:pt idx="394">
                  <c:v>0.19982885977850567</c:v>
                </c:pt>
                <c:pt idx="395">
                  <c:v>0.22182920733645373</c:v>
                </c:pt>
                <c:pt idx="396">
                  <c:v>0</c:v>
                </c:pt>
                <c:pt idx="397">
                  <c:v>5.3472182098614922E-2</c:v>
                </c:pt>
                <c:pt idx="398">
                  <c:v>0.26356649455162212</c:v>
                </c:pt>
                <c:pt idx="399">
                  <c:v>0</c:v>
                </c:pt>
                <c:pt idx="400">
                  <c:v>0.1471191372602898</c:v>
                </c:pt>
                <c:pt idx="401">
                  <c:v>0.43294631652594606</c:v>
                </c:pt>
                <c:pt idx="402">
                  <c:v>0</c:v>
                </c:pt>
                <c:pt idx="403">
                  <c:v>0</c:v>
                </c:pt>
                <c:pt idx="404">
                  <c:v>0.38881727928488991</c:v>
                </c:pt>
                <c:pt idx="405">
                  <c:v>0</c:v>
                </c:pt>
                <c:pt idx="406">
                  <c:v>0</c:v>
                </c:pt>
                <c:pt idx="407">
                  <c:v>0</c:v>
                </c:pt>
                <c:pt idx="408">
                  <c:v>1.7091096123435179E-2</c:v>
                </c:pt>
                <c:pt idx="409">
                  <c:v>0</c:v>
                </c:pt>
                <c:pt idx="410">
                  <c:v>0</c:v>
                </c:pt>
                <c:pt idx="411">
                  <c:v>0</c:v>
                </c:pt>
                <c:pt idx="412">
                  <c:v>0</c:v>
                </c:pt>
                <c:pt idx="413">
                  <c:v>0.44256628070680792</c:v>
                </c:pt>
                <c:pt idx="414">
                  <c:v>0</c:v>
                </c:pt>
                <c:pt idx="415">
                  <c:v>2.8436296218860728E-2</c:v>
                </c:pt>
                <c:pt idx="416">
                  <c:v>0.21682567246587309</c:v>
                </c:pt>
                <c:pt idx="417">
                  <c:v>0.12236656584898949</c:v>
                </c:pt>
                <c:pt idx="418">
                  <c:v>0.15236356767685869</c:v>
                </c:pt>
                <c:pt idx="419">
                  <c:v>0</c:v>
                </c:pt>
                <c:pt idx="420">
                  <c:v>0.13173329102255185</c:v>
                </c:pt>
                <c:pt idx="421">
                  <c:v>0</c:v>
                </c:pt>
                <c:pt idx="422">
                  <c:v>0</c:v>
                </c:pt>
                <c:pt idx="423">
                  <c:v>0</c:v>
                </c:pt>
                <c:pt idx="424">
                  <c:v>0.60801553083591631</c:v>
                </c:pt>
                <c:pt idx="425">
                  <c:v>0</c:v>
                </c:pt>
                <c:pt idx="426">
                  <c:v>0</c:v>
                </c:pt>
                <c:pt idx="427">
                  <c:v>2.5441954154517551E-2</c:v>
                </c:pt>
                <c:pt idx="428">
                  <c:v>0</c:v>
                </c:pt>
                <c:pt idx="429">
                  <c:v>0</c:v>
                </c:pt>
                <c:pt idx="430">
                  <c:v>0</c:v>
                </c:pt>
                <c:pt idx="431">
                  <c:v>0</c:v>
                </c:pt>
                <c:pt idx="432">
                  <c:v>0</c:v>
                </c:pt>
                <c:pt idx="433">
                  <c:v>0</c:v>
                </c:pt>
                <c:pt idx="434">
                  <c:v>0</c:v>
                </c:pt>
                <c:pt idx="435">
                  <c:v>0</c:v>
                </c:pt>
                <c:pt idx="436">
                  <c:v>3.6826074932586175E-2</c:v>
                </c:pt>
                <c:pt idx="437">
                  <c:v>0</c:v>
                </c:pt>
                <c:pt idx="438">
                  <c:v>0</c:v>
                </c:pt>
                <c:pt idx="439">
                  <c:v>0</c:v>
                </c:pt>
                <c:pt idx="440">
                  <c:v>0</c:v>
                </c:pt>
                <c:pt idx="441">
                  <c:v>0</c:v>
                </c:pt>
                <c:pt idx="442">
                  <c:v>0</c:v>
                </c:pt>
                <c:pt idx="443">
                  <c:v>0</c:v>
                </c:pt>
                <c:pt idx="444">
                  <c:v>0.82008305503565293</c:v>
                </c:pt>
                <c:pt idx="445">
                  <c:v>0</c:v>
                </c:pt>
                <c:pt idx="446">
                  <c:v>0</c:v>
                </c:pt>
                <c:pt idx="447">
                  <c:v>0</c:v>
                </c:pt>
                <c:pt idx="448">
                  <c:v>0.82587124254393118</c:v>
                </c:pt>
                <c:pt idx="449">
                  <c:v>0</c:v>
                </c:pt>
                <c:pt idx="450">
                  <c:v>6.8968068179058567E-2</c:v>
                </c:pt>
                <c:pt idx="451">
                  <c:v>4.9797197113363591E-2</c:v>
                </c:pt>
                <c:pt idx="452">
                  <c:v>2.0792386679568627E-2</c:v>
                </c:pt>
                <c:pt idx="453">
                  <c:v>0.23083473546995467</c:v>
                </c:pt>
                <c:pt idx="454">
                  <c:v>0.25762350638208592</c:v>
                </c:pt>
                <c:pt idx="455">
                  <c:v>0.26407887524536461</c:v>
                </c:pt>
                <c:pt idx="456">
                  <c:v>0.15884783421344845</c:v>
                </c:pt>
                <c:pt idx="457">
                  <c:v>0.32745543001077015</c:v>
                </c:pt>
                <c:pt idx="458">
                  <c:v>0.1493475031188094</c:v>
                </c:pt>
                <c:pt idx="459">
                  <c:v>0.11325815060164209</c:v>
                </c:pt>
                <c:pt idx="460">
                  <c:v>4.7749557662524179E-2</c:v>
                </c:pt>
                <c:pt idx="461">
                  <c:v>0.18280569730196081</c:v>
                </c:pt>
                <c:pt idx="462">
                  <c:v>0.11307005924431442</c:v>
                </c:pt>
                <c:pt idx="463">
                  <c:v>8.4699015216569876E-2</c:v>
                </c:pt>
                <c:pt idx="464">
                  <c:v>5.2841490351069401E-2</c:v>
                </c:pt>
                <c:pt idx="465">
                  <c:v>4.3382657199364419E-2</c:v>
                </c:pt>
                <c:pt idx="466">
                  <c:v>3.6897807950368932E-3</c:v>
                </c:pt>
                <c:pt idx="467">
                  <c:v>2.5572288225949886E-2</c:v>
                </c:pt>
                <c:pt idx="468">
                  <c:v>0.27224992995716524</c:v>
                </c:pt>
                <c:pt idx="469">
                  <c:v>0.33297039412771329</c:v>
                </c:pt>
                <c:pt idx="470">
                  <c:v>0.21365472374944675</c:v>
                </c:pt>
                <c:pt idx="471">
                  <c:v>0.26762787861619419</c:v>
                </c:pt>
                <c:pt idx="472">
                  <c:v>4.8927623743033423E-2</c:v>
                </c:pt>
                <c:pt idx="473">
                  <c:v>0</c:v>
                </c:pt>
                <c:pt idx="474">
                  <c:v>7.1233987144272634E-2</c:v>
                </c:pt>
                <c:pt idx="475">
                  <c:v>0.26304044428961093</c:v>
                </c:pt>
                <c:pt idx="476">
                  <c:v>5.1798861086793987E-3</c:v>
                </c:pt>
                <c:pt idx="477">
                  <c:v>0.1095341807097563</c:v>
                </c:pt>
                <c:pt idx="478">
                  <c:v>0.39521041062406659</c:v>
                </c:pt>
                <c:pt idx="479">
                  <c:v>0.13018822442271955</c:v>
                </c:pt>
                <c:pt idx="480">
                  <c:v>0.156515003156525</c:v>
                </c:pt>
                <c:pt idx="481">
                  <c:v>0.13210838088180832</c:v>
                </c:pt>
                <c:pt idx="482">
                  <c:v>2.5120874085676282E-3</c:v>
                </c:pt>
                <c:pt idx="483">
                  <c:v>0</c:v>
                </c:pt>
                <c:pt idx="484">
                  <c:v>0</c:v>
                </c:pt>
                <c:pt idx="485">
                  <c:v>0.20737591960595012</c:v>
                </c:pt>
                <c:pt idx="486">
                  <c:v>7.0627377645374842E-2</c:v>
                </c:pt>
                <c:pt idx="487">
                  <c:v>0.29564967083125043</c:v>
                </c:pt>
                <c:pt idx="488">
                  <c:v>4.6397562736029477E-2</c:v>
                </c:pt>
                <c:pt idx="489">
                  <c:v>0</c:v>
                </c:pt>
                <c:pt idx="490">
                  <c:v>9.4336984934643889E-2</c:v>
                </c:pt>
                <c:pt idx="491">
                  <c:v>3.5739518859684897E-3</c:v>
                </c:pt>
                <c:pt idx="492">
                  <c:v>0</c:v>
                </c:pt>
                <c:pt idx="493">
                  <c:v>0</c:v>
                </c:pt>
                <c:pt idx="494">
                  <c:v>0.21818615031690439</c:v>
                </c:pt>
                <c:pt idx="495">
                  <c:v>0</c:v>
                </c:pt>
                <c:pt idx="496">
                  <c:v>0.16965955993950579</c:v>
                </c:pt>
                <c:pt idx="497">
                  <c:v>0</c:v>
                </c:pt>
                <c:pt idx="498">
                  <c:v>0</c:v>
                </c:pt>
                <c:pt idx="499">
                  <c:v>0</c:v>
                </c:pt>
                <c:pt idx="500">
                  <c:v>0</c:v>
                </c:pt>
                <c:pt idx="501">
                  <c:v>0</c:v>
                </c:pt>
                <c:pt idx="502">
                  <c:v>2.5346579265833353E-3</c:v>
                </c:pt>
                <c:pt idx="503">
                  <c:v>0</c:v>
                </c:pt>
                <c:pt idx="504">
                  <c:v>0</c:v>
                </c:pt>
                <c:pt idx="505">
                  <c:v>0.61718113527313745</c:v>
                </c:pt>
                <c:pt idx="506">
                  <c:v>3.0160634747276895E-2</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0.13624078150669902</c:v>
                </c:pt>
                <c:pt idx="524">
                  <c:v>0.59264268116786578</c:v>
                </c:pt>
                <c:pt idx="525">
                  <c:v>0.28746449364560028</c:v>
                </c:pt>
                <c:pt idx="526">
                  <c:v>0.21552152590198445</c:v>
                </c:pt>
                <c:pt idx="527">
                  <c:v>5.6322570360073564E-2</c:v>
                </c:pt>
                <c:pt idx="528">
                  <c:v>7.863241791721387E-2</c:v>
                </c:pt>
                <c:pt idx="529">
                  <c:v>0.3770089945311148</c:v>
                </c:pt>
                <c:pt idx="530">
                  <c:v>6.8960889886930971E-2</c:v>
                </c:pt>
                <c:pt idx="531">
                  <c:v>7.5732468609343448E-2</c:v>
                </c:pt>
                <c:pt idx="532">
                  <c:v>0.11789387537356462</c:v>
                </c:pt>
                <c:pt idx="533">
                  <c:v>0.3169853460018966</c:v>
                </c:pt>
                <c:pt idx="534">
                  <c:v>4.832386807697639E-2</c:v>
                </c:pt>
                <c:pt idx="535">
                  <c:v>0.28201068040132332</c:v>
                </c:pt>
                <c:pt idx="536">
                  <c:v>0.24006064233481716</c:v>
                </c:pt>
                <c:pt idx="537">
                  <c:v>0.10530666695724772</c:v>
                </c:pt>
                <c:pt idx="538">
                  <c:v>0.47121676589500794</c:v>
                </c:pt>
                <c:pt idx="539">
                  <c:v>0.38497639585495574</c:v>
                </c:pt>
                <c:pt idx="540">
                  <c:v>7.2360341766577407E-2</c:v>
                </c:pt>
                <c:pt idx="541">
                  <c:v>7.1612271350376192E-2</c:v>
                </c:pt>
                <c:pt idx="542">
                  <c:v>5.1602977490189751E-2</c:v>
                </c:pt>
                <c:pt idx="543">
                  <c:v>0.22770968561282126</c:v>
                </c:pt>
                <c:pt idx="544">
                  <c:v>0.31059294635531864</c:v>
                </c:pt>
                <c:pt idx="545">
                  <c:v>0</c:v>
                </c:pt>
                <c:pt idx="546">
                  <c:v>0.1481678426508983</c:v>
                </c:pt>
                <c:pt idx="547">
                  <c:v>0.12289028056715542</c:v>
                </c:pt>
                <c:pt idx="548">
                  <c:v>0.35199854239367634</c:v>
                </c:pt>
                <c:pt idx="549">
                  <c:v>0</c:v>
                </c:pt>
                <c:pt idx="550">
                  <c:v>0.23981050515518554</c:v>
                </c:pt>
                <c:pt idx="551">
                  <c:v>0.22975021030376178</c:v>
                </c:pt>
                <c:pt idx="552">
                  <c:v>2.3314562312923951E-2</c:v>
                </c:pt>
                <c:pt idx="553">
                  <c:v>8.2912320559157565E-2</c:v>
                </c:pt>
                <c:pt idx="554">
                  <c:v>0.22923351392999783</c:v>
                </c:pt>
                <c:pt idx="555">
                  <c:v>0.10113612607130665</c:v>
                </c:pt>
                <c:pt idx="556">
                  <c:v>1.0788850611386712E-5</c:v>
                </c:pt>
                <c:pt idx="557">
                  <c:v>2.6330097496462292E-2</c:v>
                </c:pt>
                <c:pt idx="558">
                  <c:v>0.42536324967388589</c:v>
                </c:pt>
                <c:pt idx="559">
                  <c:v>7.4129517039353762E-2</c:v>
                </c:pt>
                <c:pt idx="560">
                  <c:v>0</c:v>
                </c:pt>
                <c:pt idx="561">
                  <c:v>0</c:v>
                </c:pt>
                <c:pt idx="562">
                  <c:v>0</c:v>
                </c:pt>
                <c:pt idx="563">
                  <c:v>0.23287117330085921</c:v>
                </c:pt>
                <c:pt idx="564">
                  <c:v>0.29909547696422234</c:v>
                </c:pt>
                <c:pt idx="565">
                  <c:v>0</c:v>
                </c:pt>
                <c:pt idx="566">
                  <c:v>0</c:v>
                </c:pt>
                <c:pt idx="567">
                  <c:v>0.1025583464740599</c:v>
                </c:pt>
                <c:pt idx="568">
                  <c:v>0.23414106479233007</c:v>
                </c:pt>
                <c:pt idx="569">
                  <c:v>0.1926655055562744</c:v>
                </c:pt>
                <c:pt idx="570">
                  <c:v>7.6421907265439015E-2</c:v>
                </c:pt>
                <c:pt idx="571">
                  <c:v>0.12487697041819266</c:v>
                </c:pt>
                <c:pt idx="572">
                  <c:v>0.2641756160384009</c:v>
                </c:pt>
                <c:pt idx="573">
                  <c:v>0.57775610236093844</c:v>
                </c:pt>
                <c:pt idx="574">
                  <c:v>2.2633061872389237E-2</c:v>
                </c:pt>
                <c:pt idx="575">
                  <c:v>0</c:v>
                </c:pt>
                <c:pt idx="576">
                  <c:v>0</c:v>
                </c:pt>
                <c:pt idx="577">
                  <c:v>0.30425306446663625</c:v>
                </c:pt>
                <c:pt idx="578">
                  <c:v>0.67296184594762798</c:v>
                </c:pt>
                <c:pt idx="579">
                  <c:v>0.66376325259088331</c:v>
                </c:pt>
                <c:pt idx="580">
                  <c:v>0</c:v>
                </c:pt>
                <c:pt idx="581">
                  <c:v>0</c:v>
                </c:pt>
                <c:pt idx="582">
                  <c:v>0.50738095100474467</c:v>
                </c:pt>
                <c:pt idx="583">
                  <c:v>0.36790063050630595</c:v>
                </c:pt>
                <c:pt idx="584">
                  <c:v>0</c:v>
                </c:pt>
                <c:pt idx="585">
                  <c:v>0.55974147754083814</c:v>
                </c:pt>
                <c:pt idx="586">
                  <c:v>0.72002707822677681</c:v>
                </c:pt>
                <c:pt idx="587">
                  <c:v>0</c:v>
                </c:pt>
                <c:pt idx="588">
                  <c:v>0</c:v>
                </c:pt>
                <c:pt idx="589">
                  <c:v>0</c:v>
                </c:pt>
                <c:pt idx="590">
                  <c:v>0.81228790287900887</c:v>
                </c:pt>
                <c:pt idx="591">
                  <c:v>0</c:v>
                </c:pt>
                <c:pt idx="592">
                  <c:v>0.75869994849349132</c:v>
                </c:pt>
                <c:pt idx="593">
                  <c:v>0</c:v>
                </c:pt>
                <c:pt idx="594">
                  <c:v>6.4942298278057267E-2</c:v>
                </c:pt>
                <c:pt idx="595">
                  <c:v>0.20079043375149522</c:v>
                </c:pt>
                <c:pt idx="596">
                  <c:v>5.5649972660090599E-2</c:v>
                </c:pt>
                <c:pt idx="597">
                  <c:v>0.72417160292364979</c:v>
                </c:pt>
                <c:pt idx="598">
                  <c:v>0</c:v>
                </c:pt>
                <c:pt idx="599">
                  <c:v>0</c:v>
                </c:pt>
                <c:pt idx="600">
                  <c:v>0</c:v>
                </c:pt>
                <c:pt idx="601">
                  <c:v>0</c:v>
                </c:pt>
                <c:pt idx="602">
                  <c:v>0</c:v>
                </c:pt>
                <c:pt idx="603">
                  <c:v>0</c:v>
                </c:pt>
                <c:pt idx="604">
                  <c:v>0</c:v>
                </c:pt>
                <c:pt idx="605">
                  <c:v>0.38335907846065775</c:v>
                </c:pt>
                <c:pt idx="606">
                  <c:v>4.4669119926018575E-2</c:v>
                </c:pt>
                <c:pt idx="607">
                  <c:v>0.19630773924544273</c:v>
                </c:pt>
                <c:pt idx="608">
                  <c:v>6.7860184126925932E-2</c:v>
                </c:pt>
                <c:pt idx="609">
                  <c:v>0.30730200595422913</c:v>
                </c:pt>
                <c:pt idx="610">
                  <c:v>0.29185962757962242</c:v>
                </c:pt>
                <c:pt idx="611">
                  <c:v>0.31890463171563166</c:v>
                </c:pt>
                <c:pt idx="612">
                  <c:v>0.10366566431553292</c:v>
                </c:pt>
                <c:pt idx="613">
                  <c:v>0.16126007559150662</c:v>
                </c:pt>
                <c:pt idx="614">
                  <c:v>0.11230305635776409</c:v>
                </c:pt>
                <c:pt idx="615">
                  <c:v>0.27736904891260572</c:v>
                </c:pt>
                <c:pt idx="616">
                  <c:v>0.26290092048016495</c:v>
                </c:pt>
                <c:pt idx="617">
                  <c:v>0.38818160967266657</c:v>
                </c:pt>
                <c:pt idx="618">
                  <c:v>0.14773506046330723</c:v>
                </c:pt>
                <c:pt idx="619">
                  <c:v>0.69179385415721995</c:v>
                </c:pt>
                <c:pt idx="620">
                  <c:v>0.19738538531111158</c:v>
                </c:pt>
                <c:pt idx="621">
                  <c:v>0.44070810598277743</c:v>
                </c:pt>
                <c:pt idx="622">
                  <c:v>0.32585477078183961</c:v>
                </c:pt>
                <c:pt idx="623">
                  <c:v>0.51616939070227641</c:v>
                </c:pt>
                <c:pt idx="624">
                  <c:v>0.12683856331604221</c:v>
                </c:pt>
                <c:pt idx="625">
                  <c:v>0.41077687339196017</c:v>
                </c:pt>
                <c:pt idx="626">
                  <c:v>0.22172911265324616</c:v>
                </c:pt>
                <c:pt idx="627">
                  <c:v>0</c:v>
                </c:pt>
                <c:pt idx="628">
                  <c:v>0.54855867352882248</c:v>
                </c:pt>
                <c:pt idx="629">
                  <c:v>0</c:v>
                </c:pt>
                <c:pt idx="630">
                  <c:v>0</c:v>
                </c:pt>
                <c:pt idx="631">
                  <c:v>0</c:v>
                </c:pt>
                <c:pt idx="632">
                  <c:v>0</c:v>
                </c:pt>
                <c:pt idx="633">
                  <c:v>0</c:v>
                </c:pt>
                <c:pt idx="634">
                  <c:v>0</c:v>
                </c:pt>
                <c:pt idx="635">
                  <c:v>0</c:v>
                </c:pt>
                <c:pt idx="636">
                  <c:v>0</c:v>
                </c:pt>
                <c:pt idx="637">
                  <c:v>0</c:v>
                </c:pt>
                <c:pt idx="638">
                  <c:v>0</c:v>
                </c:pt>
                <c:pt idx="639">
                  <c:v>8.666753690439169E-2</c:v>
                </c:pt>
                <c:pt idx="640">
                  <c:v>8.3913305970999066E-2</c:v>
                </c:pt>
                <c:pt idx="641">
                  <c:v>0.53367545354137325</c:v>
                </c:pt>
                <c:pt idx="642">
                  <c:v>0.22398091922981839</c:v>
                </c:pt>
                <c:pt idx="643">
                  <c:v>0.71641032052628972</c:v>
                </c:pt>
                <c:pt idx="644">
                  <c:v>0.45165329715967584</c:v>
                </c:pt>
                <c:pt idx="645">
                  <c:v>0.30325383544466711</c:v>
                </c:pt>
                <c:pt idx="646">
                  <c:v>1.511994777477316E-2</c:v>
                </c:pt>
                <c:pt idx="647">
                  <c:v>0.4130972971592663</c:v>
                </c:pt>
                <c:pt idx="648">
                  <c:v>0.29824198012036984</c:v>
                </c:pt>
                <c:pt idx="649">
                  <c:v>0</c:v>
                </c:pt>
                <c:pt idx="650">
                  <c:v>7.6967392886323524E-2</c:v>
                </c:pt>
                <c:pt idx="651">
                  <c:v>0.59517959720544555</c:v>
                </c:pt>
                <c:pt idx="652">
                  <c:v>0.76053640513748677</c:v>
                </c:pt>
                <c:pt idx="653">
                  <c:v>0</c:v>
                </c:pt>
                <c:pt idx="654">
                  <c:v>0.84607487846277385</c:v>
                </c:pt>
                <c:pt idx="655">
                  <c:v>0</c:v>
                </c:pt>
                <c:pt idx="656">
                  <c:v>0.14627335057280738</c:v>
                </c:pt>
                <c:pt idx="657">
                  <c:v>0.21489544999731944</c:v>
                </c:pt>
                <c:pt idx="658">
                  <c:v>7.4809912010746049E-2</c:v>
                </c:pt>
                <c:pt idx="659">
                  <c:v>6.3563085251355622E-2</c:v>
                </c:pt>
                <c:pt idx="660">
                  <c:v>0.26464351631544897</c:v>
                </c:pt>
                <c:pt idx="661">
                  <c:v>0.16635476552060768</c:v>
                </c:pt>
                <c:pt idx="662">
                  <c:v>5.8233435319358165E-2</c:v>
                </c:pt>
                <c:pt idx="663">
                  <c:v>0.42535151413538375</c:v>
                </c:pt>
                <c:pt idx="664">
                  <c:v>8.5015067119468379E-2</c:v>
                </c:pt>
                <c:pt idx="665">
                  <c:v>0.15230688966494119</c:v>
                </c:pt>
                <c:pt idx="666">
                  <c:v>0.13911718066595699</c:v>
                </c:pt>
                <c:pt idx="667">
                  <c:v>0.19700528617211804</c:v>
                </c:pt>
                <c:pt idx="668">
                  <c:v>0.29344420890545186</c:v>
                </c:pt>
                <c:pt idx="669">
                  <c:v>6.0607682965710126E-2</c:v>
                </c:pt>
                <c:pt idx="670">
                  <c:v>0.4479790627198918</c:v>
                </c:pt>
                <c:pt idx="671">
                  <c:v>0</c:v>
                </c:pt>
                <c:pt idx="672">
                  <c:v>0.3814377993489132</c:v>
                </c:pt>
                <c:pt idx="673">
                  <c:v>0.37718206976497165</c:v>
                </c:pt>
                <c:pt idx="674">
                  <c:v>0.27742283049570909</c:v>
                </c:pt>
                <c:pt idx="675">
                  <c:v>3.9987127318390058E-3</c:v>
                </c:pt>
                <c:pt idx="676">
                  <c:v>0.26495324623831085</c:v>
                </c:pt>
                <c:pt idx="677">
                  <c:v>0</c:v>
                </c:pt>
                <c:pt idx="678">
                  <c:v>0.14284391867620544</c:v>
                </c:pt>
                <c:pt idx="679">
                  <c:v>0.25490867962711361</c:v>
                </c:pt>
                <c:pt idx="680">
                  <c:v>9.4758926675763383E-2</c:v>
                </c:pt>
                <c:pt idx="681">
                  <c:v>3.6181170216067799E-3</c:v>
                </c:pt>
                <c:pt idx="682">
                  <c:v>0.19876247820424409</c:v>
                </c:pt>
                <c:pt idx="683">
                  <c:v>0.1114946857373032</c:v>
                </c:pt>
                <c:pt idx="684">
                  <c:v>0.17776578151244987</c:v>
                </c:pt>
                <c:pt idx="685">
                  <c:v>8.7455212908893118E-2</c:v>
                </c:pt>
                <c:pt idx="686">
                  <c:v>9.4156330122514509E-2</c:v>
                </c:pt>
                <c:pt idx="687">
                  <c:v>7.4190341565202475E-2</c:v>
                </c:pt>
                <c:pt idx="688">
                  <c:v>0.343787746781478</c:v>
                </c:pt>
                <c:pt idx="689">
                  <c:v>0.12295194344991163</c:v>
                </c:pt>
                <c:pt idx="690">
                  <c:v>0.19317956918129073</c:v>
                </c:pt>
                <c:pt idx="691">
                  <c:v>0.20851828101433589</c:v>
                </c:pt>
                <c:pt idx="692">
                  <c:v>0.29163255859517595</c:v>
                </c:pt>
                <c:pt idx="693">
                  <c:v>0.3352714438270547</c:v>
                </c:pt>
                <c:pt idx="694">
                  <c:v>9.4166877289086875E-2</c:v>
                </c:pt>
                <c:pt idx="695">
                  <c:v>4.0262780573122832E-2</c:v>
                </c:pt>
                <c:pt idx="696">
                  <c:v>3.8700881055491326E-3</c:v>
                </c:pt>
                <c:pt idx="697">
                  <c:v>0.47149214239643772</c:v>
                </c:pt>
                <c:pt idx="698">
                  <c:v>0.12971195461554011</c:v>
                </c:pt>
                <c:pt idx="699">
                  <c:v>0.18970067276067487</c:v>
                </c:pt>
                <c:pt idx="700">
                  <c:v>0</c:v>
                </c:pt>
                <c:pt idx="701">
                  <c:v>0</c:v>
                </c:pt>
                <c:pt idx="702">
                  <c:v>0.13724844104935524</c:v>
                </c:pt>
                <c:pt idx="703">
                  <c:v>9.2096640644877562E-2</c:v>
                </c:pt>
                <c:pt idx="704">
                  <c:v>0.12972704758640918</c:v>
                </c:pt>
                <c:pt idx="705">
                  <c:v>0.3607527798525037</c:v>
                </c:pt>
                <c:pt idx="706">
                  <c:v>0.34706617892174668</c:v>
                </c:pt>
                <c:pt idx="707">
                  <c:v>8.7445762152118842E-2</c:v>
                </c:pt>
                <c:pt idx="708">
                  <c:v>0.29737044399070522</c:v>
                </c:pt>
                <c:pt idx="709">
                  <c:v>9.443889436575989E-2</c:v>
                </c:pt>
                <c:pt idx="710">
                  <c:v>0.28898052827945531</c:v>
                </c:pt>
                <c:pt idx="711">
                  <c:v>0.21354077301338478</c:v>
                </c:pt>
                <c:pt idx="712">
                  <c:v>0.16593954944654984</c:v>
                </c:pt>
                <c:pt idx="713">
                  <c:v>0.12726296552993818</c:v>
                </c:pt>
                <c:pt idx="714">
                  <c:v>0.42836773481444401</c:v>
                </c:pt>
                <c:pt idx="715">
                  <c:v>0.40234030799293252</c:v>
                </c:pt>
                <c:pt idx="716">
                  <c:v>0.21165277101920915</c:v>
                </c:pt>
                <c:pt idx="717">
                  <c:v>0.50670225488324616</c:v>
                </c:pt>
                <c:pt idx="718">
                  <c:v>0.26182606017228011</c:v>
                </c:pt>
                <c:pt idx="719">
                  <c:v>0.12318944182173268</c:v>
                </c:pt>
                <c:pt idx="720">
                  <c:v>1.3730152577179893E-2</c:v>
                </c:pt>
                <c:pt idx="721">
                  <c:v>0.39539873673644954</c:v>
                </c:pt>
                <c:pt idx="722">
                  <c:v>0.33099821086016595</c:v>
                </c:pt>
                <c:pt idx="723">
                  <c:v>0.22630394640208354</c:v>
                </c:pt>
                <c:pt idx="724">
                  <c:v>0.1826850172459823</c:v>
                </c:pt>
                <c:pt idx="725">
                  <c:v>0.44847850636565723</c:v>
                </c:pt>
                <c:pt idx="726">
                  <c:v>0.22571837856434129</c:v>
                </c:pt>
                <c:pt idx="727">
                  <c:v>9.0277317524178169E-2</c:v>
                </c:pt>
                <c:pt idx="728">
                  <c:v>0.55524689768600355</c:v>
                </c:pt>
                <c:pt idx="729">
                  <c:v>8.93860891885658E-3</c:v>
                </c:pt>
                <c:pt idx="730">
                  <c:v>0.46945764873067952</c:v>
                </c:pt>
                <c:pt idx="731">
                  <c:v>0.1904568044934028</c:v>
                </c:pt>
                <c:pt idx="732">
                  <c:v>0.14546534579184414</c:v>
                </c:pt>
                <c:pt idx="733">
                  <c:v>0.49587969824646194</c:v>
                </c:pt>
                <c:pt idx="734">
                  <c:v>0.13001025473946162</c:v>
                </c:pt>
                <c:pt idx="735">
                  <c:v>0</c:v>
                </c:pt>
                <c:pt idx="736">
                  <c:v>7.0648548258059871E-2</c:v>
                </c:pt>
                <c:pt idx="737">
                  <c:v>0</c:v>
                </c:pt>
                <c:pt idx="738">
                  <c:v>4.6723095318743364E-2</c:v>
                </c:pt>
                <c:pt idx="739">
                  <c:v>4.4820224730335104E-2</c:v>
                </c:pt>
                <c:pt idx="740">
                  <c:v>3.3025108759666202E-2</c:v>
                </c:pt>
                <c:pt idx="741">
                  <c:v>0.1591398284003139</c:v>
                </c:pt>
                <c:pt idx="742">
                  <c:v>0.50196968315536716</c:v>
                </c:pt>
                <c:pt idx="743">
                  <c:v>0.31808404576380372</c:v>
                </c:pt>
                <c:pt idx="744">
                  <c:v>0.25859689272343483</c:v>
                </c:pt>
                <c:pt idx="745">
                  <c:v>0</c:v>
                </c:pt>
                <c:pt idx="746">
                  <c:v>4.2753488855704583E-2</c:v>
                </c:pt>
                <c:pt idx="747">
                  <c:v>0.30471277027735222</c:v>
                </c:pt>
                <c:pt idx="748">
                  <c:v>1.7967028566036262E-2</c:v>
                </c:pt>
                <c:pt idx="749">
                  <c:v>0</c:v>
                </c:pt>
                <c:pt idx="750">
                  <c:v>0.12616419185919531</c:v>
                </c:pt>
                <c:pt idx="751">
                  <c:v>0</c:v>
                </c:pt>
                <c:pt idx="752">
                  <c:v>0</c:v>
                </c:pt>
                <c:pt idx="753">
                  <c:v>1.2888262387744976E-6</c:v>
                </c:pt>
                <c:pt idx="754">
                  <c:v>3.4800062415595814E-2</c:v>
                </c:pt>
                <c:pt idx="755">
                  <c:v>9.8498242562122348E-2</c:v>
                </c:pt>
                <c:pt idx="756">
                  <c:v>0</c:v>
                </c:pt>
                <c:pt idx="757">
                  <c:v>7.3150995211846162E-2</c:v>
                </c:pt>
                <c:pt idx="758">
                  <c:v>9.0460670082427152E-5</c:v>
                </c:pt>
                <c:pt idx="759">
                  <c:v>0</c:v>
                </c:pt>
                <c:pt idx="760">
                  <c:v>0</c:v>
                </c:pt>
                <c:pt idx="761">
                  <c:v>0.41751113689825042</c:v>
                </c:pt>
                <c:pt idx="762">
                  <c:v>0</c:v>
                </c:pt>
                <c:pt idx="763">
                  <c:v>0</c:v>
                </c:pt>
                <c:pt idx="764">
                  <c:v>0</c:v>
                </c:pt>
                <c:pt idx="765">
                  <c:v>7.3566225350553724E-2</c:v>
                </c:pt>
                <c:pt idx="766">
                  <c:v>0</c:v>
                </c:pt>
                <c:pt idx="767">
                  <c:v>0.24315304467071941</c:v>
                </c:pt>
                <c:pt idx="768">
                  <c:v>0</c:v>
                </c:pt>
                <c:pt idx="769">
                  <c:v>1.7449517465631424E-2</c:v>
                </c:pt>
                <c:pt idx="770">
                  <c:v>0.1933510687809237</c:v>
                </c:pt>
                <c:pt idx="771">
                  <c:v>0.5970366946300607</c:v>
                </c:pt>
                <c:pt idx="772">
                  <c:v>0</c:v>
                </c:pt>
                <c:pt idx="773">
                  <c:v>0</c:v>
                </c:pt>
                <c:pt idx="774">
                  <c:v>0</c:v>
                </c:pt>
                <c:pt idx="775">
                  <c:v>0</c:v>
                </c:pt>
                <c:pt idx="776">
                  <c:v>0</c:v>
                </c:pt>
                <c:pt idx="777">
                  <c:v>0</c:v>
                </c:pt>
                <c:pt idx="778">
                  <c:v>0.31271866259982706</c:v>
                </c:pt>
                <c:pt idx="779">
                  <c:v>9.7639243051672528E-2</c:v>
                </c:pt>
                <c:pt idx="780">
                  <c:v>0.36702911518728015</c:v>
                </c:pt>
                <c:pt idx="781">
                  <c:v>0.18337059379324674</c:v>
                </c:pt>
                <c:pt idx="782">
                  <c:v>0.16472379926063418</c:v>
                </c:pt>
                <c:pt idx="783">
                  <c:v>0.24423672671374275</c:v>
                </c:pt>
                <c:pt idx="784">
                  <c:v>0.11461806673700758</c:v>
                </c:pt>
                <c:pt idx="785">
                  <c:v>7.0350262690358656E-2</c:v>
                </c:pt>
                <c:pt idx="786">
                  <c:v>0.19014684855354275</c:v>
                </c:pt>
                <c:pt idx="787">
                  <c:v>8.9328636829857644E-2</c:v>
                </c:pt>
                <c:pt idx="788">
                  <c:v>7.1612694544171018E-2</c:v>
                </c:pt>
                <c:pt idx="789">
                  <c:v>0.40430300852493389</c:v>
                </c:pt>
                <c:pt idx="790">
                  <c:v>0.23430382069616607</c:v>
                </c:pt>
                <c:pt idx="791">
                  <c:v>0.54625626637558644</c:v>
                </c:pt>
                <c:pt idx="792">
                  <c:v>9.3821228247773711E-2</c:v>
                </c:pt>
                <c:pt idx="793">
                  <c:v>0.14639681871494639</c:v>
                </c:pt>
                <c:pt idx="794">
                  <c:v>0.10919268287679891</c:v>
                </c:pt>
                <c:pt idx="795">
                  <c:v>3.5871702680877061E-2</c:v>
                </c:pt>
                <c:pt idx="796">
                  <c:v>0.11001054399613579</c:v>
                </c:pt>
                <c:pt idx="797">
                  <c:v>0.17433620960460303</c:v>
                </c:pt>
                <c:pt idx="798">
                  <c:v>0.38178819913191381</c:v>
                </c:pt>
                <c:pt idx="799">
                  <c:v>0.24385025858146528</c:v>
                </c:pt>
                <c:pt idx="800">
                  <c:v>0.22637704103462164</c:v>
                </c:pt>
                <c:pt idx="801">
                  <c:v>0.84718926501286451</c:v>
                </c:pt>
                <c:pt idx="802">
                  <c:v>0.10614578539342408</c:v>
                </c:pt>
                <c:pt idx="803">
                  <c:v>0.26682053504010489</c:v>
                </c:pt>
                <c:pt idx="804">
                  <c:v>7.747670336086096E-2</c:v>
                </c:pt>
                <c:pt idx="805">
                  <c:v>0</c:v>
                </c:pt>
                <c:pt idx="806">
                  <c:v>0.12070308670779743</c:v>
                </c:pt>
                <c:pt idx="807">
                  <c:v>0.35210703116272352</c:v>
                </c:pt>
                <c:pt idx="808">
                  <c:v>3.4080920651304081E-2</c:v>
                </c:pt>
                <c:pt idx="809">
                  <c:v>0</c:v>
                </c:pt>
                <c:pt idx="810">
                  <c:v>0.17947103215941587</c:v>
                </c:pt>
                <c:pt idx="811">
                  <c:v>0.28680192321570303</c:v>
                </c:pt>
                <c:pt idx="812">
                  <c:v>0.24977958847243303</c:v>
                </c:pt>
                <c:pt idx="813">
                  <c:v>3.3285683154452218E-2</c:v>
                </c:pt>
                <c:pt idx="814">
                  <c:v>9.7906771696212896E-2</c:v>
                </c:pt>
                <c:pt idx="815">
                  <c:v>0.29975849386770126</c:v>
                </c:pt>
                <c:pt idx="816">
                  <c:v>0</c:v>
                </c:pt>
                <c:pt idx="817">
                  <c:v>0</c:v>
                </c:pt>
                <c:pt idx="818">
                  <c:v>2.1780118113207764E-2</c:v>
                </c:pt>
                <c:pt idx="819">
                  <c:v>0.21987769553498906</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0.27276885740436729</c:v>
                </c:pt>
                <c:pt idx="839">
                  <c:v>0</c:v>
                </c:pt>
                <c:pt idx="840">
                  <c:v>0</c:v>
                </c:pt>
                <c:pt idx="841">
                  <c:v>0</c:v>
                </c:pt>
                <c:pt idx="842">
                  <c:v>0</c:v>
                </c:pt>
                <c:pt idx="843">
                  <c:v>0</c:v>
                </c:pt>
                <c:pt idx="844">
                  <c:v>0</c:v>
                </c:pt>
                <c:pt idx="845">
                  <c:v>0</c:v>
                </c:pt>
                <c:pt idx="846">
                  <c:v>0</c:v>
                </c:pt>
                <c:pt idx="847">
                  <c:v>0</c:v>
                </c:pt>
                <c:pt idx="848">
                  <c:v>3.8220529748657958E-2</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0.16614324397260835</c:v>
                </c:pt>
                <c:pt idx="864">
                  <c:v>2.6296240852023891E-2</c:v>
                </c:pt>
                <c:pt idx="865">
                  <c:v>0.37064957116435571</c:v>
                </c:pt>
                <c:pt idx="866">
                  <c:v>0.35583928173222928</c:v>
                </c:pt>
                <c:pt idx="867">
                  <c:v>0.29207351063917708</c:v>
                </c:pt>
                <c:pt idx="868">
                  <c:v>0.31424324466117398</c:v>
                </c:pt>
                <c:pt idx="869">
                  <c:v>0.40038234755310337</c:v>
                </c:pt>
                <c:pt idx="870">
                  <c:v>0.38427076840102042</c:v>
                </c:pt>
                <c:pt idx="871">
                  <c:v>0.54400557906035429</c:v>
                </c:pt>
                <c:pt idx="872">
                  <c:v>0.40056489769275366</c:v>
                </c:pt>
                <c:pt idx="873">
                  <c:v>0.36390723296380006</c:v>
                </c:pt>
                <c:pt idx="874">
                  <c:v>0.35650090610062268</c:v>
                </c:pt>
                <c:pt idx="875">
                  <c:v>0.40234801744846116</c:v>
                </c:pt>
                <c:pt idx="876">
                  <c:v>0.44821640543143348</c:v>
                </c:pt>
                <c:pt idx="877">
                  <c:v>0.15086238545738775</c:v>
                </c:pt>
                <c:pt idx="878">
                  <c:v>0.42894845845628343</c:v>
                </c:pt>
                <c:pt idx="879">
                  <c:v>0.25945199285804965</c:v>
                </c:pt>
                <c:pt idx="880">
                  <c:v>0.11019522377449527</c:v>
                </c:pt>
                <c:pt idx="881">
                  <c:v>0.10545739367074355</c:v>
                </c:pt>
                <c:pt idx="882">
                  <c:v>0.39972868407379486</c:v>
                </c:pt>
                <c:pt idx="883">
                  <c:v>0.54408882602520958</c:v>
                </c:pt>
                <c:pt idx="884">
                  <c:v>9.2374404909150012E-2</c:v>
                </c:pt>
                <c:pt idx="885">
                  <c:v>0.28496532021511894</c:v>
                </c:pt>
                <c:pt idx="886">
                  <c:v>0.79623374280595804</c:v>
                </c:pt>
                <c:pt idx="887">
                  <c:v>0.18640775113368938</c:v>
                </c:pt>
                <c:pt idx="888">
                  <c:v>0.2372047036000543</c:v>
                </c:pt>
                <c:pt idx="889">
                  <c:v>0.13627554741955178</c:v>
                </c:pt>
                <c:pt idx="890">
                  <c:v>1.0052662435800445E-2</c:v>
                </c:pt>
                <c:pt idx="891">
                  <c:v>0.33762777179750109</c:v>
                </c:pt>
                <c:pt idx="892">
                  <c:v>0.4120936081681682</c:v>
                </c:pt>
                <c:pt idx="893">
                  <c:v>0.80977447667114466</c:v>
                </c:pt>
                <c:pt idx="894">
                  <c:v>0.12155677083060829</c:v>
                </c:pt>
                <c:pt idx="895">
                  <c:v>0.14361672401671419</c:v>
                </c:pt>
                <c:pt idx="896">
                  <c:v>0</c:v>
                </c:pt>
                <c:pt idx="897">
                  <c:v>3.5946048979878485E-2</c:v>
                </c:pt>
                <c:pt idx="898">
                  <c:v>2.8472966882060351E-2</c:v>
                </c:pt>
                <c:pt idx="899">
                  <c:v>0.12560077006891271</c:v>
                </c:pt>
                <c:pt idx="900">
                  <c:v>0.35924954220172517</c:v>
                </c:pt>
                <c:pt idx="901">
                  <c:v>0</c:v>
                </c:pt>
                <c:pt idx="902">
                  <c:v>4.6990598853785676E-2</c:v>
                </c:pt>
                <c:pt idx="903">
                  <c:v>1.4087317072278994E-2</c:v>
                </c:pt>
                <c:pt idx="904">
                  <c:v>0.3837855525427174</c:v>
                </c:pt>
                <c:pt idx="905">
                  <c:v>7.088644393925024E-2</c:v>
                </c:pt>
                <c:pt idx="906">
                  <c:v>2.4275752152824275E-2</c:v>
                </c:pt>
                <c:pt idx="907">
                  <c:v>4.0737607601417378E-3</c:v>
                </c:pt>
                <c:pt idx="908">
                  <c:v>0</c:v>
                </c:pt>
                <c:pt idx="909">
                  <c:v>0</c:v>
                </c:pt>
                <c:pt idx="910">
                  <c:v>0</c:v>
                </c:pt>
                <c:pt idx="911">
                  <c:v>0</c:v>
                </c:pt>
                <c:pt idx="912">
                  <c:v>0</c:v>
                </c:pt>
                <c:pt idx="913">
                  <c:v>2.1353691971288768E-3</c:v>
                </c:pt>
                <c:pt idx="914">
                  <c:v>3.1821603433534962E-2</c:v>
                </c:pt>
                <c:pt idx="915">
                  <c:v>0.1306210510115301</c:v>
                </c:pt>
                <c:pt idx="916">
                  <c:v>7.4106077377899621E-2</c:v>
                </c:pt>
                <c:pt idx="917">
                  <c:v>0.11077142429602356</c:v>
                </c:pt>
                <c:pt idx="918">
                  <c:v>4.0629477508788606E-2</c:v>
                </c:pt>
                <c:pt idx="919">
                  <c:v>1.2007729452198046E-2</c:v>
                </c:pt>
                <c:pt idx="920">
                  <c:v>1.3659048296568917E-2</c:v>
                </c:pt>
                <c:pt idx="921">
                  <c:v>2.3273168915451899E-2</c:v>
                </c:pt>
                <c:pt idx="922">
                  <c:v>8.2253760932458703E-2</c:v>
                </c:pt>
                <c:pt idx="923">
                  <c:v>1.6436317868536793E-2</c:v>
                </c:pt>
                <c:pt idx="924">
                  <c:v>0.26717305508648354</c:v>
                </c:pt>
                <c:pt idx="925">
                  <c:v>0.17257291179671516</c:v>
                </c:pt>
                <c:pt idx="926">
                  <c:v>0</c:v>
                </c:pt>
                <c:pt idx="927">
                  <c:v>0.11158724038907336</c:v>
                </c:pt>
                <c:pt idx="928">
                  <c:v>6.6567469023987316E-2</c:v>
                </c:pt>
                <c:pt idx="929">
                  <c:v>4.7743434608479698E-2</c:v>
                </c:pt>
                <c:pt idx="930">
                  <c:v>0</c:v>
                </c:pt>
                <c:pt idx="931">
                  <c:v>3.2496819683471845E-2</c:v>
                </c:pt>
                <c:pt idx="932">
                  <c:v>0.14786966321584116</c:v>
                </c:pt>
                <c:pt idx="933">
                  <c:v>0.12482070042841142</c:v>
                </c:pt>
                <c:pt idx="934">
                  <c:v>2.494913730613384E-2</c:v>
                </c:pt>
                <c:pt idx="935">
                  <c:v>0</c:v>
                </c:pt>
                <c:pt idx="936">
                  <c:v>0.11165367529632229</c:v>
                </c:pt>
                <c:pt idx="937">
                  <c:v>1.5490206012285301E-4</c:v>
                </c:pt>
                <c:pt idx="938">
                  <c:v>0.49422663866641919</c:v>
                </c:pt>
                <c:pt idx="939">
                  <c:v>1.0378149375697638E-3</c:v>
                </c:pt>
                <c:pt idx="940">
                  <c:v>0</c:v>
                </c:pt>
                <c:pt idx="941">
                  <c:v>5.8055987514571084E-2</c:v>
                </c:pt>
                <c:pt idx="942">
                  <c:v>0.14153665965513834</c:v>
                </c:pt>
                <c:pt idx="943">
                  <c:v>0.1401618046164716</c:v>
                </c:pt>
                <c:pt idx="944">
                  <c:v>2.9143428070781068E-2</c:v>
                </c:pt>
                <c:pt idx="945">
                  <c:v>0.12585182626046684</c:v>
                </c:pt>
                <c:pt idx="946">
                  <c:v>1.3657562408094849E-3</c:v>
                </c:pt>
                <c:pt idx="947">
                  <c:v>0</c:v>
                </c:pt>
                <c:pt idx="948">
                  <c:v>0.29430523094324901</c:v>
                </c:pt>
                <c:pt idx="949">
                  <c:v>0.15064213656773606</c:v>
                </c:pt>
                <c:pt idx="950">
                  <c:v>0</c:v>
                </c:pt>
                <c:pt idx="951">
                  <c:v>0.1674754772646751</c:v>
                </c:pt>
                <c:pt idx="952">
                  <c:v>0.6150339887207249</c:v>
                </c:pt>
                <c:pt idx="953">
                  <c:v>0</c:v>
                </c:pt>
                <c:pt idx="954">
                  <c:v>0.10277619408115425</c:v>
                </c:pt>
                <c:pt idx="955">
                  <c:v>0</c:v>
                </c:pt>
                <c:pt idx="956">
                  <c:v>0</c:v>
                </c:pt>
                <c:pt idx="957">
                  <c:v>0.37665453033615215</c:v>
                </c:pt>
                <c:pt idx="958">
                  <c:v>0</c:v>
                </c:pt>
                <c:pt idx="959">
                  <c:v>0</c:v>
                </c:pt>
                <c:pt idx="960">
                  <c:v>1.0190867082207218E-4</c:v>
                </c:pt>
                <c:pt idx="961">
                  <c:v>0.40680065708382429</c:v>
                </c:pt>
                <c:pt idx="962">
                  <c:v>0</c:v>
                </c:pt>
                <c:pt idx="963">
                  <c:v>0.58617306695291871</c:v>
                </c:pt>
                <c:pt idx="964">
                  <c:v>0</c:v>
                </c:pt>
                <c:pt idx="965">
                  <c:v>0</c:v>
                </c:pt>
                <c:pt idx="966">
                  <c:v>1.9807471264113176E-2</c:v>
                </c:pt>
                <c:pt idx="967">
                  <c:v>0</c:v>
                </c:pt>
                <c:pt idx="968">
                  <c:v>0.62671740717574353</c:v>
                </c:pt>
                <c:pt idx="969">
                  <c:v>0</c:v>
                </c:pt>
                <c:pt idx="970">
                  <c:v>2.3687322043071321E-2</c:v>
                </c:pt>
                <c:pt idx="971">
                  <c:v>0.52611788664173731</c:v>
                </c:pt>
                <c:pt idx="972">
                  <c:v>0</c:v>
                </c:pt>
                <c:pt idx="973">
                  <c:v>0.28267939127457953</c:v>
                </c:pt>
                <c:pt idx="974">
                  <c:v>0</c:v>
                </c:pt>
                <c:pt idx="975">
                  <c:v>0</c:v>
                </c:pt>
                <c:pt idx="976">
                  <c:v>0</c:v>
                </c:pt>
                <c:pt idx="977">
                  <c:v>0.62301573259747089</c:v>
                </c:pt>
                <c:pt idx="978">
                  <c:v>0.16474023952843203</c:v>
                </c:pt>
                <c:pt idx="979">
                  <c:v>0</c:v>
                </c:pt>
                <c:pt idx="980">
                  <c:v>0</c:v>
                </c:pt>
                <c:pt idx="981">
                  <c:v>0.50363652424840255</c:v>
                </c:pt>
                <c:pt idx="982">
                  <c:v>0</c:v>
                </c:pt>
                <c:pt idx="983">
                  <c:v>0</c:v>
                </c:pt>
                <c:pt idx="984">
                  <c:v>0</c:v>
                </c:pt>
                <c:pt idx="985">
                  <c:v>0</c:v>
                </c:pt>
                <c:pt idx="986">
                  <c:v>0</c:v>
                </c:pt>
                <c:pt idx="987">
                  <c:v>0</c:v>
                </c:pt>
                <c:pt idx="988">
                  <c:v>0</c:v>
                </c:pt>
                <c:pt idx="989">
                  <c:v>0</c:v>
                </c:pt>
                <c:pt idx="990">
                  <c:v>0</c:v>
                </c:pt>
                <c:pt idx="991">
                  <c:v>0</c:v>
                </c:pt>
                <c:pt idx="992">
                  <c:v>1.7318250336933863E-2</c:v>
                </c:pt>
                <c:pt idx="993">
                  <c:v>4.1160992161930504E-2</c:v>
                </c:pt>
                <c:pt idx="994">
                  <c:v>6.7467178445130907E-2</c:v>
                </c:pt>
                <c:pt idx="995">
                  <c:v>8.5737977859143416E-3</c:v>
                </c:pt>
                <c:pt idx="996">
                  <c:v>0.14966813561376541</c:v>
                </c:pt>
                <c:pt idx="997">
                  <c:v>2.9958665681217314E-2</c:v>
                </c:pt>
                <c:pt idx="998">
                  <c:v>0.19660459502518582</c:v>
                </c:pt>
                <c:pt idx="999">
                  <c:v>0.11114001447008048</c:v>
                </c:pt>
                <c:pt idx="1000">
                  <c:v>1.3244956370490642E-2</c:v>
                </c:pt>
                <c:pt idx="1001">
                  <c:v>0.20849074624627997</c:v>
                </c:pt>
                <c:pt idx="1002">
                  <c:v>1.1504195254790335E-2</c:v>
                </c:pt>
                <c:pt idx="1003">
                  <c:v>5.0434724209934612E-2</c:v>
                </c:pt>
                <c:pt idx="1004">
                  <c:v>7.9634691797312362E-2</c:v>
                </c:pt>
                <c:pt idx="1005">
                  <c:v>6.9839408935114299E-3</c:v>
                </c:pt>
                <c:pt idx="1006">
                  <c:v>5.4520852893609591E-2</c:v>
                </c:pt>
                <c:pt idx="1007">
                  <c:v>0</c:v>
                </c:pt>
                <c:pt idx="1008">
                  <c:v>0</c:v>
                </c:pt>
                <c:pt idx="1009">
                  <c:v>1.6423882413488006E-3</c:v>
                </c:pt>
                <c:pt idx="1010">
                  <c:v>0</c:v>
                </c:pt>
                <c:pt idx="1011">
                  <c:v>0.13660320974850468</c:v>
                </c:pt>
                <c:pt idx="1012">
                  <c:v>0.19077917095769348</c:v>
                </c:pt>
                <c:pt idx="1013">
                  <c:v>0</c:v>
                </c:pt>
                <c:pt idx="1014">
                  <c:v>0.12574079493787482</c:v>
                </c:pt>
                <c:pt idx="1015">
                  <c:v>0.22222552191340386</c:v>
                </c:pt>
                <c:pt idx="1016">
                  <c:v>4.2901789286127749E-2</c:v>
                </c:pt>
                <c:pt idx="1017">
                  <c:v>0.77569420174124037</c:v>
                </c:pt>
                <c:pt idx="1018">
                  <c:v>0.12983821356671324</c:v>
                </c:pt>
                <c:pt idx="1019">
                  <c:v>6.2226792409728025E-2</c:v>
                </c:pt>
                <c:pt idx="1020">
                  <c:v>5.9781697833124802E-3</c:v>
                </c:pt>
                <c:pt idx="1021">
                  <c:v>0.10586117950854049</c:v>
                </c:pt>
                <c:pt idx="1022">
                  <c:v>3.5619647332496569E-2</c:v>
                </c:pt>
                <c:pt idx="1023">
                  <c:v>8.6302127321532376E-2</c:v>
                </c:pt>
                <c:pt idx="1024">
                  <c:v>0.11767807140706243</c:v>
                </c:pt>
                <c:pt idx="1025">
                  <c:v>7.4446544525782671E-2</c:v>
                </c:pt>
                <c:pt idx="1026">
                  <c:v>0.20306252696432073</c:v>
                </c:pt>
                <c:pt idx="1027">
                  <c:v>0.301749110041025</c:v>
                </c:pt>
                <c:pt idx="1028">
                  <c:v>2.805447684969152E-2</c:v>
                </c:pt>
                <c:pt idx="1029">
                  <c:v>0.13379985756470647</c:v>
                </c:pt>
                <c:pt idx="1030">
                  <c:v>8.4730824487697545E-2</c:v>
                </c:pt>
                <c:pt idx="1031">
                  <c:v>0.24727268732871269</c:v>
                </c:pt>
                <c:pt idx="1032">
                  <c:v>0.15427693186428268</c:v>
                </c:pt>
                <c:pt idx="1033">
                  <c:v>0.21614246269468701</c:v>
                </c:pt>
                <c:pt idx="1034">
                  <c:v>0.29417704639237474</c:v>
                </c:pt>
                <c:pt idx="1035">
                  <c:v>1.7006963092647806E-2</c:v>
                </c:pt>
                <c:pt idx="1036">
                  <c:v>0.31795043645559468</c:v>
                </c:pt>
                <c:pt idx="1037">
                  <c:v>0.26090785295862423</c:v>
                </c:pt>
                <c:pt idx="1038">
                  <c:v>0.27462136437614704</c:v>
                </c:pt>
                <c:pt idx="1039">
                  <c:v>0.20495955298061275</c:v>
                </c:pt>
                <c:pt idx="1040">
                  <c:v>0.28369632448989118</c:v>
                </c:pt>
                <c:pt idx="1041">
                  <c:v>2.6894265610007909E-2</c:v>
                </c:pt>
                <c:pt idx="1042">
                  <c:v>0.14675281588689607</c:v>
                </c:pt>
                <c:pt idx="1043">
                  <c:v>0.26455573952019557</c:v>
                </c:pt>
                <c:pt idx="1044">
                  <c:v>0.32552717553285493</c:v>
                </c:pt>
                <c:pt idx="1045">
                  <c:v>0.3902876786869498</c:v>
                </c:pt>
                <c:pt idx="1046">
                  <c:v>6.6195559802436094E-3</c:v>
                </c:pt>
                <c:pt idx="1047">
                  <c:v>0.10802118268902269</c:v>
                </c:pt>
                <c:pt idx="1048">
                  <c:v>0.48731629530250581</c:v>
                </c:pt>
                <c:pt idx="1049">
                  <c:v>2.0937111605094771E-2</c:v>
                </c:pt>
                <c:pt idx="1050">
                  <c:v>9.3811336040889232E-2</c:v>
                </c:pt>
                <c:pt idx="1051">
                  <c:v>0.1035204120952401</c:v>
                </c:pt>
                <c:pt idx="1052">
                  <c:v>0.11001013298901779</c:v>
                </c:pt>
                <c:pt idx="1053">
                  <c:v>0</c:v>
                </c:pt>
                <c:pt idx="1054">
                  <c:v>0</c:v>
                </c:pt>
                <c:pt idx="1055">
                  <c:v>5.5621980694763795E-3</c:v>
                </c:pt>
                <c:pt idx="1056">
                  <c:v>0.14943545220480658</c:v>
                </c:pt>
                <c:pt idx="1057">
                  <c:v>0.19796379461998778</c:v>
                </c:pt>
                <c:pt idx="1058">
                  <c:v>0.20270564308318131</c:v>
                </c:pt>
                <c:pt idx="1059">
                  <c:v>0.46261210043483225</c:v>
                </c:pt>
                <c:pt idx="1060">
                  <c:v>0.24135783732642788</c:v>
                </c:pt>
                <c:pt idx="1061">
                  <c:v>2.6813980052719108E-2</c:v>
                </c:pt>
                <c:pt idx="1062">
                  <c:v>0</c:v>
                </c:pt>
                <c:pt idx="1063">
                  <c:v>0.18452861341349827</c:v>
                </c:pt>
                <c:pt idx="1064">
                  <c:v>0</c:v>
                </c:pt>
                <c:pt idx="1065">
                  <c:v>0</c:v>
                </c:pt>
                <c:pt idx="1066">
                  <c:v>5.2620326660646449E-2</c:v>
                </c:pt>
                <c:pt idx="1067">
                  <c:v>0.14983253007796993</c:v>
                </c:pt>
                <c:pt idx="1068">
                  <c:v>0.40149050644464296</c:v>
                </c:pt>
                <c:pt idx="1069">
                  <c:v>0</c:v>
                </c:pt>
                <c:pt idx="1070">
                  <c:v>0.18366737600655028</c:v>
                </c:pt>
                <c:pt idx="1071">
                  <c:v>0.19714638592874964</c:v>
                </c:pt>
                <c:pt idx="1072">
                  <c:v>0.12701190961996398</c:v>
                </c:pt>
                <c:pt idx="1073">
                  <c:v>0</c:v>
                </c:pt>
                <c:pt idx="1074">
                  <c:v>7.3810252112028268E-2</c:v>
                </c:pt>
                <c:pt idx="1075">
                  <c:v>0.27581432927129879</c:v>
                </c:pt>
                <c:pt idx="1076">
                  <c:v>0.28711890978284943</c:v>
                </c:pt>
                <c:pt idx="1077">
                  <c:v>0</c:v>
                </c:pt>
                <c:pt idx="1078">
                  <c:v>6.0474095651327414E-2</c:v>
                </c:pt>
                <c:pt idx="1079">
                  <c:v>0.274274004425831</c:v>
                </c:pt>
                <c:pt idx="1080">
                  <c:v>0</c:v>
                </c:pt>
                <c:pt idx="1081">
                  <c:v>0</c:v>
                </c:pt>
                <c:pt idx="1082">
                  <c:v>0</c:v>
                </c:pt>
                <c:pt idx="1083">
                  <c:v>4.5189481372926797E-2</c:v>
                </c:pt>
                <c:pt idx="1084">
                  <c:v>0.1850244919309593</c:v>
                </c:pt>
                <c:pt idx="1085">
                  <c:v>0</c:v>
                </c:pt>
                <c:pt idx="1086">
                  <c:v>5.4138134109401284E-2</c:v>
                </c:pt>
                <c:pt idx="1087">
                  <c:v>0</c:v>
                </c:pt>
                <c:pt idx="1088">
                  <c:v>0</c:v>
                </c:pt>
                <c:pt idx="1089">
                  <c:v>4.0902059937331432E-2</c:v>
                </c:pt>
                <c:pt idx="1090">
                  <c:v>4.86731734633747E-2</c:v>
                </c:pt>
                <c:pt idx="1091">
                  <c:v>0.35276145099705813</c:v>
                </c:pt>
                <c:pt idx="1092">
                  <c:v>0</c:v>
                </c:pt>
                <c:pt idx="1093">
                  <c:v>0</c:v>
                </c:pt>
                <c:pt idx="1094">
                  <c:v>0</c:v>
                </c:pt>
                <c:pt idx="1095">
                  <c:v>0.13529136468464673</c:v>
                </c:pt>
                <c:pt idx="1096">
                  <c:v>0</c:v>
                </c:pt>
                <c:pt idx="1097">
                  <c:v>0</c:v>
                </c:pt>
                <c:pt idx="1098">
                  <c:v>0</c:v>
                </c:pt>
                <c:pt idx="1099">
                  <c:v>0</c:v>
                </c:pt>
                <c:pt idx="1100">
                  <c:v>1.0064886210564854E-3</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0.10713301388131777</c:v>
                </c:pt>
                <c:pt idx="1114">
                  <c:v>0</c:v>
                </c:pt>
                <c:pt idx="1115">
                  <c:v>1.9853229048291789E-5</c:v>
                </c:pt>
                <c:pt idx="1116">
                  <c:v>0</c:v>
                </c:pt>
                <c:pt idx="1117">
                  <c:v>0</c:v>
                </c:pt>
                <c:pt idx="1118">
                  <c:v>0</c:v>
                </c:pt>
                <c:pt idx="1119">
                  <c:v>0</c:v>
                </c:pt>
                <c:pt idx="1120">
                  <c:v>0</c:v>
                </c:pt>
                <c:pt idx="1121">
                  <c:v>0</c:v>
                </c:pt>
                <c:pt idx="1122">
                  <c:v>0</c:v>
                </c:pt>
                <c:pt idx="1123">
                  <c:v>0.2726008268055975</c:v>
                </c:pt>
                <c:pt idx="1124">
                  <c:v>0</c:v>
                </c:pt>
                <c:pt idx="1125">
                  <c:v>0</c:v>
                </c:pt>
                <c:pt idx="1126">
                  <c:v>0</c:v>
                </c:pt>
                <c:pt idx="1127">
                  <c:v>1.2408425855343853E-4</c:v>
                </c:pt>
                <c:pt idx="1128">
                  <c:v>7.4094047029874613E-2</c:v>
                </c:pt>
                <c:pt idx="1129">
                  <c:v>0</c:v>
                </c:pt>
                <c:pt idx="1130">
                  <c:v>0.12252356167614761</c:v>
                </c:pt>
                <c:pt idx="1131">
                  <c:v>0.29567997362472492</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6.3574706574120537E-2</c:v>
                </c:pt>
                <c:pt idx="1146">
                  <c:v>0</c:v>
                </c:pt>
                <c:pt idx="1147">
                  <c:v>0</c:v>
                </c:pt>
                <c:pt idx="1148">
                  <c:v>0</c:v>
                </c:pt>
                <c:pt idx="1149">
                  <c:v>0</c:v>
                </c:pt>
                <c:pt idx="1150">
                  <c:v>0</c:v>
                </c:pt>
                <c:pt idx="1151">
                  <c:v>0</c:v>
                </c:pt>
                <c:pt idx="1152">
                  <c:v>7.9201001553862768E-2</c:v>
                </c:pt>
                <c:pt idx="1153">
                  <c:v>0</c:v>
                </c:pt>
                <c:pt idx="1154">
                  <c:v>1.8034540150920826E-2</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0.13920045425782357</c:v>
                </c:pt>
                <c:pt idx="1212">
                  <c:v>2.2951856244507688E-2</c:v>
                </c:pt>
                <c:pt idx="1213">
                  <c:v>0.34571871180031888</c:v>
                </c:pt>
                <c:pt idx="1214">
                  <c:v>0.25296533881608557</c:v>
                </c:pt>
                <c:pt idx="1215">
                  <c:v>0.15926776327471615</c:v>
                </c:pt>
                <c:pt idx="1216">
                  <c:v>0.12269533433542965</c:v>
                </c:pt>
                <c:pt idx="1217">
                  <c:v>1.0171447749892013E-2</c:v>
                </c:pt>
                <c:pt idx="1218">
                  <c:v>0.12970533858823427</c:v>
                </c:pt>
                <c:pt idx="1219">
                  <c:v>0.17480585047613015</c:v>
                </c:pt>
                <c:pt idx="1220">
                  <c:v>2.8352034126321785E-2</c:v>
                </c:pt>
                <c:pt idx="1221">
                  <c:v>0.17560129285940412</c:v>
                </c:pt>
                <c:pt idx="1222">
                  <c:v>0.17779004512149743</c:v>
                </c:pt>
                <c:pt idx="1223">
                  <c:v>9.0581810960332659E-2</c:v>
                </c:pt>
                <c:pt idx="1224">
                  <c:v>9.7826000974821484E-2</c:v>
                </c:pt>
                <c:pt idx="1225">
                  <c:v>0.15563791553839598</c:v>
                </c:pt>
                <c:pt idx="1226">
                  <c:v>7.7475885442282871E-2</c:v>
                </c:pt>
                <c:pt idx="1227">
                  <c:v>0.12074943807962472</c:v>
                </c:pt>
                <c:pt idx="1228">
                  <c:v>0</c:v>
                </c:pt>
                <c:pt idx="1229">
                  <c:v>5.5001495843588329E-2</c:v>
                </c:pt>
                <c:pt idx="1230">
                  <c:v>1.3304186506378857E-3</c:v>
                </c:pt>
                <c:pt idx="1231">
                  <c:v>0.18739680991989727</c:v>
                </c:pt>
                <c:pt idx="1232">
                  <c:v>0</c:v>
                </c:pt>
                <c:pt idx="1233">
                  <c:v>0.25961760296557473</c:v>
                </c:pt>
                <c:pt idx="1234">
                  <c:v>0.24102927180796391</c:v>
                </c:pt>
                <c:pt idx="1235">
                  <c:v>8.0652814469361303E-2</c:v>
                </c:pt>
                <c:pt idx="1236">
                  <c:v>2.0328672208393794E-2</c:v>
                </c:pt>
                <c:pt idx="1237">
                  <c:v>0</c:v>
                </c:pt>
                <c:pt idx="1238">
                  <c:v>0.32255753846045127</c:v>
                </c:pt>
                <c:pt idx="1239">
                  <c:v>0.39428351778697052</c:v>
                </c:pt>
                <c:pt idx="1240">
                  <c:v>3.3750245047872951E-4</c:v>
                </c:pt>
                <c:pt idx="1241">
                  <c:v>5.2627079666624381E-2</c:v>
                </c:pt>
                <c:pt idx="1242">
                  <c:v>0</c:v>
                </c:pt>
                <c:pt idx="1243">
                  <c:v>0.29393024734494522</c:v>
                </c:pt>
                <c:pt idx="1244">
                  <c:v>0.21853671855792134</c:v>
                </c:pt>
                <c:pt idx="1245">
                  <c:v>0.33808596219436843</c:v>
                </c:pt>
                <c:pt idx="1246">
                  <c:v>0.20877281150263635</c:v>
                </c:pt>
                <c:pt idx="1247">
                  <c:v>0.42061969012199635</c:v>
                </c:pt>
                <c:pt idx="1248">
                  <c:v>0.31018419490047611</c:v>
                </c:pt>
                <c:pt idx="1249">
                  <c:v>0.31207044985510579</c:v>
                </c:pt>
                <c:pt idx="1250">
                  <c:v>0.25144973315510405</c:v>
                </c:pt>
                <c:pt idx="1251">
                  <c:v>0.13291304163492687</c:v>
                </c:pt>
                <c:pt idx="1252">
                  <c:v>7.4414865960177642E-2</c:v>
                </c:pt>
                <c:pt idx="1253">
                  <c:v>0.40681666665067928</c:v>
                </c:pt>
                <c:pt idx="1254">
                  <c:v>9.9872727401494693E-2</c:v>
                </c:pt>
                <c:pt idx="1255">
                  <c:v>0</c:v>
                </c:pt>
                <c:pt idx="1256">
                  <c:v>6.5674584651303061E-2</c:v>
                </c:pt>
                <c:pt idx="1257">
                  <c:v>6.5290274875871881E-5</c:v>
                </c:pt>
                <c:pt idx="1258">
                  <c:v>0</c:v>
                </c:pt>
                <c:pt idx="1259">
                  <c:v>4.6389734812273653E-2</c:v>
                </c:pt>
                <c:pt idx="1260">
                  <c:v>0.12272879904180806</c:v>
                </c:pt>
                <c:pt idx="1261">
                  <c:v>0.1395543236224322</c:v>
                </c:pt>
                <c:pt idx="1262">
                  <c:v>0.38484081338773102</c:v>
                </c:pt>
                <c:pt idx="1263">
                  <c:v>5.7993428524512454E-2</c:v>
                </c:pt>
                <c:pt idx="1264">
                  <c:v>0</c:v>
                </c:pt>
                <c:pt idx="1265">
                  <c:v>0.31692330697036009</c:v>
                </c:pt>
                <c:pt idx="1266">
                  <c:v>0.21750466044396133</c:v>
                </c:pt>
                <c:pt idx="1267">
                  <c:v>0.22124033597876008</c:v>
                </c:pt>
                <c:pt idx="1268">
                  <c:v>0.31966342509238449</c:v>
                </c:pt>
                <c:pt idx="1269">
                  <c:v>0</c:v>
                </c:pt>
                <c:pt idx="1270">
                  <c:v>0</c:v>
                </c:pt>
                <c:pt idx="1271">
                  <c:v>0</c:v>
                </c:pt>
                <c:pt idx="1272">
                  <c:v>5.0284334759884333E-3</c:v>
                </c:pt>
                <c:pt idx="1273">
                  <c:v>0</c:v>
                </c:pt>
                <c:pt idx="1274">
                  <c:v>0</c:v>
                </c:pt>
                <c:pt idx="1275">
                  <c:v>0.31081062288941563</c:v>
                </c:pt>
                <c:pt idx="1276">
                  <c:v>0</c:v>
                </c:pt>
                <c:pt idx="1277">
                  <c:v>0</c:v>
                </c:pt>
                <c:pt idx="1278">
                  <c:v>0.16937297956837372</c:v>
                </c:pt>
                <c:pt idx="1279">
                  <c:v>1.8462401571673882E-2</c:v>
                </c:pt>
                <c:pt idx="1280">
                  <c:v>0.4256900777003188</c:v>
                </c:pt>
                <c:pt idx="1281">
                  <c:v>0</c:v>
                </c:pt>
                <c:pt idx="1282">
                  <c:v>0.48080574915103469</c:v>
                </c:pt>
                <c:pt idx="1283">
                  <c:v>0</c:v>
                </c:pt>
                <c:pt idx="1284">
                  <c:v>0</c:v>
                </c:pt>
                <c:pt idx="1285">
                  <c:v>4.6247159068960056E-2</c:v>
                </c:pt>
                <c:pt idx="1286">
                  <c:v>0</c:v>
                </c:pt>
                <c:pt idx="1287">
                  <c:v>0</c:v>
                </c:pt>
                <c:pt idx="1288">
                  <c:v>0</c:v>
                </c:pt>
                <c:pt idx="1289">
                  <c:v>3.3974759362484182E-2</c:v>
                </c:pt>
                <c:pt idx="1290">
                  <c:v>0</c:v>
                </c:pt>
                <c:pt idx="1291">
                  <c:v>0.10627396739624174</c:v>
                </c:pt>
                <c:pt idx="1292">
                  <c:v>0</c:v>
                </c:pt>
                <c:pt idx="1293">
                  <c:v>0</c:v>
                </c:pt>
                <c:pt idx="1294">
                  <c:v>0.10883551293841796</c:v>
                </c:pt>
                <c:pt idx="1295">
                  <c:v>0.30436029005400833</c:v>
                </c:pt>
                <c:pt idx="1296">
                  <c:v>0</c:v>
                </c:pt>
                <c:pt idx="1297">
                  <c:v>0</c:v>
                </c:pt>
                <c:pt idx="1298">
                  <c:v>0</c:v>
                </c:pt>
                <c:pt idx="1299">
                  <c:v>0</c:v>
                </c:pt>
                <c:pt idx="1300">
                  <c:v>0</c:v>
                </c:pt>
                <c:pt idx="1301">
                  <c:v>0</c:v>
                </c:pt>
                <c:pt idx="1302">
                  <c:v>0</c:v>
                </c:pt>
                <c:pt idx="1303">
                  <c:v>0</c:v>
                </c:pt>
                <c:pt idx="1304">
                  <c:v>4.5134721509052525E-2</c:v>
                </c:pt>
                <c:pt idx="1305">
                  <c:v>0</c:v>
                </c:pt>
                <c:pt idx="1306">
                  <c:v>0</c:v>
                </c:pt>
                <c:pt idx="1307">
                  <c:v>0.49568486984779847</c:v>
                </c:pt>
                <c:pt idx="1308">
                  <c:v>0</c:v>
                </c:pt>
                <c:pt idx="1309">
                  <c:v>0</c:v>
                </c:pt>
                <c:pt idx="1310">
                  <c:v>0</c:v>
                </c:pt>
                <c:pt idx="1311">
                  <c:v>0.23053283486371115</c:v>
                </c:pt>
                <c:pt idx="1312">
                  <c:v>0</c:v>
                </c:pt>
                <c:pt idx="1313">
                  <c:v>0</c:v>
                </c:pt>
                <c:pt idx="1314">
                  <c:v>0</c:v>
                </c:pt>
                <c:pt idx="1315">
                  <c:v>0</c:v>
                </c:pt>
                <c:pt idx="1316">
                  <c:v>0.74277993970805845</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0.19737423774318436</c:v>
                </c:pt>
                <c:pt idx="1331">
                  <c:v>0</c:v>
                </c:pt>
                <c:pt idx="1332">
                  <c:v>0</c:v>
                </c:pt>
                <c:pt idx="1333">
                  <c:v>0</c:v>
                </c:pt>
                <c:pt idx="1334">
                  <c:v>0</c:v>
                </c:pt>
                <c:pt idx="1335">
                  <c:v>0</c:v>
                </c:pt>
                <c:pt idx="1336">
                  <c:v>0</c:v>
                </c:pt>
                <c:pt idx="1337">
                  <c:v>0</c:v>
                </c:pt>
                <c:pt idx="1338">
                  <c:v>4.4169663569533786E-2</c:v>
                </c:pt>
                <c:pt idx="1339">
                  <c:v>3.3653828007943136E-2</c:v>
                </c:pt>
                <c:pt idx="1340">
                  <c:v>1.0521875857083423E-3</c:v>
                </c:pt>
                <c:pt idx="1341">
                  <c:v>0.16067682590458524</c:v>
                </c:pt>
                <c:pt idx="1342">
                  <c:v>0.3832897411509269</c:v>
                </c:pt>
                <c:pt idx="1343">
                  <c:v>1.337631109398197E-2</c:v>
                </c:pt>
                <c:pt idx="1344">
                  <c:v>0.12614259496184901</c:v>
                </c:pt>
                <c:pt idx="1345">
                  <c:v>0</c:v>
                </c:pt>
                <c:pt idx="1346">
                  <c:v>0.41712436767155159</c:v>
                </c:pt>
                <c:pt idx="1347">
                  <c:v>4.8459369969498546E-2</c:v>
                </c:pt>
                <c:pt idx="1348">
                  <c:v>9.6824901950684966E-2</c:v>
                </c:pt>
                <c:pt idx="1349">
                  <c:v>0.11668051263969859</c:v>
                </c:pt>
                <c:pt idx="1350">
                  <c:v>3.7548785767324219E-2</c:v>
                </c:pt>
                <c:pt idx="1351">
                  <c:v>0.18451739354469301</c:v>
                </c:pt>
                <c:pt idx="1352">
                  <c:v>0.24515802555470276</c:v>
                </c:pt>
                <c:pt idx="1353">
                  <c:v>0.32435079673997597</c:v>
                </c:pt>
                <c:pt idx="1354">
                  <c:v>0.31666814311713593</c:v>
                </c:pt>
                <c:pt idx="1355">
                  <c:v>6.4977156630814867E-2</c:v>
                </c:pt>
                <c:pt idx="1356">
                  <c:v>4.6130345024227221E-2</c:v>
                </c:pt>
                <c:pt idx="1357">
                  <c:v>0.2502032818706551</c:v>
                </c:pt>
                <c:pt idx="1358">
                  <c:v>0.12013098347441299</c:v>
                </c:pt>
                <c:pt idx="1359">
                  <c:v>0</c:v>
                </c:pt>
                <c:pt idx="1360">
                  <c:v>0</c:v>
                </c:pt>
                <c:pt idx="1361">
                  <c:v>0.41156187430269664</c:v>
                </c:pt>
                <c:pt idx="1362">
                  <c:v>0.16962813249797024</c:v>
                </c:pt>
                <c:pt idx="1363">
                  <c:v>0.11489710535898678</c:v>
                </c:pt>
                <c:pt idx="1364">
                  <c:v>0</c:v>
                </c:pt>
                <c:pt idx="1365">
                  <c:v>2.2019747706098287E-2</c:v>
                </c:pt>
                <c:pt idx="1366">
                  <c:v>0.2319083079132554</c:v>
                </c:pt>
                <c:pt idx="1367">
                  <c:v>3.3678778998599612E-2</c:v>
                </c:pt>
                <c:pt idx="1368">
                  <c:v>0.17771302197312583</c:v>
                </c:pt>
                <c:pt idx="1369">
                  <c:v>0</c:v>
                </c:pt>
                <c:pt idx="1370">
                  <c:v>0</c:v>
                </c:pt>
                <c:pt idx="1371">
                  <c:v>0</c:v>
                </c:pt>
                <c:pt idx="1372">
                  <c:v>0</c:v>
                </c:pt>
                <c:pt idx="1373">
                  <c:v>0</c:v>
                </c:pt>
                <c:pt idx="1374">
                  <c:v>0</c:v>
                </c:pt>
                <c:pt idx="1375">
                  <c:v>1.1104888425188232E-2</c:v>
                </c:pt>
                <c:pt idx="1376">
                  <c:v>0</c:v>
                </c:pt>
                <c:pt idx="1377">
                  <c:v>0</c:v>
                </c:pt>
                <c:pt idx="1378">
                  <c:v>0.45890321548260449</c:v>
                </c:pt>
                <c:pt idx="1379">
                  <c:v>0</c:v>
                </c:pt>
                <c:pt idx="1380">
                  <c:v>0</c:v>
                </c:pt>
                <c:pt idx="1381">
                  <c:v>0</c:v>
                </c:pt>
                <c:pt idx="1382">
                  <c:v>0</c:v>
                </c:pt>
                <c:pt idx="1383">
                  <c:v>8.1240316598659032E-2</c:v>
                </c:pt>
                <c:pt idx="1384">
                  <c:v>0</c:v>
                </c:pt>
                <c:pt idx="1385">
                  <c:v>0</c:v>
                </c:pt>
                <c:pt idx="1386">
                  <c:v>0</c:v>
                </c:pt>
                <c:pt idx="1387">
                  <c:v>6.7578420858651414E-2</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0.17322225345208728</c:v>
                </c:pt>
                <c:pt idx="1407">
                  <c:v>0.12179596689733638</c:v>
                </c:pt>
                <c:pt idx="1408">
                  <c:v>0.13185499808683801</c:v>
                </c:pt>
                <c:pt idx="1409">
                  <c:v>6.6028650486827595E-3</c:v>
                </c:pt>
                <c:pt idx="1410">
                  <c:v>0.1904211220023172</c:v>
                </c:pt>
                <c:pt idx="1411">
                  <c:v>0.13110080074347216</c:v>
                </c:pt>
                <c:pt idx="1412">
                  <c:v>0.11280942168105138</c:v>
                </c:pt>
                <c:pt idx="1413">
                  <c:v>0.22022297349728212</c:v>
                </c:pt>
                <c:pt idx="1414">
                  <c:v>6.8683598217622821E-2</c:v>
                </c:pt>
                <c:pt idx="1415">
                  <c:v>0.3328999363238454</c:v>
                </c:pt>
                <c:pt idx="1416">
                  <c:v>0.15223614487144482</c:v>
                </c:pt>
                <c:pt idx="1417">
                  <c:v>3.6961029116196281E-2</c:v>
                </c:pt>
                <c:pt idx="1418">
                  <c:v>7.97171253773096E-2</c:v>
                </c:pt>
                <c:pt idx="1419">
                  <c:v>2.2918238890908644E-3</c:v>
                </c:pt>
                <c:pt idx="1420">
                  <c:v>0.15440122051657221</c:v>
                </c:pt>
                <c:pt idx="1421">
                  <c:v>0.17034975634580518</c:v>
                </c:pt>
                <c:pt idx="1422">
                  <c:v>0</c:v>
                </c:pt>
                <c:pt idx="1423">
                  <c:v>0.10916469108497626</c:v>
                </c:pt>
                <c:pt idx="1424">
                  <c:v>4.8108129529465526E-2</c:v>
                </c:pt>
                <c:pt idx="1425">
                  <c:v>0</c:v>
                </c:pt>
                <c:pt idx="1426">
                  <c:v>5.7841634615149358E-2</c:v>
                </c:pt>
                <c:pt idx="1427">
                  <c:v>0.10925739753179479</c:v>
                </c:pt>
                <c:pt idx="1428">
                  <c:v>0</c:v>
                </c:pt>
                <c:pt idx="1429">
                  <c:v>0.1419930630924012</c:v>
                </c:pt>
                <c:pt idx="1430">
                  <c:v>3.5684815546801689E-2</c:v>
                </c:pt>
                <c:pt idx="1431">
                  <c:v>0.33239827062134059</c:v>
                </c:pt>
                <c:pt idx="1432">
                  <c:v>8.2269842074337241E-2</c:v>
                </c:pt>
                <c:pt idx="1433">
                  <c:v>0</c:v>
                </c:pt>
                <c:pt idx="1434">
                  <c:v>0</c:v>
                </c:pt>
                <c:pt idx="1435">
                  <c:v>1.6855467069879171E-2</c:v>
                </c:pt>
                <c:pt idx="1436">
                  <c:v>0</c:v>
                </c:pt>
                <c:pt idx="1437">
                  <c:v>0</c:v>
                </c:pt>
                <c:pt idx="1438">
                  <c:v>8.0246705306024915E-2</c:v>
                </c:pt>
                <c:pt idx="1439">
                  <c:v>0</c:v>
                </c:pt>
                <c:pt idx="1440">
                  <c:v>0</c:v>
                </c:pt>
                <c:pt idx="1441">
                  <c:v>0.16039792787028567</c:v>
                </c:pt>
                <c:pt idx="1442">
                  <c:v>0</c:v>
                </c:pt>
                <c:pt idx="1443">
                  <c:v>0</c:v>
                </c:pt>
                <c:pt idx="1444">
                  <c:v>0</c:v>
                </c:pt>
                <c:pt idx="1445">
                  <c:v>1.0203987344676336E-2</c:v>
                </c:pt>
                <c:pt idx="1446">
                  <c:v>0</c:v>
                </c:pt>
                <c:pt idx="1447">
                  <c:v>0</c:v>
                </c:pt>
                <c:pt idx="1448">
                  <c:v>0</c:v>
                </c:pt>
                <c:pt idx="1449">
                  <c:v>0</c:v>
                </c:pt>
                <c:pt idx="1450">
                  <c:v>0</c:v>
                </c:pt>
                <c:pt idx="1451">
                  <c:v>0</c:v>
                </c:pt>
                <c:pt idx="1452">
                  <c:v>0</c:v>
                </c:pt>
                <c:pt idx="1453">
                  <c:v>0.16136860623880098</c:v>
                </c:pt>
                <c:pt idx="1454">
                  <c:v>0</c:v>
                </c:pt>
                <c:pt idx="1455">
                  <c:v>0</c:v>
                </c:pt>
                <c:pt idx="1456">
                  <c:v>0</c:v>
                </c:pt>
                <c:pt idx="1457">
                  <c:v>0</c:v>
                </c:pt>
                <c:pt idx="1458">
                  <c:v>0</c:v>
                </c:pt>
                <c:pt idx="1459">
                  <c:v>0</c:v>
                </c:pt>
                <c:pt idx="1460">
                  <c:v>0</c:v>
                </c:pt>
                <c:pt idx="1461">
                  <c:v>0.31729607168167312</c:v>
                </c:pt>
                <c:pt idx="1462">
                  <c:v>2.9754536234134606E-2</c:v>
                </c:pt>
                <c:pt idx="1463">
                  <c:v>5.701550917224039E-4</c:v>
                </c:pt>
                <c:pt idx="1464">
                  <c:v>0.15844204775353943</c:v>
                </c:pt>
                <c:pt idx="1465">
                  <c:v>0.19184317458575434</c:v>
                </c:pt>
                <c:pt idx="1466">
                  <c:v>3.4401178914602058E-2</c:v>
                </c:pt>
                <c:pt idx="1467">
                  <c:v>1.8542298594489637E-2</c:v>
                </c:pt>
                <c:pt idx="1468">
                  <c:v>1.1727021582344102E-2</c:v>
                </c:pt>
                <c:pt idx="1469">
                  <c:v>9.1760658491017638E-2</c:v>
                </c:pt>
                <c:pt idx="1470">
                  <c:v>0.1302576221685435</c:v>
                </c:pt>
                <c:pt idx="1471">
                  <c:v>0.12482944637905166</c:v>
                </c:pt>
                <c:pt idx="1472">
                  <c:v>1.9736024804844352E-2</c:v>
                </c:pt>
                <c:pt idx="1473">
                  <c:v>2.6166892090593981E-2</c:v>
                </c:pt>
                <c:pt idx="1474">
                  <c:v>0.21075711493932736</c:v>
                </c:pt>
                <c:pt idx="1475">
                  <c:v>2.2640257932285589E-2</c:v>
                </c:pt>
                <c:pt idx="1476">
                  <c:v>3.2767683584307761E-2</c:v>
                </c:pt>
                <c:pt idx="1477">
                  <c:v>0.18957847188557983</c:v>
                </c:pt>
                <c:pt idx="1478">
                  <c:v>0.2898654375716187</c:v>
                </c:pt>
                <c:pt idx="1479">
                  <c:v>0.1527311932067188</c:v>
                </c:pt>
                <c:pt idx="1480">
                  <c:v>9.2078978257700214E-2</c:v>
                </c:pt>
                <c:pt idx="1481">
                  <c:v>0.10115840014035318</c:v>
                </c:pt>
                <c:pt idx="1482">
                  <c:v>8.9241503189826585E-2</c:v>
                </c:pt>
                <c:pt idx="1483">
                  <c:v>1.4002377180039148E-2</c:v>
                </c:pt>
                <c:pt idx="1484">
                  <c:v>1.5307496726934553E-2</c:v>
                </c:pt>
                <c:pt idx="1485">
                  <c:v>0.15675248415867285</c:v>
                </c:pt>
                <c:pt idx="1486">
                  <c:v>0</c:v>
                </c:pt>
                <c:pt idx="1487">
                  <c:v>0.36703595893109492</c:v>
                </c:pt>
                <c:pt idx="1488">
                  <c:v>0</c:v>
                </c:pt>
                <c:pt idx="1489">
                  <c:v>0.56293321841324784</c:v>
                </c:pt>
                <c:pt idx="1490">
                  <c:v>1.85378598461995E-2</c:v>
                </c:pt>
                <c:pt idx="1491">
                  <c:v>0</c:v>
                </c:pt>
                <c:pt idx="1492">
                  <c:v>0.22128807775616613</c:v>
                </c:pt>
                <c:pt idx="1493">
                  <c:v>0.11543223595472725</c:v>
                </c:pt>
                <c:pt idx="1494">
                  <c:v>2.6680170390240181E-7</c:v>
                </c:pt>
                <c:pt idx="1495">
                  <c:v>8.0929365085769769E-2</c:v>
                </c:pt>
                <c:pt idx="1496">
                  <c:v>8.9379088456036912E-2</c:v>
                </c:pt>
                <c:pt idx="1497">
                  <c:v>0.57624746838027241</c:v>
                </c:pt>
                <c:pt idx="1498">
                  <c:v>0</c:v>
                </c:pt>
                <c:pt idx="1499">
                  <c:v>0</c:v>
                </c:pt>
                <c:pt idx="1500">
                  <c:v>0</c:v>
                </c:pt>
                <c:pt idx="1501">
                  <c:v>9.8834269557424095E-2</c:v>
                </c:pt>
                <c:pt idx="1502">
                  <c:v>1.208260498121418E-2</c:v>
                </c:pt>
                <c:pt idx="1503">
                  <c:v>0</c:v>
                </c:pt>
                <c:pt idx="1504">
                  <c:v>1.5476406462819844E-3</c:v>
                </c:pt>
                <c:pt idx="1505">
                  <c:v>2.0019238193264732E-2</c:v>
                </c:pt>
                <c:pt idx="1506">
                  <c:v>0</c:v>
                </c:pt>
                <c:pt idx="1507">
                  <c:v>0.2509008991592252</c:v>
                </c:pt>
                <c:pt idx="1508">
                  <c:v>0.24226812842943801</c:v>
                </c:pt>
                <c:pt idx="1509">
                  <c:v>0.16324138708357028</c:v>
                </c:pt>
                <c:pt idx="1510">
                  <c:v>0</c:v>
                </c:pt>
                <c:pt idx="1511">
                  <c:v>0</c:v>
                </c:pt>
                <c:pt idx="1512">
                  <c:v>0.30220309378739985</c:v>
                </c:pt>
                <c:pt idx="1513">
                  <c:v>9.8058185869747558E-2</c:v>
                </c:pt>
                <c:pt idx="1514">
                  <c:v>2.5899048381847471E-2</c:v>
                </c:pt>
                <c:pt idx="1515">
                  <c:v>0</c:v>
                </c:pt>
                <c:pt idx="1516">
                  <c:v>0</c:v>
                </c:pt>
                <c:pt idx="1517">
                  <c:v>0.19466511622908717</c:v>
                </c:pt>
                <c:pt idx="1518">
                  <c:v>0.11468390019574812</c:v>
                </c:pt>
                <c:pt idx="1519">
                  <c:v>0</c:v>
                </c:pt>
                <c:pt idx="1520">
                  <c:v>0</c:v>
                </c:pt>
                <c:pt idx="1521">
                  <c:v>0.15601758557963502</c:v>
                </c:pt>
                <c:pt idx="1522">
                  <c:v>0</c:v>
                </c:pt>
                <c:pt idx="1523">
                  <c:v>0</c:v>
                </c:pt>
                <c:pt idx="1524">
                  <c:v>0</c:v>
                </c:pt>
                <c:pt idx="1525">
                  <c:v>0.40477102187632219</c:v>
                </c:pt>
                <c:pt idx="1526">
                  <c:v>0</c:v>
                </c:pt>
                <c:pt idx="1527">
                  <c:v>0</c:v>
                </c:pt>
                <c:pt idx="1528">
                  <c:v>0</c:v>
                </c:pt>
                <c:pt idx="1529">
                  <c:v>7.7429294604058646E-2</c:v>
                </c:pt>
                <c:pt idx="1530">
                  <c:v>0</c:v>
                </c:pt>
                <c:pt idx="1531">
                  <c:v>0.12837446569654978</c:v>
                </c:pt>
                <c:pt idx="1532">
                  <c:v>0.35925444814273277</c:v>
                </c:pt>
                <c:pt idx="1533">
                  <c:v>0.10818188014684962</c:v>
                </c:pt>
                <c:pt idx="1534">
                  <c:v>0</c:v>
                </c:pt>
                <c:pt idx="1535">
                  <c:v>0</c:v>
                </c:pt>
                <c:pt idx="1536">
                  <c:v>0</c:v>
                </c:pt>
                <c:pt idx="1537">
                  <c:v>9.2774037616969368E-2</c:v>
                </c:pt>
                <c:pt idx="1538">
                  <c:v>0</c:v>
                </c:pt>
                <c:pt idx="1539">
                  <c:v>0.20774386152014981</c:v>
                </c:pt>
                <c:pt idx="1540">
                  <c:v>0</c:v>
                </c:pt>
                <c:pt idx="1541">
                  <c:v>0</c:v>
                </c:pt>
                <c:pt idx="1542">
                  <c:v>0</c:v>
                </c:pt>
                <c:pt idx="1543">
                  <c:v>0</c:v>
                </c:pt>
                <c:pt idx="1544">
                  <c:v>0.40691414026025874</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0.49238248244935351</c:v>
                </c:pt>
                <c:pt idx="1558">
                  <c:v>0</c:v>
                </c:pt>
                <c:pt idx="1559">
                  <c:v>0</c:v>
                </c:pt>
                <c:pt idx="1560">
                  <c:v>0</c:v>
                </c:pt>
                <c:pt idx="1561">
                  <c:v>0</c:v>
                </c:pt>
                <c:pt idx="1562">
                  <c:v>0</c:v>
                </c:pt>
                <c:pt idx="1563">
                  <c:v>0</c:v>
                </c:pt>
                <c:pt idx="1564">
                  <c:v>0</c:v>
                </c:pt>
                <c:pt idx="1565">
                  <c:v>0</c:v>
                </c:pt>
                <c:pt idx="1566">
                  <c:v>0</c:v>
                </c:pt>
                <c:pt idx="1567">
                  <c:v>0</c:v>
                </c:pt>
                <c:pt idx="1568">
                  <c:v>0.34112256212042208</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0.67901104744965257</c:v>
                </c:pt>
                <c:pt idx="1583">
                  <c:v>0.3536364048543103</c:v>
                </c:pt>
                <c:pt idx="1584">
                  <c:v>0</c:v>
                </c:pt>
                <c:pt idx="1585">
                  <c:v>0</c:v>
                </c:pt>
                <c:pt idx="1586">
                  <c:v>0</c:v>
                </c:pt>
                <c:pt idx="1587">
                  <c:v>0</c:v>
                </c:pt>
                <c:pt idx="1588">
                  <c:v>0</c:v>
                </c:pt>
                <c:pt idx="1589">
                  <c:v>0</c:v>
                </c:pt>
                <c:pt idx="1590">
                  <c:v>0</c:v>
                </c:pt>
                <c:pt idx="1591">
                  <c:v>0</c:v>
                </c:pt>
                <c:pt idx="1592">
                  <c:v>0</c:v>
                </c:pt>
                <c:pt idx="1593">
                  <c:v>0</c:v>
                </c:pt>
                <c:pt idx="1594">
                  <c:v>0.57308449903398184</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2.3935351058834379E-2</c:v>
                </c:pt>
                <c:pt idx="1615">
                  <c:v>3.3451499436989787E-2</c:v>
                </c:pt>
                <c:pt idx="1616">
                  <c:v>6.6573427605879643E-3</c:v>
                </c:pt>
                <c:pt idx="1617">
                  <c:v>0.26558978542371481</c:v>
                </c:pt>
                <c:pt idx="1618">
                  <c:v>0.15923000862042244</c:v>
                </c:pt>
                <c:pt idx="1619">
                  <c:v>0.10773926629952378</c:v>
                </c:pt>
                <c:pt idx="1620">
                  <c:v>0.16254299470754324</c:v>
                </c:pt>
                <c:pt idx="1621">
                  <c:v>0.20759424459700193</c:v>
                </c:pt>
                <c:pt idx="1622">
                  <c:v>0.15379765383120664</c:v>
                </c:pt>
                <c:pt idx="1623">
                  <c:v>0.24205057265703095</c:v>
                </c:pt>
                <c:pt idx="1624">
                  <c:v>0.25572743034754752</c:v>
                </c:pt>
                <c:pt idx="1625">
                  <c:v>6.1798806982717031E-2</c:v>
                </c:pt>
                <c:pt idx="1626">
                  <c:v>0.41840938914169873</c:v>
                </c:pt>
                <c:pt idx="1627">
                  <c:v>0.22308610879566307</c:v>
                </c:pt>
                <c:pt idx="1628">
                  <c:v>0.20735611707952178</c:v>
                </c:pt>
                <c:pt idx="1629">
                  <c:v>4.9722807200602445E-2</c:v>
                </c:pt>
                <c:pt idx="1630">
                  <c:v>1.0331804524659387E-2</c:v>
                </c:pt>
                <c:pt idx="1631">
                  <c:v>8.0026458322394065E-2</c:v>
                </c:pt>
                <c:pt idx="1632">
                  <c:v>0.1405906604445808</c:v>
                </c:pt>
                <c:pt idx="1633">
                  <c:v>0.18485357631082078</c:v>
                </c:pt>
                <c:pt idx="1634">
                  <c:v>9.0951161494328969E-2</c:v>
                </c:pt>
                <c:pt idx="1635">
                  <c:v>0.32984965903586122</c:v>
                </c:pt>
                <c:pt idx="1636">
                  <c:v>0.39403175789687789</c:v>
                </c:pt>
                <c:pt idx="1637">
                  <c:v>0.18238953670878547</c:v>
                </c:pt>
                <c:pt idx="1638">
                  <c:v>0.10675306483294671</c:v>
                </c:pt>
                <c:pt idx="1639">
                  <c:v>0.19586932737441989</c:v>
                </c:pt>
                <c:pt idx="1640">
                  <c:v>0.39231669491181181</c:v>
                </c:pt>
                <c:pt idx="1641">
                  <c:v>0.1816758791010957</c:v>
                </c:pt>
                <c:pt idx="1642">
                  <c:v>0.14522930907568218</c:v>
                </c:pt>
                <c:pt idx="1643">
                  <c:v>0.138446570221644</c:v>
                </c:pt>
                <c:pt idx="1644">
                  <c:v>0.39545916607993808</c:v>
                </c:pt>
                <c:pt idx="1645">
                  <c:v>1.7689189817051521E-2</c:v>
                </c:pt>
                <c:pt idx="1646">
                  <c:v>0.41486715773338123</c:v>
                </c:pt>
                <c:pt idx="1647">
                  <c:v>0.18290146194208973</c:v>
                </c:pt>
                <c:pt idx="1648">
                  <c:v>9.8538371521752544E-2</c:v>
                </c:pt>
                <c:pt idx="1649">
                  <c:v>2.8742553988112075E-2</c:v>
                </c:pt>
                <c:pt idx="1650">
                  <c:v>0.11506327344788271</c:v>
                </c:pt>
                <c:pt idx="1651">
                  <c:v>0.40711064205460096</c:v>
                </c:pt>
                <c:pt idx="1652">
                  <c:v>9.32666145070387E-2</c:v>
                </c:pt>
                <c:pt idx="1653">
                  <c:v>0.1983702820797705</c:v>
                </c:pt>
                <c:pt idx="1654">
                  <c:v>0.322454256230433</c:v>
                </c:pt>
                <c:pt idx="1655">
                  <c:v>0.2646184417356931</c:v>
                </c:pt>
                <c:pt idx="1656">
                  <c:v>7.4475608279828923E-2</c:v>
                </c:pt>
                <c:pt idx="1657">
                  <c:v>0.42697291643416668</c:v>
                </c:pt>
                <c:pt idx="1658">
                  <c:v>0.14839384438207215</c:v>
                </c:pt>
                <c:pt idx="1659">
                  <c:v>0.12075953304925902</c:v>
                </c:pt>
                <c:pt idx="1660">
                  <c:v>0.32120695126641996</c:v>
                </c:pt>
                <c:pt idx="1661">
                  <c:v>0.15297400269938632</c:v>
                </c:pt>
                <c:pt idx="1662">
                  <c:v>0.13678796424522627</c:v>
                </c:pt>
                <c:pt idx="1663">
                  <c:v>6.8617137231566872E-2</c:v>
                </c:pt>
                <c:pt idx="1664">
                  <c:v>7.0010508047276057E-2</c:v>
                </c:pt>
                <c:pt idx="1665">
                  <c:v>0.13730752779679758</c:v>
                </c:pt>
                <c:pt idx="1666">
                  <c:v>0.10373634015079709</c:v>
                </c:pt>
                <c:pt idx="1667">
                  <c:v>4.3380623486805728E-2</c:v>
                </c:pt>
                <c:pt idx="1668">
                  <c:v>8.6991429724082428E-2</c:v>
                </c:pt>
                <c:pt idx="1669">
                  <c:v>8.150217940650166E-2</c:v>
                </c:pt>
                <c:pt idx="1670">
                  <c:v>0.18019433786724182</c:v>
                </c:pt>
                <c:pt idx="1671">
                  <c:v>8.879412385350692E-3</c:v>
                </c:pt>
                <c:pt idx="1672">
                  <c:v>0.26731146309295672</c:v>
                </c:pt>
                <c:pt idx="1673">
                  <c:v>0</c:v>
                </c:pt>
                <c:pt idx="1674">
                  <c:v>1.7257676961061973E-2</c:v>
                </c:pt>
                <c:pt idx="1675">
                  <c:v>0.27448909105878949</c:v>
                </c:pt>
                <c:pt idx="1676">
                  <c:v>3.6016562778953889E-2</c:v>
                </c:pt>
                <c:pt idx="1677">
                  <c:v>0.43675018100742219</c:v>
                </c:pt>
                <c:pt idx="1678">
                  <c:v>0.19629118359388106</c:v>
                </c:pt>
                <c:pt idx="1679">
                  <c:v>0.26591582540586828</c:v>
                </c:pt>
                <c:pt idx="1680">
                  <c:v>0</c:v>
                </c:pt>
                <c:pt idx="1681">
                  <c:v>0.58889061722857761</c:v>
                </c:pt>
                <c:pt idx="1682">
                  <c:v>2.2351419536155718E-2</c:v>
                </c:pt>
                <c:pt idx="1683">
                  <c:v>0.26692231282444578</c:v>
                </c:pt>
                <c:pt idx="1684">
                  <c:v>0.30390688461697307</c:v>
                </c:pt>
                <c:pt idx="1685">
                  <c:v>0.15312846783468778</c:v>
                </c:pt>
                <c:pt idx="1686">
                  <c:v>0.19143295996225584</c:v>
                </c:pt>
                <c:pt idx="1687">
                  <c:v>0</c:v>
                </c:pt>
                <c:pt idx="1688">
                  <c:v>0.11639457743428004</c:v>
                </c:pt>
                <c:pt idx="1689">
                  <c:v>9.8446685523244259E-2</c:v>
                </c:pt>
                <c:pt idx="1690">
                  <c:v>4.271339741121765E-2</c:v>
                </c:pt>
                <c:pt idx="1691">
                  <c:v>0</c:v>
                </c:pt>
                <c:pt idx="1692">
                  <c:v>0.1440714208366746</c:v>
                </c:pt>
                <c:pt idx="1693">
                  <c:v>2.0911630356252396E-2</c:v>
                </c:pt>
                <c:pt idx="1694">
                  <c:v>0.21616092405398335</c:v>
                </c:pt>
                <c:pt idx="1695">
                  <c:v>0</c:v>
                </c:pt>
                <c:pt idx="1696">
                  <c:v>0</c:v>
                </c:pt>
                <c:pt idx="1697">
                  <c:v>0.11670420327693733</c:v>
                </c:pt>
                <c:pt idx="1698">
                  <c:v>0</c:v>
                </c:pt>
                <c:pt idx="1699">
                  <c:v>0</c:v>
                </c:pt>
                <c:pt idx="1700">
                  <c:v>0</c:v>
                </c:pt>
                <c:pt idx="1701">
                  <c:v>0</c:v>
                </c:pt>
                <c:pt idx="1702">
                  <c:v>0</c:v>
                </c:pt>
                <c:pt idx="1703">
                  <c:v>0.17422903430262848</c:v>
                </c:pt>
                <c:pt idx="1704">
                  <c:v>0</c:v>
                </c:pt>
                <c:pt idx="1705">
                  <c:v>0</c:v>
                </c:pt>
                <c:pt idx="1706">
                  <c:v>0</c:v>
                </c:pt>
                <c:pt idx="1707">
                  <c:v>0</c:v>
                </c:pt>
                <c:pt idx="1708">
                  <c:v>9.799210090032125E-3</c:v>
                </c:pt>
                <c:pt idx="1709">
                  <c:v>0</c:v>
                </c:pt>
                <c:pt idx="1710">
                  <c:v>0</c:v>
                </c:pt>
                <c:pt idx="1711">
                  <c:v>0</c:v>
                </c:pt>
                <c:pt idx="1712">
                  <c:v>0</c:v>
                </c:pt>
                <c:pt idx="1713">
                  <c:v>0</c:v>
                </c:pt>
                <c:pt idx="1714">
                  <c:v>0.21410874802542076</c:v>
                </c:pt>
                <c:pt idx="1715">
                  <c:v>0</c:v>
                </c:pt>
                <c:pt idx="1716">
                  <c:v>9.4431042581034588E-2</c:v>
                </c:pt>
                <c:pt idx="1717">
                  <c:v>0.17716777543252446</c:v>
                </c:pt>
                <c:pt idx="1718">
                  <c:v>0</c:v>
                </c:pt>
                <c:pt idx="1719">
                  <c:v>0</c:v>
                </c:pt>
                <c:pt idx="1720">
                  <c:v>0</c:v>
                </c:pt>
                <c:pt idx="1721">
                  <c:v>7.4086627329202959E-2</c:v>
                </c:pt>
                <c:pt idx="1722">
                  <c:v>0</c:v>
                </c:pt>
                <c:pt idx="1723">
                  <c:v>0</c:v>
                </c:pt>
                <c:pt idx="1724">
                  <c:v>0</c:v>
                </c:pt>
                <c:pt idx="1725">
                  <c:v>0</c:v>
                </c:pt>
                <c:pt idx="1726">
                  <c:v>0.43359776468257061</c:v>
                </c:pt>
                <c:pt idx="1727">
                  <c:v>0</c:v>
                </c:pt>
                <c:pt idx="1728">
                  <c:v>1.038856159821982E-2</c:v>
                </c:pt>
                <c:pt idx="1729">
                  <c:v>0</c:v>
                </c:pt>
                <c:pt idx="1730">
                  <c:v>0</c:v>
                </c:pt>
                <c:pt idx="1731">
                  <c:v>0</c:v>
                </c:pt>
                <c:pt idx="1732">
                  <c:v>0</c:v>
                </c:pt>
                <c:pt idx="1733">
                  <c:v>0.70756102656713227</c:v>
                </c:pt>
                <c:pt idx="1734">
                  <c:v>0</c:v>
                </c:pt>
                <c:pt idx="1735">
                  <c:v>4.3784962969518379E-2</c:v>
                </c:pt>
                <c:pt idx="1736">
                  <c:v>0</c:v>
                </c:pt>
                <c:pt idx="1737">
                  <c:v>0</c:v>
                </c:pt>
                <c:pt idx="1738">
                  <c:v>0</c:v>
                </c:pt>
                <c:pt idx="1739">
                  <c:v>0</c:v>
                </c:pt>
                <c:pt idx="1740">
                  <c:v>0</c:v>
                </c:pt>
                <c:pt idx="1741">
                  <c:v>0</c:v>
                </c:pt>
                <c:pt idx="1742">
                  <c:v>0</c:v>
                </c:pt>
                <c:pt idx="1743">
                  <c:v>0.3890883995885363</c:v>
                </c:pt>
                <c:pt idx="1744">
                  <c:v>0</c:v>
                </c:pt>
                <c:pt idx="1745">
                  <c:v>0</c:v>
                </c:pt>
                <c:pt idx="1746">
                  <c:v>3.978691718631696E-2</c:v>
                </c:pt>
                <c:pt idx="1747">
                  <c:v>0</c:v>
                </c:pt>
                <c:pt idx="1748">
                  <c:v>0</c:v>
                </c:pt>
                <c:pt idx="1749">
                  <c:v>0</c:v>
                </c:pt>
                <c:pt idx="1750">
                  <c:v>0</c:v>
                </c:pt>
                <c:pt idx="1751">
                  <c:v>0</c:v>
                </c:pt>
                <c:pt idx="1752">
                  <c:v>0</c:v>
                </c:pt>
                <c:pt idx="1753">
                  <c:v>0.13705843583278474</c:v>
                </c:pt>
                <c:pt idx="1754">
                  <c:v>2.4728669616137705E-2</c:v>
                </c:pt>
                <c:pt idx="1755">
                  <c:v>0.14981755811479719</c:v>
                </c:pt>
                <c:pt idx="1756">
                  <c:v>4.2328159337524422E-2</c:v>
                </c:pt>
                <c:pt idx="1757">
                  <c:v>0.10420420731274421</c:v>
                </c:pt>
                <c:pt idx="1758">
                  <c:v>1.7755755440604266E-3</c:v>
                </c:pt>
                <c:pt idx="1759">
                  <c:v>0.29563909065908672</c:v>
                </c:pt>
                <c:pt idx="1760">
                  <c:v>0.29792566436446138</c:v>
                </c:pt>
                <c:pt idx="1761">
                  <c:v>0.21616016898342874</c:v>
                </c:pt>
                <c:pt idx="1762">
                  <c:v>0.25828019527117713</c:v>
                </c:pt>
                <c:pt idx="1763">
                  <c:v>0.26820353526127277</c:v>
                </c:pt>
                <c:pt idx="1764">
                  <c:v>0.32518262681508797</c:v>
                </c:pt>
                <c:pt idx="1765">
                  <c:v>0.18226219511374936</c:v>
                </c:pt>
                <c:pt idx="1766">
                  <c:v>0.32658081194779498</c:v>
                </c:pt>
                <c:pt idx="1767">
                  <c:v>0.10251115133652751</c:v>
                </c:pt>
                <c:pt idx="1768">
                  <c:v>9.5286884116612264E-2</c:v>
                </c:pt>
                <c:pt idx="1769">
                  <c:v>0.3771222301698422</c:v>
                </c:pt>
                <c:pt idx="1770">
                  <c:v>0.15276338048928284</c:v>
                </c:pt>
                <c:pt idx="1771">
                  <c:v>4.156692311215085E-2</c:v>
                </c:pt>
                <c:pt idx="1772">
                  <c:v>0.21520606770351566</c:v>
                </c:pt>
                <c:pt idx="1773">
                  <c:v>0.22347319059093132</c:v>
                </c:pt>
                <c:pt idx="1774">
                  <c:v>4.6796705518247668E-2</c:v>
                </c:pt>
                <c:pt idx="1775">
                  <c:v>0.20571951284214313</c:v>
                </c:pt>
                <c:pt idx="1776">
                  <c:v>1.8203428399888859E-2</c:v>
                </c:pt>
                <c:pt idx="1777">
                  <c:v>5.1691454783128109E-2</c:v>
                </c:pt>
                <c:pt idx="1778">
                  <c:v>0</c:v>
                </c:pt>
                <c:pt idx="1779">
                  <c:v>0.21002117547677426</c:v>
                </c:pt>
                <c:pt idx="1780">
                  <c:v>0.60034666746876109</c:v>
                </c:pt>
                <c:pt idx="1781">
                  <c:v>0.1226314377928262</c:v>
                </c:pt>
                <c:pt idx="1782">
                  <c:v>0.39900714935405951</c:v>
                </c:pt>
                <c:pt idx="1783">
                  <c:v>0.24043858557333619</c:v>
                </c:pt>
                <c:pt idx="1784">
                  <c:v>8.3427780144358435E-2</c:v>
                </c:pt>
                <c:pt idx="1785">
                  <c:v>7.1628723161608066E-3</c:v>
                </c:pt>
                <c:pt idx="1786">
                  <c:v>0.10514521504257666</c:v>
                </c:pt>
                <c:pt idx="1787">
                  <c:v>0.25842863840184338</c:v>
                </c:pt>
                <c:pt idx="1788">
                  <c:v>0.24478336049313032</c:v>
                </c:pt>
                <c:pt idx="1789">
                  <c:v>0.3413316409391145</c:v>
                </c:pt>
                <c:pt idx="1790">
                  <c:v>0</c:v>
                </c:pt>
                <c:pt idx="1791">
                  <c:v>0.21720695601693776</c:v>
                </c:pt>
                <c:pt idx="1792">
                  <c:v>0.39396804843183314</c:v>
                </c:pt>
                <c:pt idx="1793">
                  <c:v>0.32995902928554732</c:v>
                </c:pt>
                <c:pt idx="1794">
                  <c:v>0</c:v>
                </c:pt>
                <c:pt idx="1795">
                  <c:v>0.27452379445290698</c:v>
                </c:pt>
                <c:pt idx="1796">
                  <c:v>0</c:v>
                </c:pt>
                <c:pt idx="1797">
                  <c:v>0.47620447903650076</c:v>
                </c:pt>
                <c:pt idx="1798">
                  <c:v>0</c:v>
                </c:pt>
                <c:pt idx="1799">
                  <c:v>0.11497190306951842</c:v>
                </c:pt>
                <c:pt idx="1800">
                  <c:v>0.5097939567195654</c:v>
                </c:pt>
                <c:pt idx="1801">
                  <c:v>7.0812507431098251E-2</c:v>
                </c:pt>
                <c:pt idx="1802">
                  <c:v>2.0611928101238713E-4</c:v>
                </c:pt>
                <c:pt idx="1803">
                  <c:v>0.1529795723893356</c:v>
                </c:pt>
                <c:pt idx="1804">
                  <c:v>0.39171418793649182</c:v>
                </c:pt>
                <c:pt idx="1805">
                  <c:v>5.6338504818189798E-2</c:v>
                </c:pt>
                <c:pt idx="1806">
                  <c:v>0.64763825382827922</c:v>
                </c:pt>
                <c:pt idx="1807">
                  <c:v>0.30294691701416626</c:v>
                </c:pt>
                <c:pt idx="1808">
                  <c:v>0</c:v>
                </c:pt>
                <c:pt idx="1809">
                  <c:v>0.34946332632264332</c:v>
                </c:pt>
                <c:pt idx="1810">
                  <c:v>0.58754296231836878</c:v>
                </c:pt>
                <c:pt idx="1811">
                  <c:v>0.42574924748111787</c:v>
                </c:pt>
                <c:pt idx="1812">
                  <c:v>0.24836516086711197</c:v>
                </c:pt>
                <c:pt idx="1813">
                  <c:v>0.49454265149492033</c:v>
                </c:pt>
                <c:pt idx="1814">
                  <c:v>0.31992047445320398</c:v>
                </c:pt>
                <c:pt idx="1815">
                  <c:v>0.62657701083104644</c:v>
                </c:pt>
                <c:pt idx="1816">
                  <c:v>0</c:v>
                </c:pt>
                <c:pt idx="1817">
                  <c:v>0</c:v>
                </c:pt>
                <c:pt idx="1818">
                  <c:v>4.3972850389020803E-2</c:v>
                </c:pt>
                <c:pt idx="1819">
                  <c:v>0</c:v>
                </c:pt>
                <c:pt idx="1820">
                  <c:v>0</c:v>
                </c:pt>
                <c:pt idx="1821">
                  <c:v>0</c:v>
                </c:pt>
                <c:pt idx="1822">
                  <c:v>0</c:v>
                </c:pt>
                <c:pt idx="1823">
                  <c:v>0.17739568149802404</c:v>
                </c:pt>
                <c:pt idx="1824">
                  <c:v>6.3121461437914098E-2</c:v>
                </c:pt>
                <c:pt idx="1825">
                  <c:v>0.18306435463037915</c:v>
                </c:pt>
                <c:pt idx="1826">
                  <c:v>0.12564117957365731</c:v>
                </c:pt>
                <c:pt idx="1827">
                  <c:v>0.13687726485947624</c:v>
                </c:pt>
                <c:pt idx="1828">
                  <c:v>8.6952823140156732E-2</c:v>
                </c:pt>
                <c:pt idx="1829">
                  <c:v>6.5257823587677649E-2</c:v>
                </c:pt>
                <c:pt idx="1830">
                  <c:v>0.40869155141374713</c:v>
                </c:pt>
                <c:pt idx="1831">
                  <c:v>2.6312038265916503E-2</c:v>
                </c:pt>
                <c:pt idx="1832">
                  <c:v>6.3549518927725146E-2</c:v>
                </c:pt>
                <c:pt idx="1833">
                  <c:v>1.2924709280569919E-2</c:v>
                </c:pt>
                <c:pt idx="1834">
                  <c:v>0.1645628551913722</c:v>
                </c:pt>
                <c:pt idx="1835">
                  <c:v>3.036365334889778E-2</c:v>
                </c:pt>
                <c:pt idx="1836">
                  <c:v>0.2052439029572756</c:v>
                </c:pt>
                <c:pt idx="1837">
                  <c:v>0</c:v>
                </c:pt>
                <c:pt idx="1838">
                  <c:v>0.12609650627671412</c:v>
                </c:pt>
                <c:pt idx="1839">
                  <c:v>0.39780810348672352</c:v>
                </c:pt>
                <c:pt idx="1840">
                  <c:v>0.1692348462965523</c:v>
                </c:pt>
                <c:pt idx="1841">
                  <c:v>0.11984452037490616</c:v>
                </c:pt>
                <c:pt idx="1842">
                  <c:v>1.4704454661603696E-2</c:v>
                </c:pt>
                <c:pt idx="1843">
                  <c:v>2.6560717623961106E-2</c:v>
                </c:pt>
                <c:pt idx="1844">
                  <c:v>3.081289548669388E-2</c:v>
                </c:pt>
                <c:pt idx="1845">
                  <c:v>0.21977527444573267</c:v>
                </c:pt>
                <c:pt idx="1846">
                  <c:v>9.1825442533400317E-2</c:v>
                </c:pt>
                <c:pt idx="1847">
                  <c:v>0</c:v>
                </c:pt>
                <c:pt idx="1848">
                  <c:v>0</c:v>
                </c:pt>
                <c:pt idx="1849">
                  <c:v>4.0342152066332328E-2</c:v>
                </c:pt>
                <c:pt idx="1850">
                  <c:v>0</c:v>
                </c:pt>
                <c:pt idx="1851">
                  <c:v>0</c:v>
                </c:pt>
                <c:pt idx="1852">
                  <c:v>0</c:v>
                </c:pt>
                <c:pt idx="1853">
                  <c:v>0.34795019227416779</c:v>
                </c:pt>
                <c:pt idx="1854">
                  <c:v>0</c:v>
                </c:pt>
                <c:pt idx="1855">
                  <c:v>5.5485213849368532E-2</c:v>
                </c:pt>
                <c:pt idx="1856">
                  <c:v>6.0092872337959527E-2</c:v>
                </c:pt>
                <c:pt idx="1857">
                  <c:v>0</c:v>
                </c:pt>
                <c:pt idx="1858">
                  <c:v>0</c:v>
                </c:pt>
                <c:pt idx="1859">
                  <c:v>9.4231592585115251E-2</c:v>
                </c:pt>
                <c:pt idx="1860">
                  <c:v>0</c:v>
                </c:pt>
                <c:pt idx="1861">
                  <c:v>0</c:v>
                </c:pt>
                <c:pt idx="1862">
                  <c:v>0</c:v>
                </c:pt>
                <c:pt idx="1863">
                  <c:v>0</c:v>
                </c:pt>
                <c:pt idx="1864">
                  <c:v>0</c:v>
                </c:pt>
                <c:pt idx="1865">
                  <c:v>3.4835163143171199E-2</c:v>
                </c:pt>
                <c:pt idx="1866">
                  <c:v>0</c:v>
                </c:pt>
                <c:pt idx="1867">
                  <c:v>0</c:v>
                </c:pt>
                <c:pt idx="1868">
                  <c:v>0</c:v>
                </c:pt>
                <c:pt idx="1869">
                  <c:v>0</c:v>
                </c:pt>
                <c:pt idx="1870">
                  <c:v>0</c:v>
                </c:pt>
                <c:pt idx="1871">
                  <c:v>0</c:v>
                </c:pt>
                <c:pt idx="1872">
                  <c:v>5.4404675055237557E-2</c:v>
                </c:pt>
                <c:pt idx="1873">
                  <c:v>7.6389317269896548E-2</c:v>
                </c:pt>
                <c:pt idx="1874">
                  <c:v>0.74528904266829554</c:v>
                </c:pt>
                <c:pt idx="1875">
                  <c:v>0.20362816179253057</c:v>
                </c:pt>
                <c:pt idx="1876">
                  <c:v>0.17269616230175105</c:v>
                </c:pt>
                <c:pt idx="1877">
                  <c:v>9.4856500806136432E-2</c:v>
                </c:pt>
                <c:pt idx="1878">
                  <c:v>0.1186601260560035</c:v>
                </c:pt>
                <c:pt idx="1879">
                  <c:v>0.15170271952691719</c:v>
                </c:pt>
                <c:pt idx="1880">
                  <c:v>0.38207621348203707</c:v>
                </c:pt>
                <c:pt idx="1881">
                  <c:v>0</c:v>
                </c:pt>
                <c:pt idx="1882">
                  <c:v>0.14022078318738265</c:v>
                </c:pt>
                <c:pt idx="1883">
                  <c:v>0.15575518650013204</c:v>
                </c:pt>
                <c:pt idx="1884">
                  <c:v>0.15134447956552613</c:v>
                </c:pt>
                <c:pt idx="1885">
                  <c:v>1.0826668056361882E-2</c:v>
                </c:pt>
                <c:pt idx="1886">
                  <c:v>0.15916722052591814</c:v>
                </c:pt>
                <c:pt idx="1887">
                  <c:v>0.12578009372741969</c:v>
                </c:pt>
                <c:pt idx="1888">
                  <c:v>0.13146362176375168</c:v>
                </c:pt>
                <c:pt idx="1889">
                  <c:v>0.13710164059698129</c:v>
                </c:pt>
                <c:pt idx="1890">
                  <c:v>0.22150474159341271</c:v>
                </c:pt>
                <c:pt idx="1891">
                  <c:v>0.19711333397542619</c:v>
                </c:pt>
                <c:pt idx="1892">
                  <c:v>2.0672191620878546E-2</c:v>
                </c:pt>
                <c:pt idx="1893">
                  <c:v>0.43282560650206892</c:v>
                </c:pt>
                <c:pt idx="1894">
                  <c:v>0.39971095641822774</c:v>
                </c:pt>
                <c:pt idx="1895">
                  <c:v>0.15738257332788319</c:v>
                </c:pt>
                <c:pt idx="1896">
                  <c:v>9.7955072912704833E-2</c:v>
                </c:pt>
                <c:pt idx="1897">
                  <c:v>0.10403475489868722</c:v>
                </c:pt>
                <c:pt idx="1898">
                  <c:v>0.16468188667955064</c:v>
                </c:pt>
                <c:pt idx="1899">
                  <c:v>0.13105036210878598</c:v>
                </c:pt>
                <c:pt idx="1900">
                  <c:v>0.24638452259274984</c:v>
                </c:pt>
                <c:pt idx="1901">
                  <c:v>0.20715873769450385</c:v>
                </c:pt>
                <c:pt idx="1902">
                  <c:v>0.19845331443935846</c:v>
                </c:pt>
                <c:pt idx="1903">
                  <c:v>0.2537874124946678</c:v>
                </c:pt>
                <c:pt idx="1904">
                  <c:v>0.42661688527719999</c:v>
                </c:pt>
                <c:pt idx="1905">
                  <c:v>9.2676581853143106E-2</c:v>
                </c:pt>
                <c:pt idx="1906">
                  <c:v>0.20371630748839559</c:v>
                </c:pt>
                <c:pt idx="1907">
                  <c:v>0.44600905910944727</c:v>
                </c:pt>
                <c:pt idx="1908">
                  <c:v>0.16542804559085317</c:v>
                </c:pt>
                <c:pt idx="1909">
                  <c:v>0.42648454696506677</c:v>
                </c:pt>
                <c:pt idx="1910">
                  <c:v>0</c:v>
                </c:pt>
                <c:pt idx="1911">
                  <c:v>1.6729602350632897E-2</c:v>
                </c:pt>
                <c:pt idx="1912">
                  <c:v>0.59298304577020311</c:v>
                </c:pt>
                <c:pt idx="1913">
                  <c:v>0.3417649693948891</c:v>
                </c:pt>
                <c:pt idx="1914">
                  <c:v>0.29645171884373134</c:v>
                </c:pt>
                <c:pt idx="1915">
                  <c:v>0.34667457463237278</c:v>
                </c:pt>
                <c:pt idx="1916">
                  <c:v>0.38893200867157923</c:v>
                </c:pt>
                <c:pt idx="1917">
                  <c:v>0.38893200867157923</c:v>
                </c:pt>
                <c:pt idx="1918">
                  <c:v>0.1357772691372795</c:v>
                </c:pt>
                <c:pt idx="1919">
                  <c:v>1.8252544159987814E-2</c:v>
                </c:pt>
                <c:pt idx="1920">
                  <c:v>0.11912824644320004</c:v>
                </c:pt>
                <c:pt idx="1921">
                  <c:v>0.21037370437903125</c:v>
                </c:pt>
                <c:pt idx="1922">
                  <c:v>0.26149991114708593</c:v>
                </c:pt>
                <c:pt idx="1923">
                  <c:v>0.1274586411591149</c:v>
                </c:pt>
                <c:pt idx="1924">
                  <c:v>0.22543339028970058</c:v>
                </c:pt>
                <c:pt idx="1925">
                  <c:v>7.3870423505413008E-2</c:v>
                </c:pt>
                <c:pt idx="1926">
                  <c:v>0.277644198823082</c:v>
                </c:pt>
                <c:pt idx="1927">
                  <c:v>0.28785348839516633</c:v>
                </c:pt>
                <c:pt idx="1928">
                  <c:v>0.40703934853834328</c:v>
                </c:pt>
                <c:pt idx="1929">
                  <c:v>0.21422271417888344</c:v>
                </c:pt>
                <c:pt idx="1930">
                  <c:v>0.20274636840433932</c:v>
                </c:pt>
                <c:pt idx="1931">
                  <c:v>4.8302487337296092E-2</c:v>
                </c:pt>
                <c:pt idx="1932">
                  <c:v>0</c:v>
                </c:pt>
                <c:pt idx="1933">
                  <c:v>0.16783239826102683</c:v>
                </c:pt>
                <c:pt idx="1934">
                  <c:v>0.23143398902544432</c:v>
                </c:pt>
                <c:pt idx="1935">
                  <c:v>0.17704853127973719</c:v>
                </c:pt>
                <c:pt idx="1936">
                  <c:v>0.299050450424305</c:v>
                </c:pt>
                <c:pt idx="1937">
                  <c:v>0.1764872606425156</c:v>
                </c:pt>
                <c:pt idx="1938">
                  <c:v>0.27470921688204364</c:v>
                </c:pt>
                <c:pt idx="1939">
                  <c:v>0.19301244368794401</c:v>
                </c:pt>
                <c:pt idx="1940">
                  <c:v>0</c:v>
                </c:pt>
                <c:pt idx="1941">
                  <c:v>0.2341950671000794</c:v>
                </c:pt>
                <c:pt idx="1942">
                  <c:v>0.30126394790651229</c:v>
                </c:pt>
                <c:pt idx="1943">
                  <c:v>4.149667671257818E-2</c:v>
                </c:pt>
                <c:pt idx="1944">
                  <c:v>0.35638040752933919</c:v>
                </c:pt>
                <c:pt idx="1945">
                  <c:v>0.16334299523881149</c:v>
                </c:pt>
                <c:pt idx="1946">
                  <c:v>2.0166459949977282E-2</c:v>
                </c:pt>
                <c:pt idx="1947">
                  <c:v>2.8243957679252168E-2</c:v>
                </c:pt>
                <c:pt idx="1948">
                  <c:v>0.43713524228235567</c:v>
                </c:pt>
                <c:pt idx="1949">
                  <c:v>0.31435390613623237</c:v>
                </c:pt>
                <c:pt idx="1950">
                  <c:v>0.27006240772391071</c:v>
                </c:pt>
                <c:pt idx="1951">
                  <c:v>0.24826840491591678</c:v>
                </c:pt>
                <c:pt idx="1952">
                  <c:v>3.6840358309768229E-2</c:v>
                </c:pt>
                <c:pt idx="1953">
                  <c:v>0.29192882977811513</c:v>
                </c:pt>
                <c:pt idx="1954">
                  <c:v>0.2014461738055244</c:v>
                </c:pt>
                <c:pt idx="1955">
                  <c:v>0.12369680264002234</c:v>
                </c:pt>
                <c:pt idx="1956">
                  <c:v>0.12230532852344594</c:v>
                </c:pt>
                <c:pt idx="1957">
                  <c:v>0.21379647205549532</c:v>
                </c:pt>
                <c:pt idx="1958">
                  <c:v>0.14497620369291156</c:v>
                </c:pt>
                <c:pt idx="1959">
                  <c:v>0.12187865512351247</c:v>
                </c:pt>
                <c:pt idx="1960">
                  <c:v>0.46809615011842204</c:v>
                </c:pt>
                <c:pt idx="1961">
                  <c:v>0.20251572794894954</c:v>
                </c:pt>
                <c:pt idx="1962">
                  <c:v>0.24870629610515094</c:v>
                </c:pt>
                <c:pt idx="1963">
                  <c:v>0.28743373018651447</c:v>
                </c:pt>
                <c:pt idx="1964">
                  <c:v>0</c:v>
                </c:pt>
                <c:pt idx="1965">
                  <c:v>0.37100742965941835</c:v>
                </c:pt>
                <c:pt idx="1966">
                  <c:v>0.23302209146522646</c:v>
                </c:pt>
                <c:pt idx="1967">
                  <c:v>0.3372123942831774</c:v>
                </c:pt>
                <c:pt idx="1968">
                  <c:v>0.64620119470960302</c:v>
                </c:pt>
                <c:pt idx="1969">
                  <c:v>0.18506426801055978</c:v>
                </c:pt>
                <c:pt idx="1970">
                  <c:v>0</c:v>
                </c:pt>
                <c:pt idx="1971">
                  <c:v>0.24458923485414247</c:v>
                </c:pt>
                <c:pt idx="1972">
                  <c:v>0.11400065085093891</c:v>
                </c:pt>
                <c:pt idx="1973">
                  <c:v>0.33570419806817997</c:v>
                </c:pt>
                <c:pt idx="1974">
                  <c:v>0.19599523342065714</c:v>
                </c:pt>
                <c:pt idx="1975">
                  <c:v>0.33846115368380603</c:v>
                </c:pt>
                <c:pt idx="1976">
                  <c:v>8.8916432134463375E-2</c:v>
                </c:pt>
                <c:pt idx="1977">
                  <c:v>0.27379521641983445</c:v>
                </c:pt>
                <c:pt idx="1978">
                  <c:v>0.22377298386864308</c:v>
                </c:pt>
                <c:pt idx="1979">
                  <c:v>3.2611013515406276E-7</c:v>
                </c:pt>
                <c:pt idx="1980">
                  <c:v>0.40037561615537737</c:v>
                </c:pt>
                <c:pt idx="1981">
                  <c:v>0.46109951057369847</c:v>
                </c:pt>
                <c:pt idx="1982">
                  <c:v>0.43929274302713128</c:v>
                </c:pt>
                <c:pt idx="1983">
                  <c:v>0</c:v>
                </c:pt>
                <c:pt idx="1984">
                  <c:v>0.43361728806125543</c:v>
                </c:pt>
                <c:pt idx="1985">
                  <c:v>0</c:v>
                </c:pt>
                <c:pt idx="1986">
                  <c:v>1.0623016841786011E-2</c:v>
                </c:pt>
                <c:pt idx="1987">
                  <c:v>0.31131813457567359</c:v>
                </c:pt>
                <c:pt idx="1988">
                  <c:v>0.33832807287954569</c:v>
                </c:pt>
                <c:pt idx="1989">
                  <c:v>0</c:v>
                </c:pt>
                <c:pt idx="1990">
                  <c:v>0.27867418101175762</c:v>
                </c:pt>
                <c:pt idx="1991">
                  <c:v>7.6174465535622779E-2</c:v>
                </c:pt>
                <c:pt idx="1992">
                  <c:v>4.5037763819050364E-3</c:v>
                </c:pt>
                <c:pt idx="1993">
                  <c:v>0.43492385847169934</c:v>
                </c:pt>
                <c:pt idx="1994">
                  <c:v>0.24088426948516145</c:v>
                </c:pt>
                <c:pt idx="1995">
                  <c:v>0.10753773738400331</c:v>
                </c:pt>
                <c:pt idx="1996">
                  <c:v>0.2625102644304787</c:v>
                </c:pt>
                <c:pt idx="1997">
                  <c:v>7.4587381656678206E-2</c:v>
                </c:pt>
                <c:pt idx="1998">
                  <c:v>0.3637024738026734</c:v>
                </c:pt>
                <c:pt idx="1999">
                  <c:v>0.27412759942776149</c:v>
                </c:pt>
                <c:pt idx="2000">
                  <c:v>0.1709321395273872</c:v>
                </c:pt>
                <c:pt idx="2001">
                  <c:v>7.8973117477976196E-3</c:v>
                </c:pt>
                <c:pt idx="2002">
                  <c:v>0.23076975763847574</c:v>
                </c:pt>
                <c:pt idx="2003">
                  <c:v>0.55809194563161257</c:v>
                </c:pt>
                <c:pt idx="2004">
                  <c:v>0.14005168877523633</c:v>
                </c:pt>
                <c:pt idx="2005">
                  <c:v>0.30502783340083672</c:v>
                </c:pt>
                <c:pt idx="2006">
                  <c:v>4.4430769591160678E-2</c:v>
                </c:pt>
                <c:pt idx="2007">
                  <c:v>0.7217809099298711</c:v>
                </c:pt>
                <c:pt idx="2008">
                  <c:v>0</c:v>
                </c:pt>
                <c:pt idx="2009">
                  <c:v>0.10613131140012508</c:v>
                </c:pt>
                <c:pt idx="2010">
                  <c:v>6.7136434998499401E-3</c:v>
                </c:pt>
                <c:pt idx="2011">
                  <c:v>0.44128477646261577</c:v>
                </c:pt>
                <c:pt idx="2012">
                  <c:v>0.47791327958364466</c:v>
                </c:pt>
                <c:pt idx="2013">
                  <c:v>0</c:v>
                </c:pt>
                <c:pt idx="2014">
                  <c:v>0.11420494190555475</c:v>
                </c:pt>
                <c:pt idx="2015">
                  <c:v>0.30073195113647921</c:v>
                </c:pt>
                <c:pt idx="2016">
                  <c:v>0.5229233337005228</c:v>
                </c:pt>
                <c:pt idx="2017">
                  <c:v>0.43947667566162979</c:v>
                </c:pt>
                <c:pt idx="2018">
                  <c:v>0.15214440764443171</c:v>
                </c:pt>
                <c:pt idx="2019">
                  <c:v>5.5535018467126891E-2</c:v>
                </c:pt>
                <c:pt idx="2020">
                  <c:v>0.22778285534430273</c:v>
                </c:pt>
                <c:pt idx="2021">
                  <c:v>0.27928429391543808</c:v>
                </c:pt>
                <c:pt idx="2022">
                  <c:v>0</c:v>
                </c:pt>
                <c:pt idx="2023">
                  <c:v>0.37511648704267719</c:v>
                </c:pt>
                <c:pt idx="2024">
                  <c:v>0.45862968191772191</c:v>
                </c:pt>
                <c:pt idx="2025">
                  <c:v>0.41004283510606254</c:v>
                </c:pt>
                <c:pt idx="2026">
                  <c:v>0.46331115961558972</c:v>
                </c:pt>
                <c:pt idx="2027">
                  <c:v>0</c:v>
                </c:pt>
                <c:pt idx="2028">
                  <c:v>0</c:v>
                </c:pt>
                <c:pt idx="2029">
                  <c:v>0</c:v>
                </c:pt>
                <c:pt idx="2030">
                  <c:v>0.44703160018457405</c:v>
                </c:pt>
                <c:pt idx="2031">
                  <c:v>0</c:v>
                </c:pt>
                <c:pt idx="2032">
                  <c:v>0</c:v>
                </c:pt>
                <c:pt idx="2033">
                  <c:v>0.2653255496675419</c:v>
                </c:pt>
                <c:pt idx="2034">
                  <c:v>2.9696605005456823E-2</c:v>
                </c:pt>
                <c:pt idx="2035">
                  <c:v>0</c:v>
                </c:pt>
                <c:pt idx="2036">
                  <c:v>0</c:v>
                </c:pt>
                <c:pt idx="2037">
                  <c:v>0.64378614184248739</c:v>
                </c:pt>
                <c:pt idx="2038">
                  <c:v>0</c:v>
                </c:pt>
                <c:pt idx="2039">
                  <c:v>0.51198597138865243</c:v>
                </c:pt>
                <c:pt idx="2040">
                  <c:v>0</c:v>
                </c:pt>
                <c:pt idx="2041">
                  <c:v>0.11680171227641034</c:v>
                </c:pt>
                <c:pt idx="2042">
                  <c:v>0</c:v>
                </c:pt>
                <c:pt idx="2043">
                  <c:v>0</c:v>
                </c:pt>
                <c:pt idx="2044">
                  <c:v>0.33484013463121037</c:v>
                </c:pt>
                <c:pt idx="2045">
                  <c:v>0</c:v>
                </c:pt>
                <c:pt idx="2046">
                  <c:v>0.26486686743603383</c:v>
                </c:pt>
                <c:pt idx="2047">
                  <c:v>0</c:v>
                </c:pt>
                <c:pt idx="2048">
                  <c:v>0.2578763306812904</c:v>
                </c:pt>
                <c:pt idx="2049">
                  <c:v>0.57888783737464522</c:v>
                </c:pt>
                <c:pt idx="2050">
                  <c:v>0</c:v>
                </c:pt>
                <c:pt idx="2051">
                  <c:v>0</c:v>
                </c:pt>
                <c:pt idx="2052">
                  <c:v>0.34442834695834085</c:v>
                </c:pt>
                <c:pt idx="2053">
                  <c:v>6.6317108689209828E-2</c:v>
                </c:pt>
                <c:pt idx="2054">
                  <c:v>0</c:v>
                </c:pt>
                <c:pt idx="2055">
                  <c:v>0.21120999886618325</c:v>
                </c:pt>
                <c:pt idx="2056">
                  <c:v>0</c:v>
                </c:pt>
                <c:pt idx="2057">
                  <c:v>0</c:v>
                </c:pt>
                <c:pt idx="2058">
                  <c:v>0</c:v>
                </c:pt>
                <c:pt idx="2059">
                  <c:v>0.38696802528197038</c:v>
                </c:pt>
                <c:pt idx="2060">
                  <c:v>0</c:v>
                </c:pt>
                <c:pt idx="2061">
                  <c:v>0.43487902117513766</c:v>
                </c:pt>
                <c:pt idx="2062">
                  <c:v>0.60046062001339695</c:v>
                </c:pt>
                <c:pt idx="2063">
                  <c:v>0</c:v>
                </c:pt>
                <c:pt idx="2064">
                  <c:v>0</c:v>
                </c:pt>
                <c:pt idx="2065">
                  <c:v>0.10047082708277756</c:v>
                </c:pt>
                <c:pt idx="2066">
                  <c:v>9.9226824582850426E-2</c:v>
                </c:pt>
                <c:pt idx="2067">
                  <c:v>0</c:v>
                </c:pt>
                <c:pt idx="2068">
                  <c:v>0</c:v>
                </c:pt>
                <c:pt idx="2069">
                  <c:v>0</c:v>
                </c:pt>
                <c:pt idx="2070">
                  <c:v>0</c:v>
                </c:pt>
                <c:pt idx="2071">
                  <c:v>0.2664607215908254</c:v>
                </c:pt>
                <c:pt idx="2072">
                  <c:v>0.14094787421421417</c:v>
                </c:pt>
                <c:pt idx="2073">
                  <c:v>1.297916264303078E-2</c:v>
                </c:pt>
                <c:pt idx="2074">
                  <c:v>8.5874086013037546E-2</c:v>
                </c:pt>
                <c:pt idx="2075">
                  <c:v>0.19264458250779021</c:v>
                </c:pt>
                <c:pt idx="2076">
                  <c:v>0.27459125337557988</c:v>
                </c:pt>
                <c:pt idx="2077">
                  <c:v>0.4089437426015497</c:v>
                </c:pt>
                <c:pt idx="2078">
                  <c:v>0.29524099728364422</c:v>
                </c:pt>
                <c:pt idx="2079">
                  <c:v>5.9078101950284914E-2</c:v>
                </c:pt>
                <c:pt idx="2080">
                  <c:v>2.4887578552396675E-4</c:v>
                </c:pt>
                <c:pt idx="2081">
                  <c:v>5.0796739195297473E-2</c:v>
                </c:pt>
                <c:pt idx="2082">
                  <c:v>8.4094022350349809E-3</c:v>
                </c:pt>
                <c:pt idx="2083">
                  <c:v>0.14218816686246216</c:v>
                </c:pt>
                <c:pt idx="2084">
                  <c:v>0.25677735716136341</c:v>
                </c:pt>
                <c:pt idx="2085">
                  <c:v>2.9781433343554944E-2</c:v>
                </c:pt>
                <c:pt idx="2086">
                  <c:v>0.21523390709739318</c:v>
                </c:pt>
                <c:pt idx="2087">
                  <c:v>0.1120768273038716</c:v>
                </c:pt>
                <c:pt idx="2088">
                  <c:v>6.9783333379471374E-2</c:v>
                </c:pt>
                <c:pt idx="2089">
                  <c:v>8.2561989617186096E-2</c:v>
                </c:pt>
                <c:pt idx="2090">
                  <c:v>0.27997158234485464</c:v>
                </c:pt>
                <c:pt idx="2091">
                  <c:v>0.26443067579614349</c:v>
                </c:pt>
                <c:pt idx="2092">
                  <c:v>9.1562399018971438E-2</c:v>
                </c:pt>
                <c:pt idx="2093">
                  <c:v>0.29992199909921263</c:v>
                </c:pt>
                <c:pt idx="2094">
                  <c:v>0.10185900187952833</c:v>
                </c:pt>
                <c:pt idx="2095">
                  <c:v>0.1634905172764731</c:v>
                </c:pt>
                <c:pt idx="2096">
                  <c:v>0.17043124186254607</c:v>
                </c:pt>
                <c:pt idx="2097">
                  <c:v>0.17749935724431132</c:v>
                </c:pt>
                <c:pt idx="2098">
                  <c:v>0.1040305629380454</c:v>
                </c:pt>
                <c:pt idx="2099">
                  <c:v>0.27495568828254308</c:v>
                </c:pt>
                <c:pt idx="2100">
                  <c:v>0.13472734451042989</c:v>
                </c:pt>
                <c:pt idx="2101">
                  <c:v>0.32126966766884274</c:v>
                </c:pt>
                <c:pt idx="2102">
                  <c:v>0.13402785015792204</c:v>
                </c:pt>
                <c:pt idx="2103">
                  <c:v>0.26752715476836275</c:v>
                </c:pt>
                <c:pt idx="2104">
                  <c:v>0.24307239331545358</c:v>
                </c:pt>
                <c:pt idx="2105">
                  <c:v>0.27356252477178528</c:v>
                </c:pt>
                <c:pt idx="2106">
                  <c:v>5.2163904861983183E-2</c:v>
                </c:pt>
                <c:pt idx="2107">
                  <c:v>0.1134796579942675</c:v>
                </c:pt>
                <c:pt idx="2108">
                  <c:v>7.6326133856263412E-2</c:v>
                </c:pt>
                <c:pt idx="2109">
                  <c:v>0.14532829601405201</c:v>
                </c:pt>
                <c:pt idx="2110">
                  <c:v>0.22003673915052679</c:v>
                </c:pt>
                <c:pt idx="2111">
                  <c:v>0.23672032929274811</c:v>
                </c:pt>
                <c:pt idx="2112">
                  <c:v>4.2615901019564823E-3</c:v>
                </c:pt>
                <c:pt idx="2113">
                  <c:v>0.14688175696145886</c:v>
                </c:pt>
                <c:pt idx="2114">
                  <c:v>3.3124073209277252E-2</c:v>
                </c:pt>
                <c:pt idx="2115">
                  <c:v>9.2165962034197149E-2</c:v>
                </c:pt>
                <c:pt idx="2116">
                  <c:v>0</c:v>
                </c:pt>
                <c:pt idx="2117">
                  <c:v>0.1204218131860382</c:v>
                </c:pt>
                <c:pt idx="2118">
                  <c:v>1.8459697673676747E-2</c:v>
                </c:pt>
                <c:pt idx="2119">
                  <c:v>0.18965997416628139</c:v>
                </c:pt>
                <c:pt idx="2120">
                  <c:v>0.42300857455125968</c:v>
                </c:pt>
                <c:pt idx="2121">
                  <c:v>0</c:v>
                </c:pt>
                <c:pt idx="2122">
                  <c:v>0.14739684703975406</c:v>
                </c:pt>
                <c:pt idx="2123">
                  <c:v>0</c:v>
                </c:pt>
                <c:pt idx="2124">
                  <c:v>0.21761190384520382</c:v>
                </c:pt>
                <c:pt idx="2125">
                  <c:v>4.0383006765619144E-2</c:v>
                </c:pt>
                <c:pt idx="2126">
                  <c:v>0.15577445960055619</c:v>
                </c:pt>
                <c:pt idx="2127">
                  <c:v>5.1146180658959289E-2</c:v>
                </c:pt>
                <c:pt idx="2128">
                  <c:v>0.2392891415252581</c:v>
                </c:pt>
                <c:pt idx="2129">
                  <c:v>1.0997281836828793E-2</c:v>
                </c:pt>
                <c:pt idx="2130">
                  <c:v>0</c:v>
                </c:pt>
                <c:pt idx="2131">
                  <c:v>5.5704309766593962E-2</c:v>
                </c:pt>
                <c:pt idx="2132">
                  <c:v>0.16563967654395481</c:v>
                </c:pt>
                <c:pt idx="2133">
                  <c:v>0.13213173347872301</c:v>
                </c:pt>
                <c:pt idx="2134">
                  <c:v>0.40019788615855867</c:v>
                </c:pt>
                <c:pt idx="2135">
                  <c:v>0.15898539362054273</c:v>
                </c:pt>
                <c:pt idx="2136">
                  <c:v>9.4884945580227267E-2</c:v>
                </c:pt>
                <c:pt idx="2137">
                  <c:v>0.42490850063864588</c:v>
                </c:pt>
                <c:pt idx="2138">
                  <c:v>0</c:v>
                </c:pt>
                <c:pt idx="2139">
                  <c:v>2.626233870328127E-2</c:v>
                </c:pt>
                <c:pt idx="2140">
                  <c:v>0</c:v>
                </c:pt>
                <c:pt idx="2141">
                  <c:v>0.19975990844921623</c:v>
                </c:pt>
                <c:pt idx="2142">
                  <c:v>5.7746816440699615E-2</c:v>
                </c:pt>
                <c:pt idx="2143">
                  <c:v>0.12255849257256141</c:v>
                </c:pt>
                <c:pt idx="2144">
                  <c:v>0</c:v>
                </c:pt>
                <c:pt idx="2145">
                  <c:v>0.2452035352933136</c:v>
                </c:pt>
                <c:pt idx="2146">
                  <c:v>0.39004119513145896</c:v>
                </c:pt>
                <c:pt idx="2147">
                  <c:v>0.30263600708516319</c:v>
                </c:pt>
                <c:pt idx="2148">
                  <c:v>0</c:v>
                </c:pt>
                <c:pt idx="2149">
                  <c:v>0.25677322304943878</c:v>
                </c:pt>
                <c:pt idx="2150">
                  <c:v>0</c:v>
                </c:pt>
                <c:pt idx="2151">
                  <c:v>0</c:v>
                </c:pt>
                <c:pt idx="2152">
                  <c:v>0</c:v>
                </c:pt>
                <c:pt idx="2153">
                  <c:v>0</c:v>
                </c:pt>
                <c:pt idx="2154">
                  <c:v>0</c:v>
                </c:pt>
                <c:pt idx="2155">
                  <c:v>0</c:v>
                </c:pt>
                <c:pt idx="2156">
                  <c:v>0.15442913722037088</c:v>
                </c:pt>
                <c:pt idx="2157">
                  <c:v>0</c:v>
                </c:pt>
                <c:pt idx="2158">
                  <c:v>0.26768301157831959</c:v>
                </c:pt>
                <c:pt idx="2159">
                  <c:v>0.24719007432242376</c:v>
                </c:pt>
                <c:pt idx="2160">
                  <c:v>0.12258308473542705</c:v>
                </c:pt>
                <c:pt idx="2161">
                  <c:v>0.18824155172830725</c:v>
                </c:pt>
                <c:pt idx="2162">
                  <c:v>0.1075955298453774</c:v>
                </c:pt>
                <c:pt idx="2163">
                  <c:v>0.15615090548383548</c:v>
                </c:pt>
                <c:pt idx="2164">
                  <c:v>0.10295882065250549</c:v>
                </c:pt>
                <c:pt idx="2165">
                  <c:v>6.1691644802390942E-2</c:v>
                </c:pt>
                <c:pt idx="2166">
                  <c:v>0</c:v>
                </c:pt>
                <c:pt idx="2167">
                  <c:v>0.20587317932617952</c:v>
                </c:pt>
                <c:pt idx="2168">
                  <c:v>0.22651732270696703</c:v>
                </c:pt>
                <c:pt idx="2169">
                  <c:v>7.904672702762551E-2</c:v>
                </c:pt>
                <c:pt idx="2170">
                  <c:v>1.3666167087619236E-2</c:v>
                </c:pt>
                <c:pt idx="2171">
                  <c:v>0.4445753480845257</c:v>
                </c:pt>
                <c:pt idx="2172">
                  <c:v>0.13636706427525558</c:v>
                </c:pt>
                <c:pt idx="2173">
                  <c:v>2.3619841430265388E-2</c:v>
                </c:pt>
                <c:pt idx="2174">
                  <c:v>1.6333578820686877E-2</c:v>
                </c:pt>
                <c:pt idx="2175">
                  <c:v>0.30823689258817522</c:v>
                </c:pt>
                <c:pt idx="2176">
                  <c:v>9.103472159912461E-2</c:v>
                </c:pt>
                <c:pt idx="2177">
                  <c:v>0.16923051731600736</c:v>
                </c:pt>
                <c:pt idx="2178">
                  <c:v>3.9092557998431407E-2</c:v>
                </c:pt>
                <c:pt idx="2179">
                  <c:v>9.1538548047623958E-2</c:v>
                </c:pt>
                <c:pt idx="2180">
                  <c:v>0.22796509694297368</c:v>
                </c:pt>
                <c:pt idx="2181">
                  <c:v>0.15742675608767365</c:v>
                </c:pt>
                <c:pt idx="2182">
                  <c:v>0.1640746387468742</c:v>
                </c:pt>
                <c:pt idx="2183">
                  <c:v>0.1081052476324476</c:v>
                </c:pt>
                <c:pt idx="2184">
                  <c:v>0</c:v>
                </c:pt>
                <c:pt idx="2185">
                  <c:v>0.29365298750914737</c:v>
                </c:pt>
                <c:pt idx="2186">
                  <c:v>9.2352728743347989E-2</c:v>
                </c:pt>
                <c:pt idx="2187">
                  <c:v>8.7873144543755666E-2</c:v>
                </c:pt>
                <c:pt idx="2188">
                  <c:v>0.12287818926015986</c:v>
                </c:pt>
                <c:pt idx="2189">
                  <c:v>7.4611429342181096E-2</c:v>
                </c:pt>
                <c:pt idx="2190">
                  <c:v>4.0249877206965851E-2</c:v>
                </c:pt>
                <c:pt idx="2191">
                  <c:v>8.8049577545556805E-3</c:v>
                </c:pt>
                <c:pt idx="2192">
                  <c:v>0.40870010840567544</c:v>
                </c:pt>
                <c:pt idx="2193">
                  <c:v>5.3926975883440073E-2</c:v>
                </c:pt>
                <c:pt idx="2194">
                  <c:v>0</c:v>
                </c:pt>
                <c:pt idx="2195">
                  <c:v>9.9167064345244874E-2</c:v>
                </c:pt>
                <c:pt idx="2196">
                  <c:v>3.5204860840279378E-2</c:v>
                </c:pt>
                <c:pt idx="2197">
                  <c:v>0.13958598120043553</c:v>
                </c:pt>
                <c:pt idx="2198">
                  <c:v>4.6207114121221485E-2</c:v>
                </c:pt>
                <c:pt idx="2199">
                  <c:v>0</c:v>
                </c:pt>
                <c:pt idx="2200">
                  <c:v>0</c:v>
                </c:pt>
                <c:pt idx="2201">
                  <c:v>0</c:v>
                </c:pt>
                <c:pt idx="2202">
                  <c:v>0</c:v>
                </c:pt>
                <c:pt idx="2203">
                  <c:v>3.585026307346569E-3</c:v>
                </c:pt>
                <c:pt idx="2204">
                  <c:v>0</c:v>
                </c:pt>
                <c:pt idx="2205">
                  <c:v>0.57281327784847402</c:v>
                </c:pt>
                <c:pt idx="2206">
                  <c:v>0.17844161305114084</c:v>
                </c:pt>
                <c:pt idx="2207">
                  <c:v>0.12085752279866381</c:v>
                </c:pt>
                <c:pt idx="2208">
                  <c:v>0</c:v>
                </c:pt>
                <c:pt idx="2209">
                  <c:v>0</c:v>
                </c:pt>
                <c:pt idx="2210">
                  <c:v>0.28981025704878832</c:v>
                </c:pt>
                <c:pt idx="2211">
                  <c:v>0</c:v>
                </c:pt>
                <c:pt idx="2212">
                  <c:v>0.13156179047995495</c:v>
                </c:pt>
                <c:pt idx="2213">
                  <c:v>0.24333793618380883</c:v>
                </c:pt>
                <c:pt idx="2214">
                  <c:v>0</c:v>
                </c:pt>
                <c:pt idx="2215">
                  <c:v>0</c:v>
                </c:pt>
                <c:pt idx="2216">
                  <c:v>0</c:v>
                </c:pt>
                <c:pt idx="2217">
                  <c:v>0</c:v>
                </c:pt>
                <c:pt idx="2218">
                  <c:v>8.8191664345968576E-2</c:v>
                </c:pt>
                <c:pt idx="2219">
                  <c:v>0</c:v>
                </c:pt>
                <c:pt idx="2220">
                  <c:v>6.1998638269477081E-3</c:v>
                </c:pt>
                <c:pt idx="2221">
                  <c:v>0</c:v>
                </c:pt>
                <c:pt idx="2222">
                  <c:v>0</c:v>
                </c:pt>
                <c:pt idx="2223">
                  <c:v>0</c:v>
                </c:pt>
                <c:pt idx="2224">
                  <c:v>0</c:v>
                </c:pt>
                <c:pt idx="2225">
                  <c:v>0</c:v>
                </c:pt>
                <c:pt idx="2226">
                  <c:v>0</c:v>
                </c:pt>
                <c:pt idx="2227">
                  <c:v>2.905491698595147E-2</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0.17142658828785931</c:v>
                </c:pt>
                <c:pt idx="2261">
                  <c:v>0.32647500593623163</c:v>
                </c:pt>
                <c:pt idx="2262">
                  <c:v>0.13304031937814167</c:v>
                </c:pt>
                <c:pt idx="2263">
                  <c:v>0.33227511924547848</c:v>
                </c:pt>
                <c:pt idx="2264">
                  <c:v>5.9062576631982111E-2</c:v>
                </c:pt>
                <c:pt idx="2265">
                  <c:v>0.20877634081603505</c:v>
                </c:pt>
                <c:pt idx="2266">
                  <c:v>0.22471808492267759</c:v>
                </c:pt>
                <c:pt idx="2267">
                  <c:v>0.37980877921125972</c:v>
                </c:pt>
                <c:pt idx="2268">
                  <c:v>3.6472775534027606E-2</c:v>
                </c:pt>
                <c:pt idx="2269">
                  <c:v>5.8663724953771493E-2</c:v>
                </c:pt>
                <c:pt idx="2270">
                  <c:v>4.1404349365389507E-3</c:v>
                </c:pt>
                <c:pt idx="2271">
                  <c:v>0.16487317803807361</c:v>
                </c:pt>
                <c:pt idx="2272">
                  <c:v>0.33687225422874312</c:v>
                </c:pt>
                <c:pt idx="2273">
                  <c:v>0</c:v>
                </c:pt>
                <c:pt idx="2274">
                  <c:v>0.10643830827687985</c:v>
                </c:pt>
                <c:pt idx="2275">
                  <c:v>4.8664356490870767E-2</c:v>
                </c:pt>
                <c:pt idx="2276">
                  <c:v>0</c:v>
                </c:pt>
                <c:pt idx="2277">
                  <c:v>0.23750676616775834</c:v>
                </c:pt>
                <c:pt idx="2278">
                  <c:v>0.15692608019741675</c:v>
                </c:pt>
                <c:pt idx="2279">
                  <c:v>0.11515677005737511</c:v>
                </c:pt>
                <c:pt idx="2280">
                  <c:v>6.5986693684842992E-3</c:v>
                </c:pt>
                <c:pt idx="2281">
                  <c:v>0</c:v>
                </c:pt>
                <c:pt idx="2282">
                  <c:v>0</c:v>
                </c:pt>
                <c:pt idx="2283">
                  <c:v>5.1311682165485232E-4</c:v>
                </c:pt>
                <c:pt idx="2284">
                  <c:v>0</c:v>
                </c:pt>
                <c:pt idx="2285">
                  <c:v>0.1399321176875408</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0.21872195188823088</c:v>
                </c:pt>
                <c:pt idx="2306">
                  <c:v>0</c:v>
                </c:pt>
                <c:pt idx="2307">
                  <c:v>0</c:v>
                </c:pt>
                <c:pt idx="2308">
                  <c:v>0</c:v>
                </c:pt>
                <c:pt idx="2309">
                  <c:v>0</c:v>
                </c:pt>
                <c:pt idx="2310">
                  <c:v>0</c:v>
                </c:pt>
                <c:pt idx="2311">
                  <c:v>0</c:v>
                </c:pt>
                <c:pt idx="2312">
                  <c:v>6.6690581686250805E-2</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0.3090554354677858</c:v>
                </c:pt>
                <c:pt idx="2327">
                  <c:v>0.23414005891752737</c:v>
                </c:pt>
                <c:pt idx="2328">
                  <c:v>0.11317856705001776</c:v>
                </c:pt>
                <c:pt idx="2329">
                  <c:v>8.1809410263703294E-2</c:v>
                </c:pt>
                <c:pt idx="2330">
                  <c:v>8.504837915350795E-2</c:v>
                </c:pt>
                <c:pt idx="2331">
                  <c:v>0.13479923482502248</c:v>
                </c:pt>
                <c:pt idx="2332">
                  <c:v>9.5304786278152948E-2</c:v>
                </c:pt>
                <c:pt idx="2333">
                  <c:v>0.38629715500384709</c:v>
                </c:pt>
                <c:pt idx="2334">
                  <c:v>0</c:v>
                </c:pt>
                <c:pt idx="2335">
                  <c:v>0.2298250323547944</c:v>
                </c:pt>
                <c:pt idx="2336">
                  <c:v>0.40479589512874636</c:v>
                </c:pt>
                <c:pt idx="2337">
                  <c:v>0.29448913483984757</c:v>
                </c:pt>
                <c:pt idx="2338">
                  <c:v>0</c:v>
                </c:pt>
                <c:pt idx="2339">
                  <c:v>9.8037870865696708E-2</c:v>
                </c:pt>
                <c:pt idx="2340">
                  <c:v>0.26974220408216409</c:v>
                </c:pt>
                <c:pt idx="2341">
                  <c:v>0</c:v>
                </c:pt>
                <c:pt idx="2342">
                  <c:v>0</c:v>
                </c:pt>
                <c:pt idx="2343">
                  <c:v>0.34890892349757463</c:v>
                </c:pt>
                <c:pt idx="2344">
                  <c:v>2.5536063139326826E-2</c:v>
                </c:pt>
                <c:pt idx="2345">
                  <c:v>0</c:v>
                </c:pt>
                <c:pt idx="2346">
                  <c:v>0</c:v>
                </c:pt>
                <c:pt idx="2347">
                  <c:v>0.12748669268846391</c:v>
                </c:pt>
                <c:pt idx="2348">
                  <c:v>6.2671198914073575E-3</c:v>
                </c:pt>
                <c:pt idx="2349">
                  <c:v>0</c:v>
                </c:pt>
                <c:pt idx="2350">
                  <c:v>0</c:v>
                </c:pt>
                <c:pt idx="2351">
                  <c:v>0</c:v>
                </c:pt>
                <c:pt idx="2352">
                  <c:v>0</c:v>
                </c:pt>
                <c:pt idx="2353">
                  <c:v>0</c:v>
                </c:pt>
                <c:pt idx="2354">
                  <c:v>0</c:v>
                </c:pt>
                <c:pt idx="2355">
                  <c:v>4.3284545832364955E-2</c:v>
                </c:pt>
                <c:pt idx="2356">
                  <c:v>0</c:v>
                </c:pt>
                <c:pt idx="2357">
                  <c:v>0</c:v>
                </c:pt>
                <c:pt idx="2358">
                  <c:v>0</c:v>
                </c:pt>
                <c:pt idx="2359">
                  <c:v>0</c:v>
                </c:pt>
                <c:pt idx="2360">
                  <c:v>0.46347212914723751</c:v>
                </c:pt>
                <c:pt idx="2361">
                  <c:v>0</c:v>
                </c:pt>
                <c:pt idx="2362">
                  <c:v>0</c:v>
                </c:pt>
                <c:pt idx="2363">
                  <c:v>0</c:v>
                </c:pt>
                <c:pt idx="2364">
                  <c:v>0</c:v>
                </c:pt>
                <c:pt idx="2365">
                  <c:v>0</c:v>
                </c:pt>
                <c:pt idx="2366">
                  <c:v>0</c:v>
                </c:pt>
                <c:pt idx="2367">
                  <c:v>0</c:v>
                </c:pt>
                <c:pt idx="2368">
                  <c:v>0</c:v>
                </c:pt>
                <c:pt idx="2369">
                  <c:v>0</c:v>
                </c:pt>
                <c:pt idx="2370">
                  <c:v>0</c:v>
                </c:pt>
                <c:pt idx="2371">
                  <c:v>0.28051704383454956</c:v>
                </c:pt>
                <c:pt idx="2372">
                  <c:v>4.0645868017743947E-2</c:v>
                </c:pt>
                <c:pt idx="2373">
                  <c:v>0.12133808077359433</c:v>
                </c:pt>
                <c:pt idx="2374">
                  <c:v>3.0243679917498358E-2</c:v>
                </c:pt>
                <c:pt idx="2375">
                  <c:v>0.12460544978799001</c:v>
                </c:pt>
                <c:pt idx="2376">
                  <c:v>4.3943291807275811E-2</c:v>
                </c:pt>
                <c:pt idx="2377">
                  <c:v>6.956891550521936E-3</c:v>
                </c:pt>
                <c:pt idx="2378">
                  <c:v>1.6700292884683045E-3</c:v>
                </c:pt>
                <c:pt idx="2379">
                  <c:v>0.11583175264560647</c:v>
                </c:pt>
                <c:pt idx="2380">
                  <c:v>0.11514365321399332</c:v>
                </c:pt>
                <c:pt idx="2381">
                  <c:v>0.32161601162457448</c:v>
                </c:pt>
                <c:pt idx="2382">
                  <c:v>0.11928691523346845</c:v>
                </c:pt>
                <c:pt idx="2383">
                  <c:v>0.34251186238323678</c:v>
                </c:pt>
                <c:pt idx="2384">
                  <c:v>0</c:v>
                </c:pt>
                <c:pt idx="2385">
                  <c:v>0.23142969944511771</c:v>
                </c:pt>
                <c:pt idx="2386">
                  <c:v>0.32574283215493444</c:v>
                </c:pt>
                <c:pt idx="2387">
                  <c:v>0.26545287092052589</c:v>
                </c:pt>
                <c:pt idx="2388">
                  <c:v>6.0046922947374149E-3</c:v>
                </c:pt>
                <c:pt idx="2389">
                  <c:v>8.7581796262417133E-2</c:v>
                </c:pt>
                <c:pt idx="2390">
                  <c:v>0.27194786708910745</c:v>
                </c:pt>
                <c:pt idx="2391">
                  <c:v>0.17140945452498527</c:v>
                </c:pt>
                <c:pt idx="2392">
                  <c:v>0.26515517009387607</c:v>
                </c:pt>
                <c:pt idx="2393">
                  <c:v>8.8565994919358307E-2</c:v>
                </c:pt>
                <c:pt idx="2394">
                  <c:v>0</c:v>
                </c:pt>
                <c:pt idx="2395">
                  <c:v>0.1047917772457677</c:v>
                </c:pt>
                <c:pt idx="2396">
                  <c:v>0.19609662400472413</c:v>
                </c:pt>
                <c:pt idx="2397">
                  <c:v>0.10583707961060816</c:v>
                </c:pt>
                <c:pt idx="2398">
                  <c:v>0.19787579028200453</c:v>
                </c:pt>
                <c:pt idx="2399">
                  <c:v>3.7308774031605818E-2</c:v>
                </c:pt>
                <c:pt idx="2400">
                  <c:v>0.17103305845717801</c:v>
                </c:pt>
                <c:pt idx="2401">
                  <c:v>0.15884279447202634</c:v>
                </c:pt>
                <c:pt idx="2402">
                  <c:v>6.415923328258534E-2</c:v>
                </c:pt>
                <c:pt idx="2403">
                  <c:v>4.8494996438210654E-2</c:v>
                </c:pt>
                <c:pt idx="2404">
                  <c:v>0.19682576334053206</c:v>
                </c:pt>
                <c:pt idx="2405">
                  <c:v>9.8540480143473025E-2</c:v>
                </c:pt>
                <c:pt idx="2406">
                  <c:v>0</c:v>
                </c:pt>
                <c:pt idx="2407">
                  <c:v>0.53221509578783366</c:v>
                </c:pt>
                <c:pt idx="2408">
                  <c:v>0</c:v>
                </c:pt>
                <c:pt idx="2409">
                  <c:v>4.3810888744155929E-3</c:v>
                </c:pt>
                <c:pt idx="2410">
                  <c:v>0</c:v>
                </c:pt>
                <c:pt idx="2411">
                  <c:v>0.16686687111511284</c:v>
                </c:pt>
                <c:pt idx="2412">
                  <c:v>0.11114526666903221</c:v>
                </c:pt>
                <c:pt idx="2413">
                  <c:v>0</c:v>
                </c:pt>
                <c:pt idx="2414">
                  <c:v>0</c:v>
                </c:pt>
                <c:pt idx="2415">
                  <c:v>0</c:v>
                </c:pt>
                <c:pt idx="2416">
                  <c:v>0.41674659079531146</c:v>
                </c:pt>
                <c:pt idx="2417">
                  <c:v>0</c:v>
                </c:pt>
                <c:pt idx="2418">
                  <c:v>0</c:v>
                </c:pt>
                <c:pt idx="2419">
                  <c:v>9.5018984160852582E-2</c:v>
                </c:pt>
                <c:pt idx="2420">
                  <c:v>0</c:v>
                </c:pt>
                <c:pt idx="2421">
                  <c:v>0</c:v>
                </c:pt>
                <c:pt idx="2422">
                  <c:v>0</c:v>
                </c:pt>
                <c:pt idx="2423">
                  <c:v>0</c:v>
                </c:pt>
                <c:pt idx="2424">
                  <c:v>0</c:v>
                </c:pt>
                <c:pt idx="2425">
                  <c:v>0</c:v>
                </c:pt>
                <c:pt idx="2426">
                  <c:v>0</c:v>
                </c:pt>
                <c:pt idx="2427">
                  <c:v>6.2348520435670345E-2</c:v>
                </c:pt>
                <c:pt idx="2428">
                  <c:v>0</c:v>
                </c:pt>
                <c:pt idx="2429">
                  <c:v>0</c:v>
                </c:pt>
                <c:pt idx="2430">
                  <c:v>0</c:v>
                </c:pt>
                <c:pt idx="2431">
                  <c:v>0</c:v>
                </c:pt>
                <c:pt idx="2432">
                  <c:v>0</c:v>
                </c:pt>
                <c:pt idx="2433">
                  <c:v>0</c:v>
                </c:pt>
                <c:pt idx="2434">
                  <c:v>0.18358376020274239</c:v>
                </c:pt>
                <c:pt idx="2435">
                  <c:v>0.10778415053062776</c:v>
                </c:pt>
                <c:pt idx="2436">
                  <c:v>0</c:v>
                </c:pt>
                <c:pt idx="2437">
                  <c:v>0.30589206431665278</c:v>
                </c:pt>
                <c:pt idx="2438">
                  <c:v>0.14638649478894405</c:v>
                </c:pt>
                <c:pt idx="2439">
                  <c:v>0.34922006843424297</c:v>
                </c:pt>
                <c:pt idx="2440">
                  <c:v>0.61647480497898921</c:v>
                </c:pt>
                <c:pt idx="2441">
                  <c:v>3.9034550969704471E-2</c:v>
                </c:pt>
                <c:pt idx="2442">
                  <c:v>9.7016065019436118E-2</c:v>
                </c:pt>
                <c:pt idx="2443">
                  <c:v>0.1431891075784148</c:v>
                </c:pt>
                <c:pt idx="2444">
                  <c:v>0</c:v>
                </c:pt>
                <c:pt idx="2445">
                  <c:v>0.13927848021451505</c:v>
                </c:pt>
                <c:pt idx="2446">
                  <c:v>7.5129896588694026E-2</c:v>
                </c:pt>
                <c:pt idx="2447">
                  <c:v>0.3976548127556031</c:v>
                </c:pt>
                <c:pt idx="2448">
                  <c:v>4.5564039984814413E-3</c:v>
                </c:pt>
                <c:pt idx="2449">
                  <c:v>0.39939613429944548</c:v>
                </c:pt>
                <c:pt idx="2450">
                  <c:v>0</c:v>
                </c:pt>
                <c:pt idx="2451">
                  <c:v>0</c:v>
                </c:pt>
                <c:pt idx="2452">
                  <c:v>0</c:v>
                </c:pt>
                <c:pt idx="2453">
                  <c:v>0</c:v>
                </c:pt>
                <c:pt idx="2454">
                  <c:v>0</c:v>
                </c:pt>
                <c:pt idx="2455">
                  <c:v>0</c:v>
                </c:pt>
                <c:pt idx="2456">
                  <c:v>0.66270508950852525</c:v>
                </c:pt>
                <c:pt idx="2457">
                  <c:v>0</c:v>
                </c:pt>
                <c:pt idx="2458">
                  <c:v>0</c:v>
                </c:pt>
                <c:pt idx="2459">
                  <c:v>0</c:v>
                </c:pt>
                <c:pt idx="2460">
                  <c:v>0</c:v>
                </c:pt>
                <c:pt idx="2461">
                  <c:v>0</c:v>
                </c:pt>
                <c:pt idx="2462">
                  <c:v>0</c:v>
                </c:pt>
                <c:pt idx="2463">
                  <c:v>0.46085618257324695</c:v>
                </c:pt>
                <c:pt idx="2464">
                  <c:v>0</c:v>
                </c:pt>
                <c:pt idx="2465">
                  <c:v>0</c:v>
                </c:pt>
                <c:pt idx="2466">
                  <c:v>3.4964862750497233E-2</c:v>
                </c:pt>
                <c:pt idx="2467">
                  <c:v>5.6539883019469932E-2</c:v>
                </c:pt>
                <c:pt idx="2468">
                  <c:v>5.6008567979602859E-2</c:v>
                </c:pt>
                <c:pt idx="2469">
                  <c:v>0</c:v>
                </c:pt>
                <c:pt idx="2470">
                  <c:v>2.9084133598447086E-3</c:v>
                </c:pt>
                <c:pt idx="2471">
                  <c:v>0</c:v>
                </c:pt>
                <c:pt idx="2472">
                  <c:v>0.18049591182152658</c:v>
                </c:pt>
                <c:pt idx="2473">
                  <c:v>0</c:v>
                </c:pt>
                <c:pt idx="2474">
                  <c:v>0.30255101933136169</c:v>
                </c:pt>
                <c:pt idx="2475">
                  <c:v>0.13027985975843645</c:v>
                </c:pt>
                <c:pt idx="2476">
                  <c:v>8.298081225720054E-2</c:v>
                </c:pt>
                <c:pt idx="2477">
                  <c:v>0</c:v>
                </c:pt>
                <c:pt idx="2478">
                  <c:v>0.32326832364001784</c:v>
                </c:pt>
                <c:pt idx="2479">
                  <c:v>0.1151302024395762</c:v>
                </c:pt>
                <c:pt idx="2480">
                  <c:v>3.3156418425248996E-2</c:v>
                </c:pt>
                <c:pt idx="2481">
                  <c:v>7.1611768644787022E-2</c:v>
                </c:pt>
                <c:pt idx="2482">
                  <c:v>1.7803207615784942E-2</c:v>
                </c:pt>
                <c:pt idx="2483">
                  <c:v>1.5885609418682764E-2</c:v>
                </c:pt>
                <c:pt idx="2484">
                  <c:v>6.5728836132658036E-2</c:v>
                </c:pt>
                <c:pt idx="2485">
                  <c:v>7.8208126393389504E-2</c:v>
                </c:pt>
                <c:pt idx="2486">
                  <c:v>0</c:v>
                </c:pt>
                <c:pt idx="2487">
                  <c:v>0.13207773620499194</c:v>
                </c:pt>
                <c:pt idx="2488">
                  <c:v>0</c:v>
                </c:pt>
                <c:pt idx="2489">
                  <c:v>0</c:v>
                </c:pt>
                <c:pt idx="2490">
                  <c:v>0.15692403342746242</c:v>
                </c:pt>
                <c:pt idx="2491">
                  <c:v>0.12934624367969069</c:v>
                </c:pt>
                <c:pt idx="2492">
                  <c:v>0</c:v>
                </c:pt>
                <c:pt idx="2493">
                  <c:v>0.27743565727241876</c:v>
                </c:pt>
                <c:pt idx="2494">
                  <c:v>0</c:v>
                </c:pt>
                <c:pt idx="2495">
                  <c:v>0.44183691281126158</c:v>
                </c:pt>
                <c:pt idx="2496">
                  <c:v>0</c:v>
                </c:pt>
                <c:pt idx="2497">
                  <c:v>0</c:v>
                </c:pt>
                <c:pt idx="2498">
                  <c:v>5.8366053625412125E-6</c:v>
                </c:pt>
                <c:pt idx="2499">
                  <c:v>0</c:v>
                </c:pt>
                <c:pt idx="2500">
                  <c:v>0.18349987105214596</c:v>
                </c:pt>
                <c:pt idx="2501">
                  <c:v>0</c:v>
                </c:pt>
                <c:pt idx="2502">
                  <c:v>0</c:v>
                </c:pt>
                <c:pt idx="2503">
                  <c:v>0</c:v>
                </c:pt>
                <c:pt idx="2504">
                  <c:v>0</c:v>
                </c:pt>
                <c:pt idx="2505">
                  <c:v>0</c:v>
                </c:pt>
                <c:pt idx="2506">
                  <c:v>0</c:v>
                </c:pt>
                <c:pt idx="2507">
                  <c:v>0</c:v>
                </c:pt>
                <c:pt idx="2508">
                  <c:v>3.2280806570288687E-3</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7.2519480170912115E-2</c:v>
                </c:pt>
                <c:pt idx="2522">
                  <c:v>6.3651394202870609E-2</c:v>
                </c:pt>
                <c:pt idx="2523">
                  <c:v>1.9085334851572981E-2</c:v>
                </c:pt>
                <c:pt idx="2524">
                  <c:v>0.20993575166363432</c:v>
                </c:pt>
                <c:pt idx="2525">
                  <c:v>5.3959231008219387E-2</c:v>
                </c:pt>
                <c:pt idx="2526">
                  <c:v>0.18463458519616685</c:v>
                </c:pt>
                <c:pt idx="2527">
                  <c:v>0.19370625741885358</c:v>
                </c:pt>
                <c:pt idx="2528">
                  <c:v>0.43684031019594405</c:v>
                </c:pt>
                <c:pt idx="2529">
                  <c:v>0.30813271004667703</c:v>
                </c:pt>
                <c:pt idx="2530">
                  <c:v>0</c:v>
                </c:pt>
                <c:pt idx="2531">
                  <c:v>0</c:v>
                </c:pt>
                <c:pt idx="2532">
                  <c:v>0</c:v>
                </c:pt>
                <c:pt idx="2533">
                  <c:v>0.31902980386243984</c:v>
                </c:pt>
                <c:pt idx="2534">
                  <c:v>0</c:v>
                </c:pt>
                <c:pt idx="2535">
                  <c:v>4.5614515430592001E-2</c:v>
                </c:pt>
                <c:pt idx="2536">
                  <c:v>0.85322323796538824</c:v>
                </c:pt>
                <c:pt idx="2537">
                  <c:v>0.18848426537740248</c:v>
                </c:pt>
                <c:pt idx="2538">
                  <c:v>0.16491637932244638</c:v>
                </c:pt>
                <c:pt idx="2539">
                  <c:v>0.28945207662334543</c:v>
                </c:pt>
                <c:pt idx="2540">
                  <c:v>0.4148067324972376</c:v>
                </c:pt>
                <c:pt idx="2541">
                  <c:v>0.19596076354198752</c:v>
                </c:pt>
                <c:pt idx="2542">
                  <c:v>0.10442352628036854</c:v>
                </c:pt>
                <c:pt idx="2543">
                  <c:v>0.24805588043427335</c:v>
                </c:pt>
                <c:pt idx="2544">
                  <c:v>4.5144382703603839E-2</c:v>
                </c:pt>
                <c:pt idx="2545">
                  <c:v>0.17474746843148498</c:v>
                </c:pt>
                <c:pt idx="2546">
                  <c:v>0.21676499649402223</c:v>
                </c:pt>
                <c:pt idx="2547">
                  <c:v>0.45981584058485092</c:v>
                </c:pt>
                <c:pt idx="2548">
                  <c:v>6.6138751921362801E-2</c:v>
                </c:pt>
                <c:pt idx="2549">
                  <c:v>0.10733698965223284</c:v>
                </c:pt>
                <c:pt idx="2550">
                  <c:v>0.40509171758360585</c:v>
                </c:pt>
                <c:pt idx="2551">
                  <c:v>0.19229999791140739</c:v>
                </c:pt>
                <c:pt idx="2552">
                  <c:v>0.47288208528225523</c:v>
                </c:pt>
                <c:pt idx="2553">
                  <c:v>0.49867602310491022</c:v>
                </c:pt>
                <c:pt idx="2554">
                  <c:v>0.41722020990618586</c:v>
                </c:pt>
                <c:pt idx="2555">
                  <c:v>0.18234689758156486</c:v>
                </c:pt>
                <c:pt idx="2556">
                  <c:v>0.25333454591062471</c:v>
                </c:pt>
                <c:pt idx="2557">
                  <c:v>0.2162960299507824</c:v>
                </c:pt>
                <c:pt idx="2558">
                  <c:v>0.50607718833644122</c:v>
                </c:pt>
                <c:pt idx="2559">
                  <c:v>0.62201686661431699</c:v>
                </c:pt>
                <c:pt idx="2560">
                  <c:v>0.17618197196554383</c:v>
                </c:pt>
                <c:pt idx="2561">
                  <c:v>0.62029987032737377</c:v>
                </c:pt>
                <c:pt idx="2562">
                  <c:v>0.41734529198697762</c:v>
                </c:pt>
                <c:pt idx="2563">
                  <c:v>0.19909119664463668</c:v>
                </c:pt>
                <c:pt idx="2564">
                  <c:v>0.76345311762875157</c:v>
                </c:pt>
                <c:pt idx="2565">
                  <c:v>0.4050052645323074</c:v>
                </c:pt>
                <c:pt idx="2566">
                  <c:v>0.67146862274563457</c:v>
                </c:pt>
                <c:pt idx="2567">
                  <c:v>0.37571974186525259</c:v>
                </c:pt>
                <c:pt idx="2568">
                  <c:v>0.21611434068381147</c:v>
                </c:pt>
                <c:pt idx="2569">
                  <c:v>0.51868305881462939</c:v>
                </c:pt>
                <c:pt idx="2570">
                  <c:v>0.27414154361635346</c:v>
                </c:pt>
                <c:pt idx="2571">
                  <c:v>0.35243874774222239</c:v>
                </c:pt>
                <c:pt idx="2572">
                  <c:v>8.9021110480382692E-2</c:v>
                </c:pt>
                <c:pt idx="2573">
                  <c:v>0</c:v>
                </c:pt>
                <c:pt idx="2574">
                  <c:v>0.49023550907123281</c:v>
                </c:pt>
                <c:pt idx="2575">
                  <c:v>0.58574060819792895</c:v>
                </c:pt>
                <c:pt idx="2576">
                  <c:v>0.14126393863350126</c:v>
                </c:pt>
                <c:pt idx="2577">
                  <c:v>0.19541497081034231</c:v>
                </c:pt>
                <c:pt idx="2578">
                  <c:v>0</c:v>
                </c:pt>
                <c:pt idx="2579">
                  <c:v>0.13540902363387058</c:v>
                </c:pt>
                <c:pt idx="2580">
                  <c:v>9.5215924340909336E-2</c:v>
                </c:pt>
                <c:pt idx="2581">
                  <c:v>0.4134722069889693</c:v>
                </c:pt>
                <c:pt idx="2582">
                  <c:v>0.690926407462503</c:v>
                </c:pt>
                <c:pt idx="2583">
                  <c:v>0.17213591449946158</c:v>
                </c:pt>
                <c:pt idx="2584">
                  <c:v>0.47140460611855595</c:v>
                </c:pt>
                <c:pt idx="2585">
                  <c:v>0.33680204453005053</c:v>
                </c:pt>
                <c:pt idx="2586">
                  <c:v>0.33135684376489266</c:v>
                </c:pt>
                <c:pt idx="2587">
                  <c:v>0.7865803594817139</c:v>
                </c:pt>
                <c:pt idx="2588">
                  <c:v>6.4244021857293981E-3</c:v>
                </c:pt>
                <c:pt idx="2589">
                  <c:v>0.5073971032697332</c:v>
                </c:pt>
                <c:pt idx="2590">
                  <c:v>5.1125671948141417E-2</c:v>
                </c:pt>
                <c:pt idx="2591">
                  <c:v>0.7760427920131282</c:v>
                </c:pt>
                <c:pt idx="2592">
                  <c:v>1.2682696220730913E-2</c:v>
                </c:pt>
                <c:pt idx="2593">
                  <c:v>0.61053800694605953</c:v>
                </c:pt>
                <c:pt idx="2594">
                  <c:v>0.68835293848067569</c:v>
                </c:pt>
                <c:pt idx="2595">
                  <c:v>0.52412687443023875</c:v>
                </c:pt>
                <c:pt idx="2596">
                  <c:v>0</c:v>
                </c:pt>
                <c:pt idx="2597">
                  <c:v>0.64527350108314296</c:v>
                </c:pt>
                <c:pt idx="2598">
                  <c:v>0.30352321222242967</c:v>
                </c:pt>
                <c:pt idx="2599">
                  <c:v>0.42290380543820766</c:v>
                </c:pt>
                <c:pt idx="2600">
                  <c:v>0.44483604738857163</c:v>
                </c:pt>
                <c:pt idx="2601">
                  <c:v>0.1398821680147663</c:v>
                </c:pt>
                <c:pt idx="2602">
                  <c:v>0</c:v>
                </c:pt>
                <c:pt idx="2603">
                  <c:v>0.55448529898726417</c:v>
                </c:pt>
                <c:pt idx="2604">
                  <c:v>0</c:v>
                </c:pt>
                <c:pt idx="2605">
                  <c:v>0</c:v>
                </c:pt>
                <c:pt idx="2606">
                  <c:v>0.42812347070930967</c:v>
                </c:pt>
                <c:pt idx="2607">
                  <c:v>0</c:v>
                </c:pt>
                <c:pt idx="2608">
                  <c:v>0</c:v>
                </c:pt>
                <c:pt idx="2609">
                  <c:v>0.89999702260661696</c:v>
                </c:pt>
                <c:pt idx="2610">
                  <c:v>0</c:v>
                </c:pt>
                <c:pt idx="2611">
                  <c:v>0.24822092426015843</c:v>
                </c:pt>
                <c:pt idx="2612">
                  <c:v>3.5753721179259142E-5</c:v>
                </c:pt>
                <c:pt idx="2613">
                  <c:v>0</c:v>
                </c:pt>
                <c:pt idx="2614">
                  <c:v>0.88092705843571972</c:v>
                </c:pt>
                <c:pt idx="2615">
                  <c:v>0</c:v>
                </c:pt>
                <c:pt idx="2616">
                  <c:v>0</c:v>
                </c:pt>
                <c:pt idx="2617">
                  <c:v>0.54999981958189126</c:v>
                </c:pt>
                <c:pt idx="2618">
                  <c:v>0</c:v>
                </c:pt>
                <c:pt idx="2619">
                  <c:v>0</c:v>
                </c:pt>
                <c:pt idx="2620">
                  <c:v>0</c:v>
                </c:pt>
                <c:pt idx="2621">
                  <c:v>0</c:v>
                </c:pt>
                <c:pt idx="2622">
                  <c:v>0.57673158170316829</c:v>
                </c:pt>
                <c:pt idx="2623">
                  <c:v>0.58023976823612167</c:v>
                </c:pt>
                <c:pt idx="2624">
                  <c:v>0</c:v>
                </c:pt>
                <c:pt idx="2625">
                  <c:v>0</c:v>
                </c:pt>
                <c:pt idx="2626">
                  <c:v>0</c:v>
                </c:pt>
                <c:pt idx="2627">
                  <c:v>0</c:v>
                </c:pt>
                <c:pt idx="2628">
                  <c:v>0</c:v>
                </c:pt>
                <c:pt idx="2629">
                  <c:v>0.81746775280712314</c:v>
                </c:pt>
                <c:pt idx="2630">
                  <c:v>0</c:v>
                </c:pt>
                <c:pt idx="2631">
                  <c:v>0</c:v>
                </c:pt>
                <c:pt idx="2632">
                  <c:v>0.41567367576039671</c:v>
                </c:pt>
                <c:pt idx="2633">
                  <c:v>0</c:v>
                </c:pt>
                <c:pt idx="2634">
                  <c:v>0</c:v>
                </c:pt>
                <c:pt idx="2635">
                  <c:v>0</c:v>
                </c:pt>
                <c:pt idx="2636">
                  <c:v>0.71655971304379606</c:v>
                </c:pt>
                <c:pt idx="2637">
                  <c:v>0</c:v>
                </c:pt>
                <c:pt idx="2638">
                  <c:v>0.83226519172268298</c:v>
                </c:pt>
                <c:pt idx="2639">
                  <c:v>0</c:v>
                </c:pt>
                <c:pt idx="2640">
                  <c:v>3.0821541337749527E-2</c:v>
                </c:pt>
                <c:pt idx="2641">
                  <c:v>0</c:v>
                </c:pt>
                <c:pt idx="2642">
                  <c:v>0</c:v>
                </c:pt>
                <c:pt idx="2643">
                  <c:v>0.25236362588648831</c:v>
                </c:pt>
                <c:pt idx="2644">
                  <c:v>0.93207438278467125</c:v>
                </c:pt>
                <c:pt idx="2645">
                  <c:v>0</c:v>
                </c:pt>
                <c:pt idx="2646">
                  <c:v>2.3957551241387412E-4</c:v>
                </c:pt>
                <c:pt idx="2647">
                  <c:v>0</c:v>
                </c:pt>
                <c:pt idx="2648">
                  <c:v>0.34004527412542429</c:v>
                </c:pt>
                <c:pt idx="2649">
                  <c:v>0</c:v>
                </c:pt>
                <c:pt idx="2650">
                  <c:v>0</c:v>
                </c:pt>
                <c:pt idx="2651">
                  <c:v>0</c:v>
                </c:pt>
                <c:pt idx="2652">
                  <c:v>0</c:v>
                </c:pt>
                <c:pt idx="2653">
                  <c:v>0</c:v>
                </c:pt>
                <c:pt idx="2654">
                  <c:v>0</c:v>
                </c:pt>
                <c:pt idx="2655">
                  <c:v>0</c:v>
                </c:pt>
                <c:pt idx="2656">
                  <c:v>0.83305226917743003</c:v>
                </c:pt>
                <c:pt idx="2657">
                  <c:v>0</c:v>
                </c:pt>
                <c:pt idx="2658">
                  <c:v>0.69824443660281588</c:v>
                </c:pt>
                <c:pt idx="2659">
                  <c:v>0</c:v>
                </c:pt>
                <c:pt idx="2660">
                  <c:v>0.78773000555503669</c:v>
                </c:pt>
                <c:pt idx="2661">
                  <c:v>0</c:v>
                </c:pt>
                <c:pt idx="2662">
                  <c:v>0.38276443096823054</c:v>
                </c:pt>
                <c:pt idx="2663">
                  <c:v>0</c:v>
                </c:pt>
                <c:pt idx="2664">
                  <c:v>0.22365233978894372</c:v>
                </c:pt>
                <c:pt idx="2665">
                  <c:v>0</c:v>
                </c:pt>
                <c:pt idx="2666">
                  <c:v>0</c:v>
                </c:pt>
                <c:pt idx="2667">
                  <c:v>0.37340207903988365</c:v>
                </c:pt>
                <c:pt idx="2668">
                  <c:v>0</c:v>
                </c:pt>
                <c:pt idx="2669">
                  <c:v>0</c:v>
                </c:pt>
                <c:pt idx="2670">
                  <c:v>0.30457968103726096</c:v>
                </c:pt>
                <c:pt idx="2671">
                  <c:v>0</c:v>
                </c:pt>
                <c:pt idx="2672">
                  <c:v>0</c:v>
                </c:pt>
                <c:pt idx="2673">
                  <c:v>3.0917061889774489E-2</c:v>
                </c:pt>
                <c:pt idx="2674">
                  <c:v>0</c:v>
                </c:pt>
                <c:pt idx="2675">
                  <c:v>0.25752376755437772</c:v>
                </c:pt>
                <c:pt idx="2676">
                  <c:v>0.42153233563703957</c:v>
                </c:pt>
                <c:pt idx="2677">
                  <c:v>0.21721575889827949</c:v>
                </c:pt>
                <c:pt idx="2678">
                  <c:v>5.8031605871280346E-2</c:v>
                </c:pt>
                <c:pt idx="2679">
                  <c:v>0.10215679575637014</c:v>
                </c:pt>
                <c:pt idx="2680">
                  <c:v>0.19513041196699576</c:v>
                </c:pt>
                <c:pt idx="2681">
                  <c:v>0.14599125798997686</c:v>
                </c:pt>
                <c:pt idx="2682">
                  <c:v>9.256238108415718E-2</c:v>
                </c:pt>
                <c:pt idx="2683">
                  <c:v>0.17996859297622711</c:v>
                </c:pt>
                <c:pt idx="2684">
                  <c:v>0.29660408869258226</c:v>
                </c:pt>
                <c:pt idx="2685">
                  <c:v>0.21827155057003075</c:v>
                </c:pt>
                <c:pt idx="2686">
                  <c:v>0.16801302741196988</c:v>
                </c:pt>
                <c:pt idx="2687">
                  <c:v>0.19766463046109356</c:v>
                </c:pt>
                <c:pt idx="2688">
                  <c:v>7.0674927382252681E-3</c:v>
                </c:pt>
                <c:pt idx="2689">
                  <c:v>0</c:v>
                </c:pt>
                <c:pt idx="2690">
                  <c:v>0.24267367208912033</c:v>
                </c:pt>
                <c:pt idx="2691">
                  <c:v>0.25518983776054976</c:v>
                </c:pt>
                <c:pt idx="2692">
                  <c:v>0.19073706202850421</c:v>
                </c:pt>
                <c:pt idx="2693">
                  <c:v>0</c:v>
                </c:pt>
                <c:pt idx="2694">
                  <c:v>0</c:v>
                </c:pt>
                <c:pt idx="2695">
                  <c:v>0.26073745593431191</c:v>
                </c:pt>
                <c:pt idx="2696">
                  <c:v>1.2575444952967493E-2</c:v>
                </c:pt>
                <c:pt idx="2697">
                  <c:v>0</c:v>
                </c:pt>
                <c:pt idx="2698">
                  <c:v>0</c:v>
                </c:pt>
                <c:pt idx="2699">
                  <c:v>7.0050902348089434E-3</c:v>
                </c:pt>
                <c:pt idx="2700">
                  <c:v>0</c:v>
                </c:pt>
                <c:pt idx="2701">
                  <c:v>0</c:v>
                </c:pt>
                <c:pt idx="2702">
                  <c:v>0</c:v>
                </c:pt>
                <c:pt idx="2703">
                  <c:v>0</c:v>
                </c:pt>
                <c:pt idx="2704">
                  <c:v>0</c:v>
                </c:pt>
                <c:pt idx="2705">
                  <c:v>0</c:v>
                </c:pt>
                <c:pt idx="2706">
                  <c:v>2.4354233956513079E-5</c:v>
                </c:pt>
                <c:pt idx="2707">
                  <c:v>0</c:v>
                </c:pt>
                <c:pt idx="2708">
                  <c:v>0</c:v>
                </c:pt>
                <c:pt idx="2709">
                  <c:v>0</c:v>
                </c:pt>
                <c:pt idx="2710">
                  <c:v>0</c:v>
                </c:pt>
                <c:pt idx="2711">
                  <c:v>0</c:v>
                </c:pt>
                <c:pt idx="2712">
                  <c:v>0</c:v>
                </c:pt>
                <c:pt idx="2713">
                  <c:v>0</c:v>
                </c:pt>
                <c:pt idx="2714">
                  <c:v>0</c:v>
                </c:pt>
                <c:pt idx="2715">
                  <c:v>0.13039189890001973</c:v>
                </c:pt>
                <c:pt idx="2716">
                  <c:v>0.21390822976269902</c:v>
                </c:pt>
                <c:pt idx="2717">
                  <c:v>2.702935161454811E-2</c:v>
                </c:pt>
                <c:pt idx="2718">
                  <c:v>8.9237408849227415E-2</c:v>
                </c:pt>
                <c:pt idx="2719">
                  <c:v>0.38671715276415192</c:v>
                </c:pt>
                <c:pt idx="2720">
                  <c:v>3.6376407379414312E-2</c:v>
                </c:pt>
                <c:pt idx="2721">
                  <c:v>5.8244393044802906E-3</c:v>
                </c:pt>
                <c:pt idx="2722">
                  <c:v>0</c:v>
                </c:pt>
                <c:pt idx="2723">
                  <c:v>0</c:v>
                </c:pt>
                <c:pt idx="2724">
                  <c:v>0.28146054638616963</c:v>
                </c:pt>
                <c:pt idx="2725">
                  <c:v>0.23978377265151937</c:v>
                </c:pt>
                <c:pt idx="2726">
                  <c:v>0.55057877877691208</c:v>
                </c:pt>
                <c:pt idx="2727">
                  <c:v>0.20279520927247249</c:v>
                </c:pt>
                <c:pt idx="2728">
                  <c:v>0.30817465673375111</c:v>
                </c:pt>
                <c:pt idx="2729">
                  <c:v>0.31014072814936966</c:v>
                </c:pt>
                <c:pt idx="2730">
                  <c:v>0.22690727677271147</c:v>
                </c:pt>
                <c:pt idx="2731">
                  <c:v>0.17077391623463256</c:v>
                </c:pt>
                <c:pt idx="2732">
                  <c:v>0.28023080527219568</c:v>
                </c:pt>
                <c:pt idx="2733">
                  <c:v>0.14791291352690367</c:v>
                </c:pt>
                <c:pt idx="2734">
                  <c:v>4.9014702082879632E-6</c:v>
                </c:pt>
                <c:pt idx="2735">
                  <c:v>9.993156815630215E-2</c:v>
                </c:pt>
                <c:pt idx="2736">
                  <c:v>0.36270860777454778</c:v>
                </c:pt>
                <c:pt idx="2737">
                  <c:v>3.9581245339039513E-2</c:v>
                </c:pt>
                <c:pt idx="2738">
                  <c:v>0.22216415872376497</c:v>
                </c:pt>
                <c:pt idx="2739">
                  <c:v>0.15601277545112216</c:v>
                </c:pt>
                <c:pt idx="2740">
                  <c:v>0.29404653604122416</c:v>
                </c:pt>
                <c:pt idx="2741">
                  <c:v>0.22583423311339756</c:v>
                </c:pt>
                <c:pt idx="2742">
                  <c:v>0.20490908522893567</c:v>
                </c:pt>
                <c:pt idx="2743">
                  <c:v>0.11749800688686877</c:v>
                </c:pt>
                <c:pt idx="2744">
                  <c:v>4.1112005688881771E-2</c:v>
                </c:pt>
                <c:pt idx="2745">
                  <c:v>9.3807598659471393E-3</c:v>
                </c:pt>
                <c:pt idx="2746">
                  <c:v>0</c:v>
                </c:pt>
                <c:pt idx="2747">
                  <c:v>0.57977610697241599</c:v>
                </c:pt>
                <c:pt idx="2748">
                  <c:v>9.9382919896234129E-2</c:v>
                </c:pt>
                <c:pt idx="2749">
                  <c:v>0.40903573294091111</c:v>
                </c:pt>
                <c:pt idx="2750">
                  <c:v>0.17245627637634059</c:v>
                </c:pt>
                <c:pt idx="2751">
                  <c:v>0.20668933764904907</c:v>
                </c:pt>
                <c:pt idx="2752">
                  <c:v>7.2008525382686664E-2</c:v>
                </c:pt>
                <c:pt idx="2753">
                  <c:v>4.3107837768149946E-3</c:v>
                </c:pt>
                <c:pt idx="2754">
                  <c:v>0.31120602278790982</c:v>
                </c:pt>
                <c:pt idx="2755">
                  <c:v>0.14188896864897127</c:v>
                </c:pt>
                <c:pt idx="2756">
                  <c:v>0.2290767560199192</c:v>
                </c:pt>
                <c:pt idx="2757">
                  <c:v>0.27056548210018538</c:v>
                </c:pt>
                <c:pt idx="2758">
                  <c:v>0.19958465511927595</c:v>
                </c:pt>
                <c:pt idx="2759">
                  <c:v>0.14765170783864037</c:v>
                </c:pt>
                <c:pt idx="2760">
                  <c:v>0.27061608101740031</c:v>
                </c:pt>
                <c:pt idx="2761">
                  <c:v>0.39622608040356205</c:v>
                </c:pt>
                <c:pt idx="2762">
                  <c:v>0.13000452570114174</c:v>
                </c:pt>
                <c:pt idx="2763">
                  <c:v>6.6480894896302434E-2</c:v>
                </c:pt>
                <c:pt idx="2764">
                  <c:v>0.28098723605535136</c:v>
                </c:pt>
                <c:pt idx="2765">
                  <c:v>0.26531675002008065</c:v>
                </c:pt>
                <c:pt idx="2766">
                  <c:v>0.31171380408503996</c:v>
                </c:pt>
                <c:pt idx="2767">
                  <c:v>4.4071075550590616E-3</c:v>
                </c:pt>
                <c:pt idx="2768">
                  <c:v>8.9087193154875524E-2</c:v>
                </c:pt>
                <c:pt idx="2769">
                  <c:v>0.17055087538507099</c:v>
                </c:pt>
                <c:pt idx="2770">
                  <c:v>0</c:v>
                </c:pt>
                <c:pt idx="2771">
                  <c:v>0.27069168569817215</c:v>
                </c:pt>
                <c:pt idx="2772">
                  <c:v>0.35301292065990653</c:v>
                </c:pt>
                <c:pt idx="2773">
                  <c:v>0.35634247815963155</c:v>
                </c:pt>
                <c:pt idx="2774">
                  <c:v>0.34633961422101317</c:v>
                </c:pt>
                <c:pt idx="2775">
                  <c:v>0.16808061347337999</c:v>
                </c:pt>
                <c:pt idx="2776">
                  <c:v>0</c:v>
                </c:pt>
                <c:pt idx="2777">
                  <c:v>0.16240770074102737</c:v>
                </c:pt>
                <c:pt idx="2778">
                  <c:v>0.18673269154805036</c:v>
                </c:pt>
                <c:pt idx="2779">
                  <c:v>0.12390502377304168</c:v>
                </c:pt>
                <c:pt idx="2780">
                  <c:v>8.7125276123510037E-2</c:v>
                </c:pt>
                <c:pt idx="2781">
                  <c:v>2.0626057903143404E-3</c:v>
                </c:pt>
                <c:pt idx="2782">
                  <c:v>0.23042291857889577</c:v>
                </c:pt>
                <c:pt idx="2783">
                  <c:v>0.45620872237230253</c:v>
                </c:pt>
                <c:pt idx="2784">
                  <c:v>0.2827063233282131</c:v>
                </c:pt>
                <c:pt idx="2785">
                  <c:v>0.18501230799347335</c:v>
                </c:pt>
                <c:pt idx="2786">
                  <c:v>0.37776271472858497</c:v>
                </c:pt>
                <c:pt idx="2787">
                  <c:v>0.52451061469463545</c:v>
                </c:pt>
                <c:pt idx="2788">
                  <c:v>0.12057648958313649</c:v>
                </c:pt>
                <c:pt idx="2789">
                  <c:v>0</c:v>
                </c:pt>
                <c:pt idx="2790">
                  <c:v>0</c:v>
                </c:pt>
                <c:pt idx="2791">
                  <c:v>0.34249427258560888</c:v>
                </c:pt>
                <c:pt idx="2792">
                  <c:v>0</c:v>
                </c:pt>
                <c:pt idx="2793">
                  <c:v>2.345652218956349E-2</c:v>
                </c:pt>
                <c:pt idx="2794">
                  <c:v>0.52636969244954823</c:v>
                </c:pt>
                <c:pt idx="2795">
                  <c:v>4.5502899194980809E-2</c:v>
                </c:pt>
                <c:pt idx="2796">
                  <c:v>1.1198323494742665E-2</c:v>
                </c:pt>
                <c:pt idx="2797">
                  <c:v>1.1359115152986852E-2</c:v>
                </c:pt>
                <c:pt idx="2798">
                  <c:v>0</c:v>
                </c:pt>
                <c:pt idx="2799">
                  <c:v>3.9152887860703235E-2</c:v>
                </c:pt>
                <c:pt idx="2800">
                  <c:v>0.65105714776028556</c:v>
                </c:pt>
                <c:pt idx="2801">
                  <c:v>0.1836967102380446</c:v>
                </c:pt>
                <c:pt idx="2802">
                  <c:v>0</c:v>
                </c:pt>
                <c:pt idx="2803">
                  <c:v>0.46794898777682997</c:v>
                </c:pt>
                <c:pt idx="2804">
                  <c:v>6.853271077526496E-2</c:v>
                </c:pt>
                <c:pt idx="2805">
                  <c:v>0.60167704548438761</c:v>
                </c:pt>
                <c:pt idx="2806">
                  <c:v>0.80095270942293073</c:v>
                </c:pt>
                <c:pt idx="2807">
                  <c:v>0.22399033756827091</c:v>
                </c:pt>
                <c:pt idx="2808">
                  <c:v>0.11171732518795904</c:v>
                </c:pt>
                <c:pt idx="2809">
                  <c:v>0.16820901228628993</c:v>
                </c:pt>
                <c:pt idx="2810">
                  <c:v>2.6907528039114129E-3</c:v>
                </c:pt>
                <c:pt idx="2811">
                  <c:v>0.20718413903872976</c:v>
                </c:pt>
                <c:pt idx="2812">
                  <c:v>0.44095128138298495</c:v>
                </c:pt>
                <c:pt idx="2813">
                  <c:v>0.14496899010942568</c:v>
                </c:pt>
                <c:pt idx="2814">
                  <c:v>4.3814603157826301E-2</c:v>
                </c:pt>
                <c:pt idx="2815">
                  <c:v>9.7486371515039055E-2</c:v>
                </c:pt>
                <c:pt idx="2816">
                  <c:v>0.6590067644520482</c:v>
                </c:pt>
                <c:pt idx="2817">
                  <c:v>0.43102511854600867</c:v>
                </c:pt>
                <c:pt idx="2818">
                  <c:v>0.41499816317220256</c:v>
                </c:pt>
                <c:pt idx="2819">
                  <c:v>0.11176866025968493</c:v>
                </c:pt>
                <c:pt idx="2820">
                  <c:v>0.4013396542884653</c:v>
                </c:pt>
                <c:pt idx="2821">
                  <c:v>0.34965265500182485</c:v>
                </c:pt>
                <c:pt idx="2822">
                  <c:v>0.27798022873127681</c:v>
                </c:pt>
                <c:pt idx="2823">
                  <c:v>0</c:v>
                </c:pt>
                <c:pt idx="2824">
                  <c:v>0</c:v>
                </c:pt>
                <c:pt idx="2825">
                  <c:v>0.3106893286464566</c:v>
                </c:pt>
                <c:pt idx="2826">
                  <c:v>0.46332746366490862</c:v>
                </c:pt>
                <c:pt idx="2827">
                  <c:v>0.37928075778530274</c:v>
                </c:pt>
                <c:pt idx="2828">
                  <c:v>6.8919450826146395E-2</c:v>
                </c:pt>
                <c:pt idx="2829">
                  <c:v>0.28994538628138999</c:v>
                </c:pt>
                <c:pt idx="2830">
                  <c:v>0</c:v>
                </c:pt>
                <c:pt idx="2831">
                  <c:v>0</c:v>
                </c:pt>
                <c:pt idx="2832">
                  <c:v>0.26394941126808807</c:v>
                </c:pt>
                <c:pt idx="2833">
                  <c:v>0.4782152744254452</c:v>
                </c:pt>
                <c:pt idx="2834">
                  <c:v>0.17094007199732897</c:v>
                </c:pt>
                <c:pt idx="2835">
                  <c:v>6.2961683114407391E-2</c:v>
                </c:pt>
                <c:pt idx="2836">
                  <c:v>0.49166127116342623</c:v>
                </c:pt>
                <c:pt idx="2837">
                  <c:v>0.25112890105375368</c:v>
                </c:pt>
                <c:pt idx="2838">
                  <c:v>0.68323000917405363</c:v>
                </c:pt>
                <c:pt idx="2839">
                  <c:v>0</c:v>
                </c:pt>
                <c:pt idx="2840">
                  <c:v>1.31813529200036E-2</c:v>
                </c:pt>
                <c:pt idx="2841">
                  <c:v>4.4665214475481468E-2</c:v>
                </c:pt>
                <c:pt idx="2842">
                  <c:v>1.7717621087933524E-2</c:v>
                </c:pt>
                <c:pt idx="2843">
                  <c:v>0.35205825158632936</c:v>
                </c:pt>
                <c:pt idx="2844">
                  <c:v>0.52014757262136524</c:v>
                </c:pt>
                <c:pt idx="2845">
                  <c:v>1.3656099496840264E-5</c:v>
                </c:pt>
                <c:pt idx="2846">
                  <c:v>2.3462985692555151E-2</c:v>
                </c:pt>
                <c:pt idx="2847">
                  <c:v>0.1378178395457606</c:v>
                </c:pt>
                <c:pt idx="2848">
                  <c:v>0</c:v>
                </c:pt>
                <c:pt idx="2849">
                  <c:v>0.45212465540899788</c:v>
                </c:pt>
                <c:pt idx="2850">
                  <c:v>4.771154495727431E-3</c:v>
                </c:pt>
                <c:pt idx="2851">
                  <c:v>0.36080898212147039</c:v>
                </c:pt>
                <c:pt idx="2852">
                  <c:v>0.23422485180475552</c:v>
                </c:pt>
                <c:pt idx="2853">
                  <c:v>0.39349029115117135</c:v>
                </c:pt>
                <c:pt idx="2854">
                  <c:v>6.3276689896536009E-2</c:v>
                </c:pt>
                <c:pt idx="2855">
                  <c:v>0.20055206188911842</c:v>
                </c:pt>
                <c:pt idx="2856">
                  <c:v>0.58063446595442081</c:v>
                </c:pt>
                <c:pt idx="2857">
                  <c:v>0.29907279843504503</c:v>
                </c:pt>
                <c:pt idx="2858">
                  <c:v>8.2650890145619257E-2</c:v>
                </c:pt>
                <c:pt idx="2859">
                  <c:v>0.23363112597813535</c:v>
                </c:pt>
                <c:pt idx="2860">
                  <c:v>0.38630812490877281</c:v>
                </c:pt>
                <c:pt idx="2861">
                  <c:v>6.2282525736573773E-2</c:v>
                </c:pt>
                <c:pt idx="2862">
                  <c:v>0.41823310024508448</c:v>
                </c:pt>
                <c:pt idx="2863">
                  <c:v>0.47655548325369324</c:v>
                </c:pt>
                <c:pt idx="2864">
                  <c:v>0.40702216009538295</c:v>
                </c:pt>
                <c:pt idx="2865">
                  <c:v>0.21117505021088795</c:v>
                </c:pt>
                <c:pt idx="2866">
                  <c:v>0.49214774394126226</c:v>
                </c:pt>
                <c:pt idx="2867">
                  <c:v>0.23489556404526138</c:v>
                </c:pt>
                <c:pt idx="2868">
                  <c:v>0.16004416576595115</c:v>
                </c:pt>
                <c:pt idx="2869">
                  <c:v>0</c:v>
                </c:pt>
                <c:pt idx="2870">
                  <c:v>0</c:v>
                </c:pt>
                <c:pt idx="2871">
                  <c:v>0.23954863754146383</c:v>
                </c:pt>
                <c:pt idx="2872">
                  <c:v>0.25645812019799219</c:v>
                </c:pt>
                <c:pt idx="2873">
                  <c:v>0.48010631950646249</c:v>
                </c:pt>
                <c:pt idx="2874">
                  <c:v>0.77291377160576158</c:v>
                </c:pt>
                <c:pt idx="2875">
                  <c:v>0</c:v>
                </c:pt>
                <c:pt idx="2876">
                  <c:v>0.13522407384174209</c:v>
                </c:pt>
                <c:pt idx="2877">
                  <c:v>7.2938006807916856E-3</c:v>
                </c:pt>
                <c:pt idx="2878">
                  <c:v>0</c:v>
                </c:pt>
                <c:pt idx="2879">
                  <c:v>0</c:v>
                </c:pt>
                <c:pt idx="2880">
                  <c:v>0</c:v>
                </c:pt>
                <c:pt idx="2881">
                  <c:v>0</c:v>
                </c:pt>
                <c:pt idx="2882">
                  <c:v>0.4671483441600649</c:v>
                </c:pt>
                <c:pt idx="2883">
                  <c:v>0</c:v>
                </c:pt>
                <c:pt idx="2884">
                  <c:v>0.64242169332525378</c:v>
                </c:pt>
                <c:pt idx="2885">
                  <c:v>0.51428762859770727</c:v>
                </c:pt>
                <c:pt idx="2886">
                  <c:v>2.2064799495809147E-2</c:v>
                </c:pt>
                <c:pt idx="2887">
                  <c:v>0</c:v>
                </c:pt>
                <c:pt idx="2888">
                  <c:v>0</c:v>
                </c:pt>
                <c:pt idx="2889">
                  <c:v>8.2152591369178227E-2</c:v>
                </c:pt>
                <c:pt idx="2890">
                  <c:v>0</c:v>
                </c:pt>
                <c:pt idx="2891">
                  <c:v>0.37561288611742211</c:v>
                </c:pt>
                <c:pt idx="2892">
                  <c:v>0</c:v>
                </c:pt>
                <c:pt idx="2893">
                  <c:v>0</c:v>
                </c:pt>
                <c:pt idx="2894">
                  <c:v>0</c:v>
                </c:pt>
                <c:pt idx="2895">
                  <c:v>0</c:v>
                </c:pt>
                <c:pt idx="2896">
                  <c:v>0.35484038664594797</c:v>
                </c:pt>
                <c:pt idx="2897">
                  <c:v>0.4203230936476382</c:v>
                </c:pt>
                <c:pt idx="2898">
                  <c:v>0</c:v>
                </c:pt>
                <c:pt idx="2899">
                  <c:v>0.27459093192279815</c:v>
                </c:pt>
                <c:pt idx="2900">
                  <c:v>0.4700129402660338</c:v>
                </c:pt>
                <c:pt idx="2901">
                  <c:v>0</c:v>
                </c:pt>
                <c:pt idx="2902">
                  <c:v>0.58908375816182279</c:v>
                </c:pt>
                <c:pt idx="2903">
                  <c:v>0.53963413229650858</c:v>
                </c:pt>
                <c:pt idx="2904">
                  <c:v>1.3823527920992087E-2</c:v>
                </c:pt>
                <c:pt idx="2905">
                  <c:v>0</c:v>
                </c:pt>
                <c:pt idx="2906">
                  <c:v>0.2523241375151718</c:v>
                </c:pt>
                <c:pt idx="2907">
                  <c:v>0</c:v>
                </c:pt>
                <c:pt idx="2908">
                  <c:v>0.56333390319146459</c:v>
                </c:pt>
                <c:pt idx="2909">
                  <c:v>0.3861041821233912</c:v>
                </c:pt>
                <c:pt idx="2910">
                  <c:v>0</c:v>
                </c:pt>
                <c:pt idx="2911">
                  <c:v>0.22282257599551572</c:v>
                </c:pt>
                <c:pt idx="2912">
                  <c:v>5.3204583915413646E-3</c:v>
                </c:pt>
                <c:pt idx="2913">
                  <c:v>0.51260174946402037</c:v>
                </c:pt>
                <c:pt idx="2914">
                  <c:v>5.3314850449647747E-2</c:v>
                </c:pt>
                <c:pt idx="2915">
                  <c:v>0</c:v>
                </c:pt>
                <c:pt idx="2916">
                  <c:v>0.46903257386299163</c:v>
                </c:pt>
                <c:pt idx="2917">
                  <c:v>0</c:v>
                </c:pt>
                <c:pt idx="2918">
                  <c:v>0</c:v>
                </c:pt>
                <c:pt idx="2919">
                  <c:v>0</c:v>
                </c:pt>
                <c:pt idx="2920">
                  <c:v>0</c:v>
                </c:pt>
                <c:pt idx="2921">
                  <c:v>0.28692809189128116</c:v>
                </c:pt>
                <c:pt idx="2922">
                  <c:v>0.48130374019486427</c:v>
                </c:pt>
                <c:pt idx="2923">
                  <c:v>0</c:v>
                </c:pt>
                <c:pt idx="2924">
                  <c:v>0</c:v>
                </c:pt>
                <c:pt idx="2925">
                  <c:v>2.6357612081679888E-2</c:v>
                </c:pt>
                <c:pt idx="2926">
                  <c:v>0.49541919817117475</c:v>
                </c:pt>
                <c:pt idx="2927">
                  <c:v>0</c:v>
                </c:pt>
                <c:pt idx="2928">
                  <c:v>0</c:v>
                </c:pt>
                <c:pt idx="2929">
                  <c:v>0</c:v>
                </c:pt>
                <c:pt idx="2930">
                  <c:v>0</c:v>
                </c:pt>
                <c:pt idx="2931">
                  <c:v>0.64461235760225499</c:v>
                </c:pt>
                <c:pt idx="2932">
                  <c:v>0</c:v>
                </c:pt>
                <c:pt idx="2933">
                  <c:v>0</c:v>
                </c:pt>
                <c:pt idx="2934">
                  <c:v>0</c:v>
                </c:pt>
                <c:pt idx="2935">
                  <c:v>0.15728035183382852</c:v>
                </c:pt>
                <c:pt idx="2936">
                  <c:v>0</c:v>
                </c:pt>
                <c:pt idx="2937">
                  <c:v>0</c:v>
                </c:pt>
                <c:pt idx="2938">
                  <c:v>9.6578593395489992E-2</c:v>
                </c:pt>
                <c:pt idx="2939">
                  <c:v>0</c:v>
                </c:pt>
                <c:pt idx="2940">
                  <c:v>0.12553000036598894</c:v>
                </c:pt>
                <c:pt idx="2941">
                  <c:v>8.7392572836131055E-3</c:v>
                </c:pt>
                <c:pt idx="2942">
                  <c:v>0.14533382143129506</c:v>
                </c:pt>
                <c:pt idx="2943">
                  <c:v>0.13413009268423345</c:v>
                </c:pt>
                <c:pt idx="2944">
                  <c:v>0.16688428087916199</c:v>
                </c:pt>
                <c:pt idx="2945">
                  <c:v>0.12457773979150424</c:v>
                </c:pt>
                <c:pt idx="2946">
                  <c:v>0</c:v>
                </c:pt>
                <c:pt idx="2947">
                  <c:v>0.21112580994489796</c:v>
                </c:pt>
                <c:pt idx="2948">
                  <c:v>0.66583856153181342</c:v>
                </c:pt>
                <c:pt idx="2949">
                  <c:v>0</c:v>
                </c:pt>
                <c:pt idx="2950">
                  <c:v>0.19428621409750391</c:v>
                </c:pt>
                <c:pt idx="2951">
                  <c:v>5.0894528976685754E-2</c:v>
                </c:pt>
                <c:pt idx="2952">
                  <c:v>0</c:v>
                </c:pt>
                <c:pt idx="2953">
                  <c:v>9.7033233154606199E-2</c:v>
                </c:pt>
                <c:pt idx="2954">
                  <c:v>0</c:v>
                </c:pt>
                <c:pt idx="2955">
                  <c:v>0</c:v>
                </c:pt>
                <c:pt idx="2956">
                  <c:v>0</c:v>
                </c:pt>
                <c:pt idx="2957">
                  <c:v>0</c:v>
                </c:pt>
                <c:pt idx="2958">
                  <c:v>0</c:v>
                </c:pt>
                <c:pt idx="2959">
                  <c:v>0.49121281672481398</c:v>
                </c:pt>
                <c:pt idx="2960">
                  <c:v>0.3236786145087881</c:v>
                </c:pt>
                <c:pt idx="2961">
                  <c:v>0</c:v>
                </c:pt>
                <c:pt idx="2962">
                  <c:v>0</c:v>
                </c:pt>
                <c:pt idx="2963">
                  <c:v>0.74311741345903726</c:v>
                </c:pt>
                <c:pt idx="2964">
                  <c:v>0.23418389453055974</c:v>
                </c:pt>
                <c:pt idx="2965">
                  <c:v>1.6295307472897643E-2</c:v>
                </c:pt>
                <c:pt idx="2966">
                  <c:v>0.48932078840738963</c:v>
                </c:pt>
                <c:pt idx="2967">
                  <c:v>0</c:v>
                </c:pt>
                <c:pt idx="2968">
                  <c:v>6.7609151111088783E-2</c:v>
                </c:pt>
                <c:pt idx="2969">
                  <c:v>0</c:v>
                </c:pt>
                <c:pt idx="2970">
                  <c:v>0</c:v>
                </c:pt>
                <c:pt idx="2971">
                  <c:v>0.30560827057640688</c:v>
                </c:pt>
                <c:pt idx="2972">
                  <c:v>0.3295350871155236</c:v>
                </c:pt>
                <c:pt idx="2973">
                  <c:v>0</c:v>
                </c:pt>
                <c:pt idx="2974">
                  <c:v>0</c:v>
                </c:pt>
                <c:pt idx="2975">
                  <c:v>0</c:v>
                </c:pt>
                <c:pt idx="2976">
                  <c:v>0</c:v>
                </c:pt>
                <c:pt idx="2977">
                  <c:v>0</c:v>
                </c:pt>
                <c:pt idx="2978">
                  <c:v>0</c:v>
                </c:pt>
                <c:pt idx="2979">
                  <c:v>0</c:v>
                </c:pt>
                <c:pt idx="2980">
                  <c:v>9.6012152068557731E-4</c:v>
                </c:pt>
                <c:pt idx="2981">
                  <c:v>0.492140861963628</c:v>
                </c:pt>
                <c:pt idx="2982">
                  <c:v>0</c:v>
                </c:pt>
                <c:pt idx="2983">
                  <c:v>0</c:v>
                </c:pt>
                <c:pt idx="2984">
                  <c:v>0</c:v>
                </c:pt>
                <c:pt idx="2985">
                  <c:v>0.51346852537139542</c:v>
                </c:pt>
                <c:pt idx="2986">
                  <c:v>0</c:v>
                </c:pt>
                <c:pt idx="2987">
                  <c:v>0.1901384248404159</c:v>
                </c:pt>
                <c:pt idx="2988">
                  <c:v>0</c:v>
                </c:pt>
                <c:pt idx="2989">
                  <c:v>0</c:v>
                </c:pt>
                <c:pt idx="2990">
                  <c:v>0</c:v>
                </c:pt>
                <c:pt idx="2991">
                  <c:v>0.25515467842682499</c:v>
                </c:pt>
                <c:pt idx="2992">
                  <c:v>0</c:v>
                </c:pt>
                <c:pt idx="2993">
                  <c:v>0</c:v>
                </c:pt>
                <c:pt idx="2994">
                  <c:v>0</c:v>
                </c:pt>
                <c:pt idx="2995">
                  <c:v>0.17458327787477587</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0.14205169558032865</c:v>
                </c:pt>
                <c:pt idx="3023">
                  <c:v>7.5339791386295651E-2</c:v>
                </c:pt>
                <c:pt idx="3024">
                  <c:v>0.14181224293797856</c:v>
                </c:pt>
                <c:pt idx="3025">
                  <c:v>4.7547044039162109E-4</c:v>
                </c:pt>
                <c:pt idx="3026">
                  <c:v>8.4526240220462234E-2</c:v>
                </c:pt>
                <c:pt idx="3027">
                  <c:v>0.2780974913939207</c:v>
                </c:pt>
                <c:pt idx="3028">
                  <c:v>9.0033225346941428E-2</c:v>
                </c:pt>
                <c:pt idx="3029">
                  <c:v>7.1406097110804409E-2</c:v>
                </c:pt>
                <c:pt idx="3030">
                  <c:v>0.13469414966725812</c:v>
                </c:pt>
                <c:pt idx="3031">
                  <c:v>0.10048839454317815</c:v>
                </c:pt>
                <c:pt idx="3032">
                  <c:v>0.19989016116106018</c:v>
                </c:pt>
                <c:pt idx="3033">
                  <c:v>0.16426751573699305</c:v>
                </c:pt>
                <c:pt idx="3034">
                  <c:v>0.30523040738659762</c:v>
                </c:pt>
                <c:pt idx="3035">
                  <c:v>0.15044042959872375</c:v>
                </c:pt>
                <c:pt idx="3036">
                  <c:v>2.8755846941333048E-2</c:v>
                </c:pt>
                <c:pt idx="3037">
                  <c:v>0.18571159133719398</c:v>
                </c:pt>
                <c:pt idx="3038">
                  <c:v>0.5034373661514282</c:v>
                </c:pt>
                <c:pt idx="3039">
                  <c:v>0.13493844921687306</c:v>
                </c:pt>
                <c:pt idx="3040">
                  <c:v>0.19755593349616937</c:v>
                </c:pt>
                <c:pt idx="3041">
                  <c:v>0.2584773215779394</c:v>
                </c:pt>
                <c:pt idx="3042">
                  <c:v>0.10681807070045395</c:v>
                </c:pt>
                <c:pt idx="3043">
                  <c:v>7.4955159195954954E-2</c:v>
                </c:pt>
                <c:pt idx="3044">
                  <c:v>0.14521326856730349</c:v>
                </c:pt>
                <c:pt idx="3045">
                  <c:v>0.19768220154814053</c:v>
                </c:pt>
                <c:pt idx="3046">
                  <c:v>0.20316823404814791</c:v>
                </c:pt>
                <c:pt idx="3047">
                  <c:v>0.14445167130312367</c:v>
                </c:pt>
                <c:pt idx="3048">
                  <c:v>0.26095209827546395</c:v>
                </c:pt>
                <c:pt idx="3049">
                  <c:v>8.0905121151789758E-2</c:v>
                </c:pt>
                <c:pt idx="3050">
                  <c:v>0.10897378421224894</c:v>
                </c:pt>
                <c:pt idx="3051">
                  <c:v>0.11531450187208886</c:v>
                </c:pt>
                <c:pt idx="3052">
                  <c:v>0.17358444266064979</c:v>
                </c:pt>
                <c:pt idx="3053">
                  <c:v>0.22049683083909122</c:v>
                </c:pt>
                <c:pt idx="3054">
                  <c:v>0.79378030576159542</c:v>
                </c:pt>
                <c:pt idx="3055">
                  <c:v>0.10206471349134909</c:v>
                </c:pt>
                <c:pt idx="3056">
                  <c:v>0.13646751409298602</c:v>
                </c:pt>
                <c:pt idx="3057">
                  <c:v>0.19531183547906766</c:v>
                </c:pt>
                <c:pt idx="3058">
                  <c:v>5.2418611669496984E-3</c:v>
                </c:pt>
                <c:pt idx="3059">
                  <c:v>4.5524510374519947E-2</c:v>
                </c:pt>
                <c:pt idx="3060">
                  <c:v>0.11731022107023165</c:v>
                </c:pt>
                <c:pt idx="3061">
                  <c:v>0.1783527178283256</c:v>
                </c:pt>
                <c:pt idx="3062">
                  <c:v>0.28145853073326893</c:v>
                </c:pt>
                <c:pt idx="3063">
                  <c:v>0.70381991278879674</c:v>
                </c:pt>
                <c:pt idx="3064">
                  <c:v>0.17467467131763995</c:v>
                </c:pt>
                <c:pt idx="3065">
                  <c:v>0.33261296283738306</c:v>
                </c:pt>
                <c:pt idx="3066">
                  <c:v>0.25284077211985073</c:v>
                </c:pt>
                <c:pt idx="3067">
                  <c:v>0.15418917421856465</c:v>
                </c:pt>
                <c:pt idx="3068">
                  <c:v>0.3910861967111951</c:v>
                </c:pt>
                <c:pt idx="3069">
                  <c:v>2.3314431275820766E-2</c:v>
                </c:pt>
                <c:pt idx="3070">
                  <c:v>0</c:v>
                </c:pt>
                <c:pt idx="3071">
                  <c:v>0.23880876512570734</c:v>
                </c:pt>
                <c:pt idx="3072">
                  <c:v>0.14529553402661299</c:v>
                </c:pt>
                <c:pt idx="3073">
                  <c:v>0.34730368598829381</c:v>
                </c:pt>
                <c:pt idx="3074">
                  <c:v>0.14606003116264732</c:v>
                </c:pt>
                <c:pt idx="3075">
                  <c:v>0.10923390090773824</c:v>
                </c:pt>
                <c:pt idx="3076">
                  <c:v>8.7877139779397692E-2</c:v>
                </c:pt>
                <c:pt idx="3077">
                  <c:v>0.23726519017280615</c:v>
                </c:pt>
                <c:pt idx="3078">
                  <c:v>0.52251229070986549</c:v>
                </c:pt>
                <c:pt idx="3079">
                  <c:v>0.31457914265598652</c:v>
                </c:pt>
                <c:pt idx="3080">
                  <c:v>0.11680467046796106</c:v>
                </c:pt>
                <c:pt idx="3081">
                  <c:v>0.3370377486343355</c:v>
                </c:pt>
                <c:pt idx="3082">
                  <c:v>0.2753395797802547</c:v>
                </c:pt>
                <c:pt idx="3083">
                  <c:v>0.37702231682987281</c:v>
                </c:pt>
                <c:pt idx="3084">
                  <c:v>0.14641383257864971</c:v>
                </c:pt>
                <c:pt idx="3085">
                  <c:v>0.1943334325004811</c:v>
                </c:pt>
                <c:pt idx="3086">
                  <c:v>0.30202740713310622</c:v>
                </c:pt>
                <c:pt idx="3087">
                  <c:v>0.13898095613448566</c:v>
                </c:pt>
                <c:pt idx="3088">
                  <c:v>0.37546368783135203</c:v>
                </c:pt>
                <c:pt idx="3089">
                  <c:v>0.21814417829936905</c:v>
                </c:pt>
                <c:pt idx="3090">
                  <c:v>0.33991618874776991</c:v>
                </c:pt>
                <c:pt idx="3091">
                  <c:v>9.2812339310350753E-2</c:v>
                </c:pt>
                <c:pt idx="3092">
                  <c:v>0.11332923363493476</c:v>
                </c:pt>
                <c:pt idx="3093">
                  <c:v>0.18219863065510389</c:v>
                </c:pt>
                <c:pt idx="3094">
                  <c:v>0.12879859454277817</c:v>
                </c:pt>
                <c:pt idx="3095">
                  <c:v>0.5832430482187676</c:v>
                </c:pt>
                <c:pt idx="3096">
                  <c:v>5.2921044124058868E-2</c:v>
                </c:pt>
                <c:pt idx="3097">
                  <c:v>0.23123935828984235</c:v>
                </c:pt>
                <c:pt idx="3098">
                  <c:v>8.0663810422423113E-2</c:v>
                </c:pt>
                <c:pt idx="3099">
                  <c:v>0.21795971695031235</c:v>
                </c:pt>
                <c:pt idx="3100">
                  <c:v>0.13999747497913403</c:v>
                </c:pt>
                <c:pt idx="3101">
                  <c:v>0.36183040950078316</c:v>
                </c:pt>
                <c:pt idx="3102">
                  <c:v>0.2899039054178606</c:v>
                </c:pt>
                <c:pt idx="3103">
                  <c:v>0</c:v>
                </c:pt>
                <c:pt idx="3104">
                  <c:v>0.38457431519110158</c:v>
                </c:pt>
                <c:pt idx="3105">
                  <c:v>0</c:v>
                </c:pt>
                <c:pt idx="3106">
                  <c:v>0.32184723565053586</c:v>
                </c:pt>
                <c:pt idx="3107">
                  <c:v>0.65262763993150297</c:v>
                </c:pt>
                <c:pt idx="3108">
                  <c:v>0</c:v>
                </c:pt>
                <c:pt idx="3109">
                  <c:v>0.16544244545244446</c:v>
                </c:pt>
                <c:pt idx="3110">
                  <c:v>0.21759898936677075</c:v>
                </c:pt>
                <c:pt idx="3111">
                  <c:v>0.12689539336966185</c:v>
                </c:pt>
                <c:pt idx="3112">
                  <c:v>0.30774513587809726</c:v>
                </c:pt>
                <c:pt idx="3113">
                  <c:v>0</c:v>
                </c:pt>
                <c:pt idx="3114">
                  <c:v>0.38018410643899464</c:v>
                </c:pt>
                <c:pt idx="3115">
                  <c:v>0.6025694830339906</c:v>
                </c:pt>
                <c:pt idx="3116">
                  <c:v>0.27448270908948907</c:v>
                </c:pt>
                <c:pt idx="3117">
                  <c:v>4.5673820091413735E-2</c:v>
                </c:pt>
                <c:pt idx="3118">
                  <c:v>0</c:v>
                </c:pt>
                <c:pt idx="3119">
                  <c:v>0.27912471486214596</c:v>
                </c:pt>
                <c:pt idx="3120">
                  <c:v>0.39309707189204496</c:v>
                </c:pt>
                <c:pt idx="3121">
                  <c:v>0.344408349101819</c:v>
                </c:pt>
                <c:pt idx="3122">
                  <c:v>0</c:v>
                </c:pt>
                <c:pt idx="3123">
                  <c:v>0.28480433095515018</c:v>
                </c:pt>
                <c:pt idx="3124">
                  <c:v>0</c:v>
                </c:pt>
                <c:pt idx="3125">
                  <c:v>0</c:v>
                </c:pt>
                <c:pt idx="3126">
                  <c:v>0.23701261345835153</c:v>
                </c:pt>
                <c:pt idx="3127">
                  <c:v>0.25363938927979485</c:v>
                </c:pt>
                <c:pt idx="3128">
                  <c:v>2.2866368084352804E-2</c:v>
                </c:pt>
                <c:pt idx="3129">
                  <c:v>0</c:v>
                </c:pt>
                <c:pt idx="3130">
                  <c:v>0.34676755605526982</c:v>
                </c:pt>
                <c:pt idx="3131">
                  <c:v>0</c:v>
                </c:pt>
                <c:pt idx="3132">
                  <c:v>6.914898380209257E-2</c:v>
                </c:pt>
                <c:pt idx="3133">
                  <c:v>0.21378423922956774</c:v>
                </c:pt>
                <c:pt idx="3134">
                  <c:v>0.22431150770183478</c:v>
                </c:pt>
                <c:pt idx="3135">
                  <c:v>0.22123619707366457</c:v>
                </c:pt>
                <c:pt idx="3136">
                  <c:v>0.19326962158025504</c:v>
                </c:pt>
                <c:pt idx="3137">
                  <c:v>0.10239479966540022</c:v>
                </c:pt>
                <c:pt idx="3138">
                  <c:v>0.44544572493060236</c:v>
                </c:pt>
                <c:pt idx="3139">
                  <c:v>0</c:v>
                </c:pt>
                <c:pt idx="3140">
                  <c:v>0</c:v>
                </c:pt>
                <c:pt idx="3141">
                  <c:v>0.62486382040370814</c:v>
                </c:pt>
                <c:pt idx="3142">
                  <c:v>0.44650121358948269</c:v>
                </c:pt>
                <c:pt idx="3143">
                  <c:v>0</c:v>
                </c:pt>
                <c:pt idx="3144">
                  <c:v>0.37629383573182179</c:v>
                </c:pt>
                <c:pt idx="3145">
                  <c:v>0</c:v>
                </c:pt>
                <c:pt idx="3146">
                  <c:v>0.27536223197200904</c:v>
                </c:pt>
                <c:pt idx="3147">
                  <c:v>0.18260941210864096</c:v>
                </c:pt>
                <c:pt idx="3148">
                  <c:v>0</c:v>
                </c:pt>
                <c:pt idx="3149">
                  <c:v>0.15471113700817271</c:v>
                </c:pt>
                <c:pt idx="3150">
                  <c:v>0.61163037421351674</c:v>
                </c:pt>
                <c:pt idx="3151">
                  <c:v>0.39362916466758957</c:v>
                </c:pt>
                <c:pt idx="3152">
                  <c:v>0.23721271132490834</c:v>
                </c:pt>
                <c:pt idx="3153">
                  <c:v>0</c:v>
                </c:pt>
                <c:pt idx="3154">
                  <c:v>0</c:v>
                </c:pt>
                <c:pt idx="3155">
                  <c:v>0.30905484228675534</c:v>
                </c:pt>
                <c:pt idx="3156">
                  <c:v>0.69289580936181328</c:v>
                </c:pt>
                <c:pt idx="3157">
                  <c:v>0.39595134787305281</c:v>
                </c:pt>
                <c:pt idx="3158">
                  <c:v>0.17741411826070294</c:v>
                </c:pt>
                <c:pt idx="3159">
                  <c:v>0.28761934834064473</c:v>
                </c:pt>
                <c:pt idx="3160">
                  <c:v>0</c:v>
                </c:pt>
                <c:pt idx="3161">
                  <c:v>0</c:v>
                </c:pt>
                <c:pt idx="3162">
                  <c:v>0.50851066940365508</c:v>
                </c:pt>
                <c:pt idx="3163">
                  <c:v>0.32654309976356016</c:v>
                </c:pt>
                <c:pt idx="3164">
                  <c:v>0.47363543058897478</c:v>
                </c:pt>
                <c:pt idx="3165">
                  <c:v>0</c:v>
                </c:pt>
                <c:pt idx="3166">
                  <c:v>2.4623813249684622E-2</c:v>
                </c:pt>
                <c:pt idx="3167">
                  <c:v>0.33289682882958127</c:v>
                </c:pt>
                <c:pt idx="3168">
                  <c:v>0</c:v>
                </c:pt>
                <c:pt idx="3169">
                  <c:v>0.29171230655707986</c:v>
                </c:pt>
                <c:pt idx="3170">
                  <c:v>0.43120095295410604</c:v>
                </c:pt>
                <c:pt idx="3171">
                  <c:v>0.13691364721997609</c:v>
                </c:pt>
                <c:pt idx="3172">
                  <c:v>0</c:v>
                </c:pt>
                <c:pt idx="3173">
                  <c:v>0.14841716066494054</c:v>
                </c:pt>
                <c:pt idx="3174">
                  <c:v>0</c:v>
                </c:pt>
                <c:pt idx="3175">
                  <c:v>0.37520616940905538</c:v>
                </c:pt>
                <c:pt idx="3176">
                  <c:v>0.11160180236910826</c:v>
                </c:pt>
                <c:pt idx="3177">
                  <c:v>0</c:v>
                </c:pt>
                <c:pt idx="3178">
                  <c:v>0</c:v>
                </c:pt>
                <c:pt idx="3179">
                  <c:v>0</c:v>
                </c:pt>
                <c:pt idx="3180">
                  <c:v>1.8677952134385625E-2</c:v>
                </c:pt>
                <c:pt idx="3181">
                  <c:v>0.24723747834439783</c:v>
                </c:pt>
                <c:pt idx="3182">
                  <c:v>0.42288194759392783</c:v>
                </c:pt>
                <c:pt idx="3183">
                  <c:v>0</c:v>
                </c:pt>
                <c:pt idx="3184">
                  <c:v>0</c:v>
                </c:pt>
                <c:pt idx="3185">
                  <c:v>0</c:v>
                </c:pt>
                <c:pt idx="3186">
                  <c:v>0</c:v>
                </c:pt>
                <c:pt idx="3187">
                  <c:v>0</c:v>
                </c:pt>
                <c:pt idx="3188">
                  <c:v>0</c:v>
                </c:pt>
                <c:pt idx="3189">
                  <c:v>8.1553828789153987E-2</c:v>
                </c:pt>
                <c:pt idx="3190">
                  <c:v>8.3040962873381446E-2</c:v>
                </c:pt>
                <c:pt idx="3191">
                  <c:v>0.3322800057152161</c:v>
                </c:pt>
                <c:pt idx="3192">
                  <c:v>0.32221439794532664</c:v>
                </c:pt>
                <c:pt idx="3193">
                  <c:v>0</c:v>
                </c:pt>
                <c:pt idx="3194">
                  <c:v>0</c:v>
                </c:pt>
                <c:pt idx="3195">
                  <c:v>0</c:v>
                </c:pt>
                <c:pt idx="3196">
                  <c:v>0</c:v>
                </c:pt>
                <c:pt idx="3197">
                  <c:v>0</c:v>
                </c:pt>
                <c:pt idx="3198">
                  <c:v>0</c:v>
                </c:pt>
                <c:pt idx="3199">
                  <c:v>0</c:v>
                </c:pt>
                <c:pt idx="3200">
                  <c:v>0.25923232709167243</c:v>
                </c:pt>
                <c:pt idx="3201">
                  <c:v>0.29750498116434632</c:v>
                </c:pt>
                <c:pt idx="3202">
                  <c:v>8.5167111549007232E-2</c:v>
                </c:pt>
                <c:pt idx="3203">
                  <c:v>0.17557912151043081</c:v>
                </c:pt>
                <c:pt idx="3204">
                  <c:v>4.5494034751049003E-2</c:v>
                </c:pt>
                <c:pt idx="3205">
                  <c:v>0.18037034509320721</c:v>
                </c:pt>
                <c:pt idx="3206">
                  <c:v>0.12721353187480922</c:v>
                </c:pt>
                <c:pt idx="3207">
                  <c:v>0.19673481720392344</c:v>
                </c:pt>
                <c:pt idx="3208">
                  <c:v>0.35526206531104648</c:v>
                </c:pt>
                <c:pt idx="3209">
                  <c:v>9.2802869632482313E-2</c:v>
                </c:pt>
                <c:pt idx="3210">
                  <c:v>0.29325493228346056</c:v>
                </c:pt>
                <c:pt idx="3211">
                  <c:v>0.3023472041687294</c:v>
                </c:pt>
                <c:pt idx="3212">
                  <c:v>0.20597690240912897</c:v>
                </c:pt>
                <c:pt idx="3213">
                  <c:v>0.21233218268199835</c:v>
                </c:pt>
                <c:pt idx="3214">
                  <c:v>6.3874780110510163E-2</c:v>
                </c:pt>
                <c:pt idx="3215">
                  <c:v>0.22032686128330323</c:v>
                </c:pt>
                <c:pt idx="3216">
                  <c:v>3.6173847330049939E-3</c:v>
                </c:pt>
                <c:pt idx="3217">
                  <c:v>0.3199073161140773</c:v>
                </c:pt>
                <c:pt idx="3218">
                  <c:v>0.21292165661864285</c:v>
                </c:pt>
                <c:pt idx="3219">
                  <c:v>1.8757449500631277E-4</c:v>
                </c:pt>
                <c:pt idx="3220">
                  <c:v>0.21427134751760873</c:v>
                </c:pt>
                <c:pt idx="3221">
                  <c:v>0.11290452105765467</c:v>
                </c:pt>
                <c:pt idx="3222">
                  <c:v>3.8369195182382965E-2</c:v>
                </c:pt>
                <c:pt idx="3223">
                  <c:v>0.12297628740923978</c:v>
                </c:pt>
                <c:pt idx="3224">
                  <c:v>0.2687058427893087</c:v>
                </c:pt>
                <c:pt idx="3225">
                  <c:v>0.12711421451947333</c:v>
                </c:pt>
                <c:pt idx="3226">
                  <c:v>8.6645009990338834E-2</c:v>
                </c:pt>
                <c:pt idx="3227">
                  <c:v>0.10840005759332018</c:v>
                </c:pt>
                <c:pt idx="3228">
                  <c:v>4.2856096402428941E-2</c:v>
                </c:pt>
                <c:pt idx="3229">
                  <c:v>0</c:v>
                </c:pt>
                <c:pt idx="3230">
                  <c:v>4.5544629320016822E-2</c:v>
                </c:pt>
                <c:pt idx="3231">
                  <c:v>0.14352081622123994</c:v>
                </c:pt>
                <c:pt idx="3232">
                  <c:v>0.23222581984891827</c:v>
                </c:pt>
                <c:pt idx="3233">
                  <c:v>0.59894430314867664</c:v>
                </c:pt>
                <c:pt idx="3234">
                  <c:v>0.44296027930683068</c:v>
                </c:pt>
                <c:pt idx="3235">
                  <c:v>0</c:v>
                </c:pt>
                <c:pt idx="3236">
                  <c:v>2.8191088235543682E-3</c:v>
                </c:pt>
                <c:pt idx="3237">
                  <c:v>0</c:v>
                </c:pt>
                <c:pt idx="3238">
                  <c:v>9.0378224254745732E-2</c:v>
                </c:pt>
                <c:pt idx="3239">
                  <c:v>0.33585812552430766</c:v>
                </c:pt>
                <c:pt idx="3240">
                  <c:v>0</c:v>
                </c:pt>
                <c:pt idx="3241">
                  <c:v>0</c:v>
                </c:pt>
                <c:pt idx="3242">
                  <c:v>0</c:v>
                </c:pt>
                <c:pt idx="3243">
                  <c:v>0</c:v>
                </c:pt>
                <c:pt idx="3244">
                  <c:v>0</c:v>
                </c:pt>
                <c:pt idx="3245">
                  <c:v>0</c:v>
                </c:pt>
                <c:pt idx="3246">
                  <c:v>0</c:v>
                </c:pt>
                <c:pt idx="3247">
                  <c:v>0</c:v>
                </c:pt>
                <c:pt idx="3248">
                  <c:v>0</c:v>
                </c:pt>
                <c:pt idx="3249">
                  <c:v>0</c:v>
                </c:pt>
                <c:pt idx="3250">
                  <c:v>0</c:v>
                </c:pt>
                <c:pt idx="3251">
                  <c:v>3.3681951378625903E-2</c:v>
                </c:pt>
                <c:pt idx="3252">
                  <c:v>0</c:v>
                </c:pt>
                <c:pt idx="3253">
                  <c:v>0</c:v>
                </c:pt>
                <c:pt idx="3254">
                  <c:v>0</c:v>
                </c:pt>
                <c:pt idx="3255">
                  <c:v>0</c:v>
                </c:pt>
                <c:pt idx="3256">
                  <c:v>0</c:v>
                </c:pt>
                <c:pt idx="3257">
                  <c:v>0.253167281990897</c:v>
                </c:pt>
                <c:pt idx="3258">
                  <c:v>3.3851944017549165E-2</c:v>
                </c:pt>
                <c:pt idx="3259">
                  <c:v>0.25991567317456488</c:v>
                </c:pt>
                <c:pt idx="3260">
                  <c:v>0.18722751601487939</c:v>
                </c:pt>
                <c:pt idx="3261">
                  <c:v>0.28105015081807855</c:v>
                </c:pt>
                <c:pt idx="3262">
                  <c:v>6.6587965020800513E-2</c:v>
                </c:pt>
                <c:pt idx="3263">
                  <c:v>0.10941405192262225</c:v>
                </c:pt>
                <c:pt idx="3264">
                  <c:v>0.2528157252367973</c:v>
                </c:pt>
                <c:pt idx="3265">
                  <c:v>0.1126442786857004</c:v>
                </c:pt>
                <c:pt idx="3266">
                  <c:v>0.32007118389312866</c:v>
                </c:pt>
                <c:pt idx="3267">
                  <c:v>9.1206877256943056E-2</c:v>
                </c:pt>
                <c:pt idx="3268">
                  <c:v>9.7134482342376274E-2</c:v>
                </c:pt>
                <c:pt idx="3269">
                  <c:v>0.14577260985760776</c:v>
                </c:pt>
                <c:pt idx="3270">
                  <c:v>0.1689298706702432</c:v>
                </c:pt>
                <c:pt idx="3271">
                  <c:v>0.15241507010295272</c:v>
                </c:pt>
                <c:pt idx="3272">
                  <c:v>0.19956151071509148</c:v>
                </c:pt>
                <c:pt idx="3273">
                  <c:v>0.10705169812954682</c:v>
                </c:pt>
                <c:pt idx="3274">
                  <c:v>0.28575598223122001</c:v>
                </c:pt>
                <c:pt idx="3275">
                  <c:v>0.15932417411790264</c:v>
                </c:pt>
                <c:pt idx="3276">
                  <c:v>0.34160915445249607</c:v>
                </c:pt>
                <c:pt idx="3277">
                  <c:v>0.1009298172563865</c:v>
                </c:pt>
                <c:pt idx="3278">
                  <c:v>0.73909296490057674</c:v>
                </c:pt>
                <c:pt idx="3279">
                  <c:v>0.17274970993989999</c:v>
                </c:pt>
                <c:pt idx="3280">
                  <c:v>4.0738013332441723E-2</c:v>
                </c:pt>
                <c:pt idx="3281">
                  <c:v>0.28332162981354747</c:v>
                </c:pt>
                <c:pt idx="3282">
                  <c:v>0.30129945314486517</c:v>
                </c:pt>
                <c:pt idx="3283">
                  <c:v>0</c:v>
                </c:pt>
                <c:pt idx="3284">
                  <c:v>4.2338859446840724E-2</c:v>
                </c:pt>
                <c:pt idx="3285">
                  <c:v>5.3239378483579174E-2</c:v>
                </c:pt>
                <c:pt idx="3286">
                  <c:v>0.38936670553081321</c:v>
                </c:pt>
                <c:pt idx="3287">
                  <c:v>2.2159385410155885E-2</c:v>
                </c:pt>
                <c:pt idx="3288">
                  <c:v>0.15487996685280994</c:v>
                </c:pt>
                <c:pt idx="3289">
                  <c:v>0</c:v>
                </c:pt>
                <c:pt idx="3290">
                  <c:v>0.11524252796102868</c:v>
                </c:pt>
                <c:pt idx="3291">
                  <c:v>0.10837439984471131</c:v>
                </c:pt>
                <c:pt idx="3292">
                  <c:v>0</c:v>
                </c:pt>
                <c:pt idx="3293">
                  <c:v>2.6107663525913763E-3</c:v>
                </c:pt>
                <c:pt idx="3294">
                  <c:v>0.25176712354209796</c:v>
                </c:pt>
                <c:pt idx="3295">
                  <c:v>0.4037404654300833</c:v>
                </c:pt>
                <c:pt idx="3296">
                  <c:v>0.46205148016956699</c:v>
                </c:pt>
                <c:pt idx="3297">
                  <c:v>0</c:v>
                </c:pt>
                <c:pt idx="3298">
                  <c:v>3.6883783460907245E-4</c:v>
                </c:pt>
                <c:pt idx="3299">
                  <c:v>0.21151861275359873</c:v>
                </c:pt>
                <c:pt idx="3300">
                  <c:v>9.0775568832145964E-2</c:v>
                </c:pt>
                <c:pt idx="3301">
                  <c:v>0</c:v>
                </c:pt>
                <c:pt idx="3302">
                  <c:v>0</c:v>
                </c:pt>
                <c:pt idx="3303">
                  <c:v>0</c:v>
                </c:pt>
                <c:pt idx="3304">
                  <c:v>0</c:v>
                </c:pt>
                <c:pt idx="3305">
                  <c:v>0</c:v>
                </c:pt>
                <c:pt idx="3306">
                  <c:v>0</c:v>
                </c:pt>
                <c:pt idx="3307">
                  <c:v>0</c:v>
                </c:pt>
                <c:pt idx="3308">
                  <c:v>0</c:v>
                </c:pt>
                <c:pt idx="3309">
                  <c:v>0</c:v>
                </c:pt>
                <c:pt idx="3310">
                  <c:v>0</c:v>
                </c:pt>
                <c:pt idx="3311">
                  <c:v>0.14503949969552327</c:v>
                </c:pt>
                <c:pt idx="3312">
                  <c:v>4.7533005753986439E-3</c:v>
                </c:pt>
                <c:pt idx="3313">
                  <c:v>0.10457834742410521</c:v>
                </c:pt>
                <c:pt idx="3314">
                  <c:v>4.5284477671299984E-2</c:v>
                </c:pt>
                <c:pt idx="3315">
                  <c:v>6.1285658693764386E-2</c:v>
                </c:pt>
                <c:pt idx="3316">
                  <c:v>0.20065306839024427</c:v>
                </c:pt>
                <c:pt idx="3317">
                  <c:v>0.14493589246278069</c:v>
                </c:pt>
                <c:pt idx="3318">
                  <c:v>0.12054890162293241</c:v>
                </c:pt>
                <c:pt idx="3319">
                  <c:v>0.21673041636976711</c:v>
                </c:pt>
                <c:pt idx="3320">
                  <c:v>0.51749095878161844</c:v>
                </c:pt>
                <c:pt idx="3321">
                  <c:v>0.11228686704569135</c:v>
                </c:pt>
                <c:pt idx="3322">
                  <c:v>0.12415654333836085</c:v>
                </c:pt>
                <c:pt idx="3323">
                  <c:v>8.575306308134005E-2</c:v>
                </c:pt>
                <c:pt idx="3324">
                  <c:v>0.25337811334493021</c:v>
                </c:pt>
                <c:pt idx="3325">
                  <c:v>0.17117686682266167</c:v>
                </c:pt>
                <c:pt idx="3326">
                  <c:v>2.2410092549093139E-2</c:v>
                </c:pt>
                <c:pt idx="3327">
                  <c:v>0.34410974568339381</c:v>
                </c:pt>
                <c:pt idx="3328">
                  <c:v>0.22765140291908564</c:v>
                </c:pt>
                <c:pt idx="3329">
                  <c:v>0.34752671968548854</c:v>
                </c:pt>
                <c:pt idx="3330">
                  <c:v>0.31247284475463644</c:v>
                </c:pt>
                <c:pt idx="3331">
                  <c:v>0.4808886102275024</c:v>
                </c:pt>
                <c:pt idx="3332">
                  <c:v>5.4575322963546009E-2</c:v>
                </c:pt>
                <c:pt idx="3333">
                  <c:v>1.8843592482593039E-4</c:v>
                </c:pt>
                <c:pt idx="3334">
                  <c:v>0.16396369207396688</c:v>
                </c:pt>
                <c:pt idx="3335">
                  <c:v>0.25623529001912704</c:v>
                </c:pt>
                <c:pt idx="3336">
                  <c:v>0.16672667563241492</c:v>
                </c:pt>
                <c:pt idx="3337">
                  <c:v>0.64551937492316769</c:v>
                </c:pt>
                <c:pt idx="3338">
                  <c:v>0.24794695561691613</c:v>
                </c:pt>
                <c:pt idx="3339">
                  <c:v>0.14089553270555116</c:v>
                </c:pt>
                <c:pt idx="3340">
                  <c:v>6.2151479177219651E-2</c:v>
                </c:pt>
                <c:pt idx="3341">
                  <c:v>9.0534551126586996E-2</c:v>
                </c:pt>
                <c:pt idx="3342">
                  <c:v>7.4079355346342426E-2</c:v>
                </c:pt>
                <c:pt idx="3343">
                  <c:v>0.14677154942988183</c:v>
                </c:pt>
                <c:pt idx="3344">
                  <c:v>0.37182357406268024</c:v>
                </c:pt>
                <c:pt idx="3345">
                  <c:v>0.22554304345088705</c:v>
                </c:pt>
                <c:pt idx="3346">
                  <c:v>0.31484737960492559</c:v>
                </c:pt>
                <c:pt idx="3347">
                  <c:v>0.35877462920421976</c:v>
                </c:pt>
                <c:pt idx="3348">
                  <c:v>0.31245895331184681</c:v>
                </c:pt>
                <c:pt idx="3349">
                  <c:v>0.32983682958964572</c:v>
                </c:pt>
                <c:pt idx="3350">
                  <c:v>0.10200648123328737</c:v>
                </c:pt>
                <c:pt idx="3351">
                  <c:v>0.24106638017538068</c:v>
                </c:pt>
                <c:pt idx="3352">
                  <c:v>0.35067330895434845</c:v>
                </c:pt>
                <c:pt idx="3353">
                  <c:v>0.20827015504311236</c:v>
                </c:pt>
                <c:pt idx="3354">
                  <c:v>0.10839268156258994</c:v>
                </c:pt>
                <c:pt idx="3355">
                  <c:v>7.5172838614165224E-2</c:v>
                </c:pt>
                <c:pt idx="3356">
                  <c:v>0.1262031888906936</c:v>
                </c:pt>
                <c:pt idx="3357">
                  <c:v>5.1160121233934644E-3</c:v>
                </c:pt>
                <c:pt idx="3358">
                  <c:v>0.25340924578463281</c:v>
                </c:pt>
                <c:pt idx="3359">
                  <c:v>0.22557424621882693</c:v>
                </c:pt>
                <c:pt idx="3360">
                  <c:v>0.18688649794403683</c:v>
                </c:pt>
                <c:pt idx="3361">
                  <c:v>0.32377935285276477</c:v>
                </c:pt>
                <c:pt idx="3362">
                  <c:v>0.49854686810330956</c:v>
                </c:pt>
                <c:pt idx="3363">
                  <c:v>2.9059408269662475E-4</c:v>
                </c:pt>
                <c:pt idx="3364">
                  <c:v>0.1064588623657137</c:v>
                </c:pt>
                <c:pt idx="3365">
                  <c:v>0.41650216382327587</c:v>
                </c:pt>
                <c:pt idx="3366">
                  <c:v>8.3109551822187544E-2</c:v>
                </c:pt>
                <c:pt idx="3367">
                  <c:v>0.13728759787015993</c:v>
                </c:pt>
                <c:pt idx="3368">
                  <c:v>0</c:v>
                </c:pt>
                <c:pt idx="3369">
                  <c:v>7.9983827793032716E-2</c:v>
                </c:pt>
                <c:pt idx="3370">
                  <c:v>0.14083347732106558</c:v>
                </c:pt>
                <c:pt idx="3371">
                  <c:v>0.19433559951101645</c:v>
                </c:pt>
                <c:pt idx="3372">
                  <c:v>0.12795766519053539</c:v>
                </c:pt>
                <c:pt idx="3373">
                  <c:v>0.21332993848302698</c:v>
                </c:pt>
                <c:pt idx="3374">
                  <c:v>0.22081322364549796</c:v>
                </c:pt>
                <c:pt idx="3375">
                  <c:v>0.1612661913679023</c:v>
                </c:pt>
                <c:pt idx="3376">
                  <c:v>0.43064217376276848</c:v>
                </c:pt>
                <c:pt idx="3377">
                  <c:v>2.3464117705159992E-4</c:v>
                </c:pt>
                <c:pt idx="3378">
                  <c:v>0.47820043673631157</c:v>
                </c:pt>
                <c:pt idx="3379">
                  <c:v>0.38755630608117814</c:v>
                </c:pt>
                <c:pt idx="3380">
                  <c:v>0.25776294152208196</c:v>
                </c:pt>
                <c:pt idx="3381">
                  <c:v>0.11995943174718904</c:v>
                </c:pt>
                <c:pt idx="3382">
                  <c:v>0.49462419367851623</c:v>
                </c:pt>
                <c:pt idx="3383">
                  <c:v>0.1105922520198231</c:v>
                </c:pt>
                <c:pt idx="3384">
                  <c:v>0.31758741412567698</c:v>
                </c:pt>
                <c:pt idx="3385">
                  <c:v>0.17377042492668074</c:v>
                </c:pt>
                <c:pt idx="3386">
                  <c:v>1.6299737230791304E-2</c:v>
                </c:pt>
                <c:pt idx="3387">
                  <c:v>0.12198526929522858</c:v>
                </c:pt>
                <c:pt idx="3388">
                  <c:v>0.19841405354598199</c:v>
                </c:pt>
                <c:pt idx="3389">
                  <c:v>7.5036374074484782E-2</c:v>
                </c:pt>
                <c:pt idx="3390">
                  <c:v>0.38458458328219974</c:v>
                </c:pt>
                <c:pt idx="3391">
                  <c:v>0</c:v>
                </c:pt>
                <c:pt idx="3392">
                  <c:v>0.43372536734976069</c:v>
                </c:pt>
                <c:pt idx="3393">
                  <c:v>0.60325327447637866</c:v>
                </c:pt>
                <c:pt idx="3394">
                  <c:v>0.12689154945414799</c:v>
                </c:pt>
                <c:pt idx="3395">
                  <c:v>0</c:v>
                </c:pt>
                <c:pt idx="3396">
                  <c:v>0</c:v>
                </c:pt>
                <c:pt idx="3397">
                  <c:v>6.5759973869154956E-2</c:v>
                </c:pt>
                <c:pt idx="3398">
                  <c:v>2.0299874233112965E-2</c:v>
                </c:pt>
                <c:pt idx="3399">
                  <c:v>0.41908325481268871</c:v>
                </c:pt>
                <c:pt idx="3400">
                  <c:v>0</c:v>
                </c:pt>
                <c:pt idx="3401">
                  <c:v>0.17053961908558948</c:v>
                </c:pt>
                <c:pt idx="3402">
                  <c:v>0.33619635263595954</c:v>
                </c:pt>
                <c:pt idx="3403">
                  <c:v>2.2392895397120197E-2</c:v>
                </c:pt>
                <c:pt idx="3404">
                  <c:v>0.25722843491570035</c:v>
                </c:pt>
                <c:pt idx="3405">
                  <c:v>0</c:v>
                </c:pt>
                <c:pt idx="3406">
                  <c:v>4.4338652656418084E-3</c:v>
                </c:pt>
                <c:pt idx="3407">
                  <c:v>0.35714358615791059</c:v>
                </c:pt>
                <c:pt idx="3408">
                  <c:v>0.33608046945499043</c:v>
                </c:pt>
                <c:pt idx="3409">
                  <c:v>0</c:v>
                </c:pt>
                <c:pt idx="3410">
                  <c:v>0.583559277972164</c:v>
                </c:pt>
                <c:pt idx="3411">
                  <c:v>0.34216188483862753</c:v>
                </c:pt>
                <c:pt idx="3412">
                  <c:v>0</c:v>
                </c:pt>
                <c:pt idx="3413">
                  <c:v>0.43299739377381957</c:v>
                </c:pt>
                <c:pt idx="3414">
                  <c:v>6.361913660235978E-2</c:v>
                </c:pt>
                <c:pt idx="3415">
                  <c:v>0.25758126496558181</c:v>
                </c:pt>
                <c:pt idx="3416">
                  <c:v>0.22584772015085808</c:v>
                </c:pt>
                <c:pt idx="3417">
                  <c:v>1.0327127039769766E-3</c:v>
                </c:pt>
                <c:pt idx="3418">
                  <c:v>0.51833572874555089</c:v>
                </c:pt>
                <c:pt idx="3419">
                  <c:v>0.24327489663521343</c:v>
                </c:pt>
                <c:pt idx="3420">
                  <c:v>0.508517672110395</c:v>
                </c:pt>
                <c:pt idx="3421">
                  <c:v>0.31055841654163963</c:v>
                </c:pt>
                <c:pt idx="3422">
                  <c:v>0.10551114494233939</c:v>
                </c:pt>
                <c:pt idx="3423">
                  <c:v>0.25509615812629444</c:v>
                </c:pt>
                <c:pt idx="3424">
                  <c:v>0.14683156303110895</c:v>
                </c:pt>
                <c:pt idx="3425">
                  <c:v>0.45944949498571336</c:v>
                </c:pt>
                <c:pt idx="3426">
                  <c:v>0.21155142548758049</c:v>
                </c:pt>
                <c:pt idx="3427">
                  <c:v>0.45220369779509312</c:v>
                </c:pt>
                <c:pt idx="3428">
                  <c:v>0.15038883035828549</c:v>
                </c:pt>
                <c:pt idx="3429">
                  <c:v>0.35549527377193957</c:v>
                </c:pt>
                <c:pt idx="3430">
                  <c:v>0.34478748987347274</c:v>
                </c:pt>
                <c:pt idx="3431">
                  <c:v>0.10404901360735407</c:v>
                </c:pt>
                <c:pt idx="3432">
                  <c:v>0</c:v>
                </c:pt>
                <c:pt idx="3433">
                  <c:v>0.10117022342196128</c:v>
                </c:pt>
                <c:pt idx="3434">
                  <c:v>0.11025685256931063</c:v>
                </c:pt>
                <c:pt idx="3435">
                  <c:v>0.15717928917585325</c:v>
                </c:pt>
                <c:pt idx="3436">
                  <c:v>8.0689873415944358E-2</c:v>
                </c:pt>
                <c:pt idx="3437">
                  <c:v>0.22551253441692862</c:v>
                </c:pt>
                <c:pt idx="3438">
                  <c:v>0.21580682809931082</c:v>
                </c:pt>
                <c:pt idx="3439">
                  <c:v>0.55816256687969268</c:v>
                </c:pt>
                <c:pt idx="3440">
                  <c:v>0</c:v>
                </c:pt>
                <c:pt idx="3441">
                  <c:v>0</c:v>
                </c:pt>
                <c:pt idx="3442">
                  <c:v>1.919810455833822E-2</c:v>
                </c:pt>
                <c:pt idx="3443">
                  <c:v>0</c:v>
                </c:pt>
                <c:pt idx="3444">
                  <c:v>0</c:v>
                </c:pt>
                <c:pt idx="3445">
                  <c:v>0.58304973327531728</c:v>
                </c:pt>
                <c:pt idx="3446">
                  <c:v>0</c:v>
                </c:pt>
                <c:pt idx="3447">
                  <c:v>0</c:v>
                </c:pt>
                <c:pt idx="3448">
                  <c:v>0.46911857298166476</c:v>
                </c:pt>
                <c:pt idx="3449">
                  <c:v>0.64764759737767708</c:v>
                </c:pt>
                <c:pt idx="3450">
                  <c:v>0</c:v>
                </c:pt>
                <c:pt idx="3451">
                  <c:v>9.3209587490168215E-3</c:v>
                </c:pt>
                <c:pt idx="3452">
                  <c:v>0.56383967102771237</c:v>
                </c:pt>
                <c:pt idx="3453">
                  <c:v>0</c:v>
                </c:pt>
                <c:pt idx="3454">
                  <c:v>0.45643201590392335</c:v>
                </c:pt>
                <c:pt idx="3455">
                  <c:v>0</c:v>
                </c:pt>
                <c:pt idx="3456">
                  <c:v>0.36867089215946208</c:v>
                </c:pt>
                <c:pt idx="3457">
                  <c:v>2.6576907590763463E-2</c:v>
                </c:pt>
                <c:pt idx="3458">
                  <c:v>0.13570077263134708</c:v>
                </c:pt>
                <c:pt idx="3459">
                  <c:v>0.44383786622580768</c:v>
                </c:pt>
                <c:pt idx="3460">
                  <c:v>0.58989673538188725</c:v>
                </c:pt>
                <c:pt idx="3461">
                  <c:v>0</c:v>
                </c:pt>
                <c:pt idx="3462">
                  <c:v>0.22033943497273276</c:v>
                </c:pt>
                <c:pt idx="3463">
                  <c:v>0.39978170174771011</c:v>
                </c:pt>
                <c:pt idx="3464">
                  <c:v>0.54384621885023821</c:v>
                </c:pt>
                <c:pt idx="3465">
                  <c:v>0</c:v>
                </c:pt>
                <c:pt idx="3466">
                  <c:v>0.49778763475566357</c:v>
                </c:pt>
                <c:pt idx="3467">
                  <c:v>3.9353099764153167E-2</c:v>
                </c:pt>
                <c:pt idx="3468">
                  <c:v>0.10749647357743465</c:v>
                </c:pt>
                <c:pt idx="3469">
                  <c:v>0</c:v>
                </c:pt>
                <c:pt idx="3470">
                  <c:v>0.61599777937937017</c:v>
                </c:pt>
                <c:pt idx="3471">
                  <c:v>4.0222631298896243E-2</c:v>
                </c:pt>
                <c:pt idx="3472">
                  <c:v>0</c:v>
                </c:pt>
                <c:pt idx="3473">
                  <c:v>0.33976361481068268</c:v>
                </c:pt>
                <c:pt idx="3474">
                  <c:v>0.68183792873885052</c:v>
                </c:pt>
                <c:pt idx="3475">
                  <c:v>0.13869586212231749</c:v>
                </c:pt>
                <c:pt idx="3476">
                  <c:v>0</c:v>
                </c:pt>
                <c:pt idx="3477">
                  <c:v>0</c:v>
                </c:pt>
                <c:pt idx="3478">
                  <c:v>5.944932055097181E-2</c:v>
                </c:pt>
                <c:pt idx="3479">
                  <c:v>0</c:v>
                </c:pt>
                <c:pt idx="3480">
                  <c:v>0.45082749477641765</c:v>
                </c:pt>
                <c:pt idx="3481">
                  <c:v>0.48203912869632087</c:v>
                </c:pt>
                <c:pt idx="3482">
                  <c:v>0.36313917102063187</c:v>
                </c:pt>
                <c:pt idx="3483">
                  <c:v>0</c:v>
                </c:pt>
                <c:pt idx="3484">
                  <c:v>0</c:v>
                </c:pt>
                <c:pt idx="3485">
                  <c:v>0</c:v>
                </c:pt>
                <c:pt idx="3486">
                  <c:v>0</c:v>
                </c:pt>
                <c:pt idx="3487">
                  <c:v>0.4949028407068139</c:v>
                </c:pt>
                <c:pt idx="3488">
                  <c:v>0.19474928486070844</c:v>
                </c:pt>
                <c:pt idx="3489">
                  <c:v>0.11030429499674337</c:v>
                </c:pt>
                <c:pt idx="3490">
                  <c:v>7.5944292514225201E-2</c:v>
                </c:pt>
                <c:pt idx="3491">
                  <c:v>0</c:v>
                </c:pt>
                <c:pt idx="3492">
                  <c:v>0</c:v>
                </c:pt>
                <c:pt idx="3493">
                  <c:v>0</c:v>
                </c:pt>
                <c:pt idx="3494">
                  <c:v>0</c:v>
                </c:pt>
                <c:pt idx="3495">
                  <c:v>0.66963973749658035</c:v>
                </c:pt>
                <c:pt idx="3496">
                  <c:v>0.14672426343930672</c:v>
                </c:pt>
                <c:pt idx="3497">
                  <c:v>0</c:v>
                </c:pt>
                <c:pt idx="3498">
                  <c:v>4.3530310061211504E-2</c:v>
                </c:pt>
                <c:pt idx="3499">
                  <c:v>0</c:v>
                </c:pt>
                <c:pt idx="3500">
                  <c:v>0</c:v>
                </c:pt>
                <c:pt idx="3501">
                  <c:v>0</c:v>
                </c:pt>
                <c:pt idx="3502">
                  <c:v>0</c:v>
                </c:pt>
                <c:pt idx="3503">
                  <c:v>0.48545187347489555</c:v>
                </c:pt>
                <c:pt idx="3504">
                  <c:v>0.44580646472538349</c:v>
                </c:pt>
                <c:pt idx="3505">
                  <c:v>0.35990432968357483</c:v>
                </c:pt>
                <c:pt idx="3506">
                  <c:v>0</c:v>
                </c:pt>
                <c:pt idx="3507">
                  <c:v>0.630086349338568</c:v>
                </c:pt>
                <c:pt idx="3508">
                  <c:v>0.21638055017688321</c:v>
                </c:pt>
                <c:pt idx="3509">
                  <c:v>0</c:v>
                </c:pt>
                <c:pt idx="3510">
                  <c:v>0.49915068370974869</c:v>
                </c:pt>
                <c:pt idx="3511">
                  <c:v>0</c:v>
                </c:pt>
                <c:pt idx="3512">
                  <c:v>0.29076921222110091</c:v>
                </c:pt>
                <c:pt idx="3513">
                  <c:v>0.4545759567178726</c:v>
                </c:pt>
                <c:pt idx="3514">
                  <c:v>0</c:v>
                </c:pt>
                <c:pt idx="3515">
                  <c:v>4.0816091641186485E-2</c:v>
                </c:pt>
                <c:pt idx="3516">
                  <c:v>0</c:v>
                </c:pt>
                <c:pt idx="3517">
                  <c:v>0.19765962567684148</c:v>
                </c:pt>
                <c:pt idx="3518">
                  <c:v>0</c:v>
                </c:pt>
                <c:pt idx="3519">
                  <c:v>0</c:v>
                </c:pt>
                <c:pt idx="3520">
                  <c:v>0.57995166348675931</c:v>
                </c:pt>
                <c:pt idx="3521">
                  <c:v>0.50731476771432371</c:v>
                </c:pt>
                <c:pt idx="3522">
                  <c:v>0</c:v>
                </c:pt>
                <c:pt idx="3523">
                  <c:v>0.72664237238027285</c:v>
                </c:pt>
                <c:pt idx="3524">
                  <c:v>0</c:v>
                </c:pt>
                <c:pt idx="3525">
                  <c:v>0</c:v>
                </c:pt>
                <c:pt idx="3526">
                  <c:v>0.57909915494013908</c:v>
                </c:pt>
                <c:pt idx="3527">
                  <c:v>0</c:v>
                </c:pt>
                <c:pt idx="3528">
                  <c:v>0</c:v>
                </c:pt>
                <c:pt idx="3529">
                  <c:v>0.58905845929214351</c:v>
                </c:pt>
                <c:pt idx="3530">
                  <c:v>0</c:v>
                </c:pt>
                <c:pt idx="3531">
                  <c:v>0.14412112142509678</c:v>
                </c:pt>
                <c:pt idx="3532">
                  <c:v>0.43120276587780265</c:v>
                </c:pt>
                <c:pt idx="3533">
                  <c:v>0</c:v>
                </c:pt>
                <c:pt idx="3534">
                  <c:v>1.9604884038417904E-2</c:v>
                </c:pt>
                <c:pt idx="3535">
                  <c:v>0</c:v>
                </c:pt>
                <c:pt idx="3536">
                  <c:v>0.52394570936497653</c:v>
                </c:pt>
                <c:pt idx="3537">
                  <c:v>0</c:v>
                </c:pt>
                <c:pt idx="3538">
                  <c:v>0.15680767677130034</c:v>
                </c:pt>
                <c:pt idx="3539">
                  <c:v>0</c:v>
                </c:pt>
                <c:pt idx="3540">
                  <c:v>0</c:v>
                </c:pt>
                <c:pt idx="3541">
                  <c:v>0.23279251015074304</c:v>
                </c:pt>
                <c:pt idx="3542">
                  <c:v>0</c:v>
                </c:pt>
                <c:pt idx="3543">
                  <c:v>0.59655287578965444</c:v>
                </c:pt>
                <c:pt idx="3544">
                  <c:v>0</c:v>
                </c:pt>
                <c:pt idx="3545">
                  <c:v>0.29051823367316559</c:v>
                </c:pt>
                <c:pt idx="3546">
                  <c:v>0</c:v>
                </c:pt>
                <c:pt idx="3547">
                  <c:v>0</c:v>
                </c:pt>
                <c:pt idx="3548">
                  <c:v>0</c:v>
                </c:pt>
                <c:pt idx="3549">
                  <c:v>0.14829126814929749</c:v>
                </c:pt>
                <c:pt idx="3550">
                  <c:v>0.63363468264527045</c:v>
                </c:pt>
                <c:pt idx="3551">
                  <c:v>0.14282063071722176</c:v>
                </c:pt>
                <c:pt idx="3552">
                  <c:v>0</c:v>
                </c:pt>
                <c:pt idx="3553">
                  <c:v>0</c:v>
                </c:pt>
                <c:pt idx="3554">
                  <c:v>0.428654513939006</c:v>
                </c:pt>
                <c:pt idx="3555">
                  <c:v>0.60303137207445512</c:v>
                </c:pt>
                <c:pt idx="3556">
                  <c:v>7.9580954137221716E-2</c:v>
                </c:pt>
                <c:pt idx="3557">
                  <c:v>0</c:v>
                </c:pt>
                <c:pt idx="3558">
                  <c:v>0</c:v>
                </c:pt>
                <c:pt idx="3559">
                  <c:v>0.39408965992970946</c:v>
                </c:pt>
                <c:pt idx="3560">
                  <c:v>0.28237691313666508</c:v>
                </c:pt>
                <c:pt idx="3561">
                  <c:v>0</c:v>
                </c:pt>
                <c:pt idx="3562">
                  <c:v>0</c:v>
                </c:pt>
                <c:pt idx="3563">
                  <c:v>0.53264695720667654</c:v>
                </c:pt>
                <c:pt idx="3564">
                  <c:v>0</c:v>
                </c:pt>
                <c:pt idx="3565">
                  <c:v>0</c:v>
                </c:pt>
                <c:pt idx="3566">
                  <c:v>1.0833901447974959E-2</c:v>
                </c:pt>
                <c:pt idx="3567">
                  <c:v>0</c:v>
                </c:pt>
                <c:pt idx="3568">
                  <c:v>0</c:v>
                </c:pt>
                <c:pt idx="3569">
                  <c:v>0</c:v>
                </c:pt>
                <c:pt idx="3570">
                  <c:v>0</c:v>
                </c:pt>
                <c:pt idx="3571">
                  <c:v>0</c:v>
                </c:pt>
                <c:pt idx="3572">
                  <c:v>0.77699951588769245</c:v>
                </c:pt>
                <c:pt idx="3573">
                  <c:v>0</c:v>
                </c:pt>
                <c:pt idx="3574">
                  <c:v>0</c:v>
                </c:pt>
                <c:pt idx="3575">
                  <c:v>0</c:v>
                </c:pt>
                <c:pt idx="3576">
                  <c:v>2.6453659333046942E-2</c:v>
                </c:pt>
                <c:pt idx="3577">
                  <c:v>0</c:v>
                </c:pt>
                <c:pt idx="3578">
                  <c:v>0</c:v>
                </c:pt>
                <c:pt idx="3579">
                  <c:v>0</c:v>
                </c:pt>
                <c:pt idx="3580">
                  <c:v>0</c:v>
                </c:pt>
                <c:pt idx="3581">
                  <c:v>0</c:v>
                </c:pt>
                <c:pt idx="3582">
                  <c:v>0</c:v>
                </c:pt>
                <c:pt idx="3583">
                  <c:v>0</c:v>
                </c:pt>
                <c:pt idx="3584">
                  <c:v>0</c:v>
                </c:pt>
                <c:pt idx="3585">
                  <c:v>0.35025196250552743</c:v>
                </c:pt>
                <c:pt idx="3586">
                  <c:v>0.40081866624786794</c:v>
                </c:pt>
                <c:pt idx="3587">
                  <c:v>0</c:v>
                </c:pt>
                <c:pt idx="3588">
                  <c:v>0.7077262466652986</c:v>
                </c:pt>
                <c:pt idx="3589">
                  <c:v>0</c:v>
                </c:pt>
                <c:pt idx="3590">
                  <c:v>0</c:v>
                </c:pt>
                <c:pt idx="3591">
                  <c:v>0</c:v>
                </c:pt>
                <c:pt idx="3592">
                  <c:v>0</c:v>
                </c:pt>
                <c:pt idx="3593">
                  <c:v>0</c:v>
                </c:pt>
                <c:pt idx="3594">
                  <c:v>0</c:v>
                </c:pt>
                <c:pt idx="3595">
                  <c:v>0</c:v>
                </c:pt>
                <c:pt idx="3596">
                  <c:v>0</c:v>
                </c:pt>
                <c:pt idx="3597">
                  <c:v>0</c:v>
                </c:pt>
                <c:pt idx="3598">
                  <c:v>0</c:v>
                </c:pt>
                <c:pt idx="3599">
                  <c:v>0</c:v>
                </c:pt>
                <c:pt idx="3600">
                  <c:v>0.6439454106010587</c:v>
                </c:pt>
                <c:pt idx="3601">
                  <c:v>0</c:v>
                </c:pt>
                <c:pt idx="3602">
                  <c:v>0</c:v>
                </c:pt>
                <c:pt idx="3603">
                  <c:v>0</c:v>
                </c:pt>
                <c:pt idx="3604">
                  <c:v>0</c:v>
                </c:pt>
                <c:pt idx="3605">
                  <c:v>0</c:v>
                </c:pt>
                <c:pt idx="3606">
                  <c:v>0</c:v>
                </c:pt>
                <c:pt idx="3607">
                  <c:v>0.11092291601693412</c:v>
                </c:pt>
                <c:pt idx="3608">
                  <c:v>0.4788677219057576</c:v>
                </c:pt>
                <c:pt idx="3609">
                  <c:v>0</c:v>
                </c:pt>
                <c:pt idx="3610">
                  <c:v>0</c:v>
                </c:pt>
                <c:pt idx="3611">
                  <c:v>0</c:v>
                </c:pt>
                <c:pt idx="3612">
                  <c:v>0</c:v>
                </c:pt>
                <c:pt idx="3613">
                  <c:v>0</c:v>
                </c:pt>
                <c:pt idx="3614">
                  <c:v>0</c:v>
                </c:pt>
                <c:pt idx="3615">
                  <c:v>0</c:v>
                </c:pt>
                <c:pt idx="3616">
                  <c:v>0</c:v>
                </c:pt>
                <c:pt idx="3617">
                  <c:v>0</c:v>
                </c:pt>
                <c:pt idx="3618">
                  <c:v>1.9181949974993828E-3</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0.11836876534008692</c:v>
                </c:pt>
                <c:pt idx="3633">
                  <c:v>0.36339552282092569</c:v>
                </c:pt>
                <c:pt idx="3634">
                  <c:v>0.19752000361517555</c:v>
                </c:pt>
                <c:pt idx="3635">
                  <c:v>0.2127909526882143</c:v>
                </c:pt>
                <c:pt idx="3636">
                  <c:v>0</c:v>
                </c:pt>
                <c:pt idx="3637">
                  <c:v>0.10137162185582341</c:v>
                </c:pt>
                <c:pt idx="3638">
                  <c:v>6.0345713131813521E-2</c:v>
                </c:pt>
                <c:pt idx="3639">
                  <c:v>3.2890355185259089E-2</c:v>
                </c:pt>
                <c:pt idx="3640">
                  <c:v>0.11501069378273365</c:v>
                </c:pt>
                <c:pt idx="3641">
                  <c:v>0.12550137277329909</c:v>
                </c:pt>
                <c:pt idx="3642">
                  <c:v>0.22298213287367166</c:v>
                </c:pt>
                <c:pt idx="3643">
                  <c:v>1.759941159954574E-3</c:v>
                </c:pt>
                <c:pt idx="3644">
                  <c:v>0.1402762912270818</c:v>
                </c:pt>
                <c:pt idx="3645">
                  <c:v>0.34639384154039699</c:v>
                </c:pt>
                <c:pt idx="3646">
                  <c:v>0.13727557754607761</c:v>
                </c:pt>
                <c:pt idx="3647">
                  <c:v>0</c:v>
                </c:pt>
                <c:pt idx="3648">
                  <c:v>0</c:v>
                </c:pt>
                <c:pt idx="3649">
                  <c:v>0</c:v>
                </c:pt>
                <c:pt idx="3650">
                  <c:v>0</c:v>
                </c:pt>
                <c:pt idx="3651">
                  <c:v>0.12820910962762092</c:v>
                </c:pt>
                <c:pt idx="3652">
                  <c:v>0</c:v>
                </c:pt>
                <c:pt idx="3653">
                  <c:v>0</c:v>
                </c:pt>
                <c:pt idx="3654">
                  <c:v>5.1052343771700232E-2</c:v>
                </c:pt>
                <c:pt idx="3655">
                  <c:v>2.3373952041337485E-2</c:v>
                </c:pt>
                <c:pt idx="3656">
                  <c:v>0.11430362938923823</c:v>
                </c:pt>
                <c:pt idx="3657">
                  <c:v>0.20421230027059206</c:v>
                </c:pt>
                <c:pt idx="3658">
                  <c:v>0.23036121742041588</c:v>
                </c:pt>
                <c:pt idx="3659">
                  <c:v>0.35549451716869623</c:v>
                </c:pt>
                <c:pt idx="3660">
                  <c:v>0.32917446998218342</c:v>
                </c:pt>
                <c:pt idx="3661">
                  <c:v>6.4130170106626569E-2</c:v>
                </c:pt>
                <c:pt idx="3662">
                  <c:v>7.33352460876068E-3</c:v>
                </c:pt>
                <c:pt idx="3663">
                  <c:v>4.5119338587741198E-2</c:v>
                </c:pt>
                <c:pt idx="3664">
                  <c:v>3.0390351981927168E-2</c:v>
                </c:pt>
                <c:pt idx="3665">
                  <c:v>0.19006821708101315</c:v>
                </c:pt>
                <c:pt idx="3666">
                  <c:v>0.10676717038770518</c:v>
                </c:pt>
                <c:pt idx="3667">
                  <c:v>0.15632407893785805</c:v>
                </c:pt>
                <c:pt idx="3668">
                  <c:v>0.26101101826269013</c:v>
                </c:pt>
                <c:pt idx="3669">
                  <c:v>9.9366569397530372E-2</c:v>
                </c:pt>
                <c:pt idx="3670">
                  <c:v>1.0757071254829166E-2</c:v>
                </c:pt>
                <c:pt idx="3671">
                  <c:v>3.2763774356538579E-2</c:v>
                </c:pt>
                <c:pt idx="3672">
                  <c:v>0.2252470223245534</c:v>
                </c:pt>
                <c:pt idx="3673">
                  <c:v>0.12242760756515721</c:v>
                </c:pt>
                <c:pt idx="3674">
                  <c:v>0.176492888545943</c:v>
                </c:pt>
                <c:pt idx="3675">
                  <c:v>0.22684064358252823</c:v>
                </c:pt>
                <c:pt idx="3676">
                  <c:v>0.23614197400897791</c:v>
                </c:pt>
                <c:pt idx="3677">
                  <c:v>0.274182132242556</c:v>
                </c:pt>
                <c:pt idx="3678">
                  <c:v>0</c:v>
                </c:pt>
                <c:pt idx="3679">
                  <c:v>1.2487177933119801E-2</c:v>
                </c:pt>
                <c:pt idx="3680">
                  <c:v>0</c:v>
                </c:pt>
                <c:pt idx="3681">
                  <c:v>0.25799400482287155</c:v>
                </c:pt>
                <c:pt idx="3682">
                  <c:v>0</c:v>
                </c:pt>
                <c:pt idx="3683">
                  <c:v>0</c:v>
                </c:pt>
                <c:pt idx="3684">
                  <c:v>0.18637953408341282</c:v>
                </c:pt>
                <c:pt idx="3685">
                  <c:v>5.1265765419067556E-2</c:v>
                </c:pt>
                <c:pt idx="3686">
                  <c:v>0.10696692919009056</c:v>
                </c:pt>
                <c:pt idx="3687">
                  <c:v>0</c:v>
                </c:pt>
                <c:pt idx="3688">
                  <c:v>6.7197583123343122E-3</c:v>
                </c:pt>
                <c:pt idx="3689">
                  <c:v>0</c:v>
                </c:pt>
                <c:pt idx="3690">
                  <c:v>1.0218958491991592E-2</c:v>
                </c:pt>
                <c:pt idx="3691">
                  <c:v>0</c:v>
                </c:pt>
                <c:pt idx="3692">
                  <c:v>0</c:v>
                </c:pt>
                <c:pt idx="3693">
                  <c:v>0</c:v>
                </c:pt>
                <c:pt idx="3694">
                  <c:v>0</c:v>
                </c:pt>
                <c:pt idx="3695">
                  <c:v>0</c:v>
                </c:pt>
                <c:pt idx="3696">
                  <c:v>0</c:v>
                </c:pt>
                <c:pt idx="3697">
                  <c:v>0</c:v>
                </c:pt>
                <c:pt idx="3698">
                  <c:v>0</c:v>
                </c:pt>
                <c:pt idx="3699">
                  <c:v>0</c:v>
                </c:pt>
                <c:pt idx="3700">
                  <c:v>0</c:v>
                </c:pt>
                <c:pt idx="3701">
                  <c:v>0.18123116775913553</c:v>
                </c:pt>
                <c:pt idx="3702">
                  <c:v>0.11368281403711653</c:v>
                </c:pt>
                <c:pt idx="3703">
                  <c:v>0.24607302511518836</c:v>
                </c:pt>
                <c:pt idx="3704">
                  <c:v>1.3750816136415097E-2</c:v>
                </c:pt>
                <c:pt idx="3705">
                  <c:v>0.18809641120974843</c:v>
                </c:pt>
                <c:pt idx="3706">
                  <c:v>0.16933986107562538</c:v>
                </c:pt>
                <c:pt idx="3707">
                  <c:v>0</c:v>
                </c:pt>
                <c:pt idx="3708">
                  <c:v>0.13290964771536964</c:v>
                </c:pt>
                <c:pt idx="3709">
                  <c:v>0.20964138590267348</c:v>
                </c:pt>
                <c:pt idx="3710">
                  <c:v>0.12786580439710668</c:v>
                </c:pt>
                <c:pt idx="3711">
                  <c:v>0</c:v>
                </c:pt>
                <c:pt idx="3712">
                  <c:v>0</c:v>
                </c:pt>
                <c:pt idx="3713">
                  <c:v>0</c:v>
                </c:pt>
                <c:pt idx="3714">
                  <c:v>5.4699735068008973E-2</c:v>
                </c:pt>
                <c:pt idx="3715">
                  <c:v>0</c:v>
                </c:pt>
                <c:pt idx="3716">
                  <c:v>0.2670102779487773</c:v>
                </c:pt>
                <c:pt idx="3717">
                  <c:v>0.12519680319049917</c:v>
                </c:pt>
                <c:pt idx="3718">
                  <c:v>0</c:v>
                </c:pt>
                <c:pt idx="3719">
                  <c:v>0</c:v>
                </c:pt>
                <c:pt idx="3720">
                  <c:v>0</c:v>
                </c:pt>
                <c:pt idx="3721">
                  <c:v>0</c:v>
                </c:pt>
                <c:pt idx="3722">
                  <c:v>6.6469440394563498E-3</c:v>
                </c:pt>
                <c:pt idx="3723">
                  <c:v>0.32350865246427868</c:v>
                </c:pt>
                <c:pt idx="3724">
                  <c:v>1.0279895800549202E-2</c:v>
                </c:pt>
                <c:pt idx="3725">
                  <c:v>0</c:v>
                </c:pt>
                <c:pt idx="3726">
                  <c:v>0</c:v>
                </c:pt>
                <c:pt idx="3727">
                  <c:v>0</c:v>
                </c:pt>
                <c:pt idx="3728">
                  <c:v>0</c:v>
                </c:pt>
                <c:pt idx="3729">
                  <c:v>0.10068408281818775</c:v>
                </c:pt>
                <c:pt idx="3730">
                  <c:v>0</c:v>
                </c:pt>
                <c:pt idx="3731">
                  <c:v>0</c:v>
                </c:pt>
                <c:pt idx="3732">
                  <c:v>0</c:v>
                </c:pt>
                <c:pt idx="3733">
                  <c:v>0</c:v>
                </c:pt>
                <c:pt idx="3734">
                  <c:v>0</c:v>
                </c:pt>
                <c:pt idx="3735">
                  <c:v>0</c:v>
                </c:pt>
                <c:pt idx="3736">
                  <c:v>8.7969059601804359E-3</c:v>
                </c:pt>
                <c:pt idx="3737">
                  <c:v>0.1566649856062014</c:v>
                </c:pt>
                <c:pt idx="3738">
                  <c:v>3.511445657148535E-3</c:v>
                </c:pt>
                <c:pt idx="3739">
                  <c:v>9.7416594153739988E-2</c:v>
                </c:pt>
                <c:pt idx="3740">
                  <c:v>3.6788482776581186E-2</c:v>
                </c:pt>
                <c:pt idx="3741">
                  <c:v>6.5959420405212021E-2</c:v>
                </c:pt>
                <c:pt idx="3742">
                  <c:v>1.0114627536827324E-3</c:v>
                </c:pt>
                <c:pt idx="3743">
                  <c:v>4.0219138986429842E-2</c:v>
                </c:pt>
                <c:pt idx="3744">
                  <c:v>2.6525909448454465E-3</c:v>
                </c:pt>
                <c:pt idx="3745">
                  <c:v>0.16696585309785669</c:v>
                </c:pt>
                <c:pt idx="3746">
                  <c:v>9.169692052344848E-2</c:v>
                </c:pt>
                <c:pt idx="3747">
                  <c:v>0.37790886421720959</c:v>
                </c:pt>
                <c:pt idx="3748">
                  <c:v>0.14649158387068292</c:v>
                </c:pt>
                <c:pt idx="3749">
                  <c:v>5.8606243378722965E-2</c:v>
                </c:pt>
                <c:pt idx="3750">
                  <c:v>8.3731531970397691E-2</c:v>
                </c:pt>
                <c:pt idx="3751">
                  <c:v>1.5465402999990057E-4</c:v>
                </c:pt>
                <c:pt idx="3752">
                  <c:v>0.24419767056533298</c:v>
                </c:pt>
                <c:pt idx="3753">
                  <c:v>0.65912949231480378</c:v>
                </c:pt>
                <c:pt idx="3754">
                  <c:v>0.2757657620638081</c:v>
                </c:pt>
                <c:pt idx="3755">
                  <c:v>0.18376198044921485</c:v>
                </c:pt>
                <c:pt idx="3756">
                  <c:v>0.14787302634111485</c:v>
                </c:pt>
                <c:pt idx="3757">
                  <c:v>0.15694770863937851</c:v>
                </c:pt>
                <c:pt idx="3758">
                  <c:v>9.6140927474572174E-2</c:v>
                </c:pt>
                <c:pt idx="3759">
                  <c:v>0.23435754191993582</c:v>
                </c:pt>
                <c:pt idx="3760">
                  <c:v>0.31962013082951024</c:v>
                </c:pt>
                <c:pt idx="3761">
                  <c:v>0.25197215173120996</c:v>
                </c:pt>
                <c:pt idx="3762">
                  <c:v>0.10440881887677868</c:v>
                </c:pt>
                <c:pt idx="3763">
                  <c:v>0.18720800075184366</c:v>
                </c:pt>
                <c:pt idx="3764">
                  <c:v>0.42396836548478162</c:v>
                </c:pt>
                <c:pt idx="3765">
                  <c:v>1.9533152767925815E-2</c:v>
                </c:pt>
                <c:pt idx="3766">
                  <c:v>0</c:v>
                </c:pt>
                <c:pt idx="3767">
                  <c:v>5.7154934599097831E-2</c:v>
                </c:pt>
                <c:pt idx="3768">
                  <c:v>0.16198961321194294</c:v>
                </c:pt>
                <c:pt idx="3769">
                  <c:v>2.0362482923540326E-6</c:v>
                </c:pt>
                <c:pt idx="3770">
                  <c:v>0.18459754149889548</c:v>
                </c:pt>
                <c:pt idx="3771">
                  <c:v>0.23613630673415992</c:v>
                </c:pt>
                <c:pt idx="3772">
                  <c:v>0.11218654026296428</c:v>
                </c:pt>
                <c:pt idx="3773">
                  <c:v>2.7999039426602019E-3</c:v>
                </c:pt>
                <c:pt idx="3774">
                  <c:v>0.27595517668766467</c:v>
                </c:pt>
                <c:pt idx="3775">
                  <c:v>0.1818390779809832</c:v>
                </c:pt>
                <c:pt idx="3776">
                  <c:v>0.25965094106476527</c:v>
                </c:pt>
                <c:pt idx="3777">
                  <c:v>0.36377763425873111</c:v>
                </c:pt>
                <c:pt idx="3778">
                  <c:v>0.28268151522148988</c:v>
                </c:pt>
                <c:pt idx="3779">
                  <c:v>0</c:v>
                </c:pt>
                <c:pt idx="3780">
                  <c:v>0</c:v>
                </c:pt>
                <c:pt idx="3781">
                  <c:v>2.3001221292969453E-2</c:v>
                </c:pt>
                <c:pt idx="3782">
                  <c:v>5.2587325120703354E-2</c:v>
                </c:pt>
                <c:pt idx="3783">
                  <c:v>7.2208407526310435E-3</c:v>
                </c:pt>
                <c:pt idx="3784">
                  <c:v>0</c:v>
                </c:pt>
                <c:pt idx="3785">
                  <c:v>1.2817578487440582E-2</c:v>
                </c:pt>
                <c:pt idx="3786">
                  <c:v>0</c:v>
                </c:pt>
                <c:pt idx="3787">
                  <c:v>0.47823108607245729</c:v>
                </c:pt>
                <c:pt idx="3788">
                  <c:v>0.45920531687391702</c:v>
                </c:pt>
                <c:pt idx="3789">
                  <c:v>0</c:v>
                </c:pt>
                <c:pt idx="3790">
                  <c:v>0</c:v>
                </c:pt>
                <c:pt idx="3791">
                  <c:v>0.17400122702501639</c:v>
                </c:pt>
                <c:pt idx="3792">
                  <c:v>0</c:v>
                </c:pt>
                <c:pt idx="3793">
                  <c:v>0</c:v>
                </c:pt>
                <c:pt idx="3794">
                  <c:v>8.4121091871219526E-3</c:v>
                </c:pt>
                <c:pt idx="3795">
                  <c:v>6.1898216777733935E-4</c:v>
                </c:pt>
                <c:pt idx="3796">
                  <c:v>0</c:v>
                </c:pt>
                <c:pt idx="3797">
                  <c:v>4.0789783137022591E-2</c:v>
                </c:pt>
                <c:pt idx="3798">
                  <c:v>4.6462224591342825E-2</c:v>
                </c:pt>
                <c:pt idx="3799">
                  <c:v>2.5694463800940509E-2</c:v>
                </c:pt>
                <c:pt idx="3800">
                  <c:v>0</c:v>
                </c:pt>
                <c:pt idx="3801">
                  <c:v>8.8632896559544663E-2</c:v>
                </c:pt>
                <c:pt idx="3802">
                  <c:v>0.17339402409306331</c:v>
                </c:pt>
                <c:pt idx="3803">
                  <c:v>0.10313121185587665</c:v>
                </c:pt>
                <c:pt idx="3804">
                  <c:v>0</c:v>
                </c:pt>
                <c:pt idx="3805">
                  <c:v>0.20886751842170093</c:v>
                </c:pt>
                <c:pt idx="3806">
                  <c:v>0.31570538781370039</c:v>
                </c:pt>
                <c:pt idx="3807">
                  <c:v>0</c:v>
                </c:pt>
                <c:pt idx="3808">
                  <c:v>0</c:v>
                </c:pt>
                <c:pt idx="3809">
                  <c:v>0</c:v>
                </c:pt>
                <c:pt idx="3810">
                  <c:v>0</c:v>
                </c:pt>
                <c:pt idx="3811">
                  <c:v>0</c:v>
                </c:pt>
                <c:pt idx="3812">
                  <c:v>0</c:v>
                </c:pt>
                <c:pt idx="3813">
                  <c:v>0.15979509503200601</c:v>
                </c:pt>
                <c:pt idx="3814">
                  <c:v>0</c:v>
                </c:pt>
                <c:pt idx="3815">
                  <c:v>0.20398167140238899</c:v>
                </c:pt>
                <c:pt idx="3816">
                  <c:v>0</c:v>
                </c:pt>
                <c:pt idx="3817">
                  <c:v>0</c:v>
                </c:pt>
                <c:pt idx="3818">
                  <c:v>0</c:v>
                </c:pt>
                <c:pt idx="3819">
                  <c:v>0</c:v>
                </c:pt>
                <c:pt idx="3820">
                  <c:v>0</c:v>
                </c:pt>
                <c:pt idx="3821">
                  <c:v>0</c:v>
                </c:pt>
                <c:pt idx="3822">
                  <c:v>1.968518507144856E-2</c:v>
                </c:pt>
                <c:pt idx="3823">
                  <c:v>0</c:v>
                </c:pt>
                <c:pt idx="3824">
                  <c:v>0</c:v>
                </c:pt>
                <c:pt idx="3825">
                  <c:v>0</c:v>
                </c:pt>
                <c:pt idx="3826">
                  <c:v>0</c:v>
                </c:pt>
                <c:pt idx="3827">
                  <c:v>0</c:v>
                </c:pt>
                <c:pt idx="3828">
                  <c:v>0</c:v>
                </c:pt>
                <c:pt idx="3829">
                  <c:v>0</c:v>
                </c:pt>
                <c:pt idx="3830">
                  <c:v>0</c:v>
                </c:pt>
                <c:pt idx="3831">
                  <c:v>0</c:v>
                </c:pt>
                <c:pt idx="3832">
                  <c:v>0</c:v>
                </c:pt>
                <c:pt idx="3833">
                  <c:v>0</c:v>
                </c:pt>
                <c:pt idx="3834">
                  <c:v>0.13062581297507747</c:v>
                </c:pt>
                <c:pt idx="3835">
                  <c:v>0</c:v>
                </c:pt>
                <c:pt idx="3836">
                  <c:v>0</c:v>
                </c:pt>
                <c:pt idx="3837">
                  <c:v>0.36975714041610835</c:v>
                </c:pt>
                <c:pt idx="3838">
                  <c:v>0</c:v>
                </c:pt>
                <c:pt idx="3839">
                  <c:v>0</c:v>
                </c:pt>
                <c:pt idx="3840">
                  <c:v>0</c:v>
                </c:pt>
                <c:pt idx="3841">
                  <c:v>0</c:v>
                </c:pt>
                <c:pt idx="3842">
                  <c:v>0</c:v>
                </c:pt>
                <c:pt idx="3843">
                  <c:v>0</c:v>
                </c:pt>
                <c:pt idx="3844">
                  <c:v>0</c:v>
                </c:pt>
                <c:pt idx="3845">
                  <c:v>0</c:v>
                </c:pt>
                <c:pt idx="3846">
                  <c:v>0.10488457954315143</c:v>
                </c:pt>
                <c:pt idx="3847">
                  <c:v>0</c:v>
                </c:pt>
                <c:pt idx="3848">
                  <c:v>0</c:v>
                </c:pt>
                <c:pt idx="3849">
                  <c:v>0</c:v>
                </c:pt>
                <c:pt idx="3850">
                  <c:v>0</c:v>
                </c:pt>
                <c:pt idx="3851">
                  <c:v>0</c:v>
                </c:pt>
                <c:pt idx="3852">
                  <c:v>0</c:v>
                </c:pt>
                <c:pt idx="3853">
                  <c:v>0</c:v>
                </c:pt>
                <c:pt idx="3854">
                  <c:v>0</c:v>
                </c:pt>
                <c:pt idx="3855">
                  <c:v>0</c:v>
                </c:pt>
                <c:pt idx="3856">
                  <c:v>0</c:v>
                </c:pt>
                <c:pt idx="3857">
                  <c:v>0</c:v>
                </c:pt>
                <c:pt idx="3858">
                  <c:v>5.1357944249293165E-2</c:v>
                </c:pt>
                <c:pt idx="3859">
                  <c:v>0</c:v>
                </c:pt>
                <c:pt idx="3860">
                  <c:v>0</c:v>
                </c:pt>
                <c:pt idx="3861">
                  <c:v>0</c:v>
                </c:pt>
                <c:pt idx="3862">
                  <c:v>0</c:v>
                </c:pt>
                <c:pt idx="3863">
                  <c:v>0</c:v>
                </c:pt>
                <c:pt idx="3864">
                  <c:v>0</c:v>
                </c:pt>
                <c:pt idx="3865">
                  <c:v>0</c:v>
                </c:pt>
                <c:pt idx="3866">
                  <c:v>0</c:v>
                </c:pt>
                <c:pt idx="3867">
                  <c:v>0</c:v>
                </c:pt>
                <c:pt idx="3868">
                  <c:v>0.23109286007399979</c:v>
                </c:pt>
                <c:pt idx="3869">
                  <c:v>2.7962423244262322E-2</c:v>
                </c:pt>
                <c:pt idx="3870">
                  <c:v>0.34799293076138454</c:v>
                </c:pt>
                <c:pt idx="3871">
                  <c:v>1.1862968880321442E-2</c:v>
                </c:pt>
                <c:pt idx="3872">
                  <c:v>0.20449809664417345</c:v>
                </c:pt>
                <c:pt idx="3873">
                  <c:v>0</c:v>
                </c:pt>
                <c:pt idx="3874">
                  <c:v>7.016804861773443E-2</c:v>
                </c:pt>
                <c:pt idx="3875">
                  <c:v>0.11222933668159474</c:v>
                </c:pt>
                <c:pt idx="3876">
                  <c:v>0</c:v>
                </c:pt>
                <c:pt idx="3877">
                  <c:v>6.9654956954637928E-2</c:v>
                </c:pt>
                <c:pt idx="3878">
                  <c:v>1.1569715065767492E-2</c:v>
                </c:pt>
                <c:pt idx="3879">
                  <c:v>0.25323520344088041</c:v>
                </c:pt>
                <c:pt idx="3880">
                  <c:v>0.2656646687903173</c:v>
                </c:pt>
                <c:pt idx="3881">
                  <c:v>8.6917448722330249E-3</c:v>
                </c:pt>
                <c:pt idx="3882">
                  <c:v>0.17627299284369721</c:v>
                </c:pt>
                <c:pt idx="3883">
                  <c:v>8.5075018569239521E-4</c:v>
                </c:pt>
                <c:pt idx="3884">
                  <c:v>0.29508581739329359</c:v>
                </c:pt>
                <c:pt idx="3885">
                  <c:v>9.0415044972256664E-2</c:v>
                </c:pt>
                <c:pt idx="3886">
                  <c:v>3.9539102540390933E-2</c:v>
                </c:pt>
                <c:pt idx="3887">
                  <c:v>2.5545491867891991E-2</c:v>
                </c:pt>
                <c:pt idx="3888">
                  <c:v>5.3685833221126841E-2</c:v>
                </c:pt>
                <c:pt idx="3889">
                  <c:v>9.372006734676093E-3</c:v>
                </c:pt>
                <c:pt idx="3890">
                  <c:v>7.420544719410696E-2</c:v>
                </c:pt>
                <c:pt idx="3891">
                  <c:v>0.12253438284017826</c:v>
                </c:pt>
                <c:pt idx="3892">
                  <c:v>6.8866186788964612E-2</c:v>
                </c:pt>
                <c:pt idx="3893">
                  <c:v>0.1128317862998225</c:v>
                </c:pt>
                <c:pt idx="3894">
                  <c:v>0.30077704599368588</c:v>
                </c:pt>
                <c:pt idx="3895">
                  <c:v>0.26381494794083554</c:v>
                </c:pt>
                <c:pt idx="3896">
                  <c:v>0.19041137491943877</c:v>
                </c:pt>
                <c:pt idx="3897">
                  <c:v>0.13803478568310917</c:v>
                </c:pt>
                <c:pt idx="3898">
                  <c:v>0.16643386264498014</c:v>
                </c:pt>
                <c:pt idx="3899">
                  <c:v>9.4891128833062485E-2</c:v>
                </c:pt>
                <c:pt idx="3900">
                  <c:v>4.0555117585876641E-2</c:v>
                </c:pt>
                <c:pt idx="3901">
                  <c:v>0.27659813799170418</c:v>
                </c:pt>
                <c:pt idx="3902">
                  <c:v>0.46192806358233185</c:v>
                </c:pt>
                <c:pt idx="3903">
                  <c:v>5.2743044590102692E-2</c:v>
                </c:pt>
                <c:pt idx="3904">
                  <c:v>2.6880642816516274E-2</c:v>
                </c:pt>
                <c:pt idx="3905">
                  <c:v>0.68338086595973324</c:v>
                </c:pt>
                <c:pt idx="3906">
                  <c:v>0.25466483145580426</c:v>
                </c:pt>
                <c:pt idx="3907">
                  <c:v>0.4065610890739581</c:v>
                </c:pt>
                <c:pt idx="3908">
                  <c:v>0.10190042993596091</c:v>
                </c:pt>
                <c:pt idx="3909">
                  <c:v>0.11369289672631078</c:v>
                </c:pt>
                <c:pt idx="3910">
                  <c:v>0.31900268221790484</c:v>
                </c:pt>
                <c:pt idx="3911">
                  <c:v>0.11534737718854597</c:v>
                </c:pt>
                <c:pt idx="3912">
                  <c:v>0.13796409386840744</c:v>
                </c:pt>
                <c:pt idx="3913">
                  <c:v>9.4395314085402277E-2</c:v>
                </c:pt>
                <c:pt idx="3914">
                  <c:v>0.13397980519730271</c:v>
                </c:pt>
                <c:pt idx="3915">
                  <c:v>0.11729376941614458</c:v>
                </c:pt>
                <c:pt idx="3916">
                  <c:v>0.15328824363855961</c:v>
                </c:pt>
                <c:pt idx="3917">
                  <c:v>6.0322674223124109E-2</c:v>
                </c:pt>
                <c:pt idx="3918">
                  <c:v>5.9795055668971805E-5</c:v>
                </c:pt>
                <c:pt idx="3919">
                  <c:v>0.23857838164511216</c:v>
                </c:pt>
                <c:pt idx="3920">
                  <c:v>4.7094684227157402E-4</c:v>
                </c:pt>
                <c:pt idx="3921">
                  <c:v>2.7711521684561549E-2</c:v>
                </c:pt>
                <c:pt idx="3922">
                  <c:v>0.26532158036140613</c:v>
                </c:pt>
                <c:pt idx="3923">
                  <c:v>0.15037799848985239</c:v>
                </c:pt>
                <c:pt idx="3924">
                  <c:v>0.25226421573561136</c:v>
                </c:pt>
                <c:pt idx="3925">
                  <c:v>0.42512653839297376</c:v>
                </c:pt>
                <c:pt idx="3926">
                  <c:v>8.5660085456310209E-2</c:v>
                </c:pt>
                <c:pt idx="3927">
                  <c:v>0.15133202114551178</c:v>
                </c:pt>
                <c:pt idx="3928">
                  <c:v>6.8859409901601831E-2</c:v>
                </c:pt>
                <c:pt idx="3929">
                  <c:v>2.0947606543843839E-2</c:v>
                </c:pt>
                <c:pt idx="3930">
                  <c:v>0.22735303429990947</c:v>
                </c:pt>
                <c:pt idx="3931">
                  <c:v>0.10558516344252056</c:v>
                </c:pt>
                <c:pt idx="3932">
                  <c:v>0.29969346417376008</c:v>
                </c:pt>
                <c:pt idx="3933">
                  <c:v>0.26548677244114666</c:v>
                </c:pt>
                <c:pt idx="3934">
                  <c:v>2.7806419368747424E-2</c:v>
                </c:pt>
                <c:pt idx="3935">
                  <c:v>7.1692779280332006E-2</c:v>
                </c:pt>
                <c:pt idx="3936">
                  <c:v>1.1265485311523324E-3</c:v>
                </c:pt>
                <c:pt idx="3937">
                  <c:v>0.11486319687102582</c:v>
                </c:pt>
                <c:pt idx="3938">
                  <c:v>0.11479210654961229</c:v>
                </c:pt>
                <c:pt idx="3939">
                  <c:v>0.18214347374997883</c:v>
                </c:pt>
                <c:pt idx="3940">
                  <c:v>5.7623958359408901E-5</c:v>
                </c:pt>
                <c:pt idx="3941">
                  <c:v>0.34091922646309636</c:v>
                </c:pt>
                <c:pt idx="3942">
                  <c:v>0.15828311630474956</c:v>
                </c:pt>
                <c:pt idx="3943">
                  <c:v>0.16512769458129531</c:v>
                </c:pt>
                <c:pt idx="3944">
                  <c:v>0.26617707041331756</c:v>
                </c:pt>
                <c:pt idx="3945">
                  <c:v>0</c:v>
                </c:pt>
                <c:pt idx="3946">
                  <c:v>0.16948998576468793</c:v>
                </c:pt>
                <c:pt idx="3947">
                  <c:v>0.1266543721338983</c:v>
                </c:pt>
                <c:pt idx="3948">
                  <c:v>0.20052178361462808</c:v>
                </c:pt>
                <c:pt idx="3949">
                  <c:v>0.2255472964487571</c:v>
                </c:pt>
                <c:pt idx="3950">
                  <c:v>5.3251699377439815E-2</c:v>
                </c:pt>
                <c:pt idx="3951">
                  <c:v>2.9282634690653508E-2</c:v>
                </c:pt>
                <c:pt idx="3952">
                  <c:v>0</c:v>
                </c:pt>
                <c:pt idx="3953">
                  <c:v>0.3340594739585927</c:v>
                </c:pt>
                <c:pt idx="3954">
                  <c:v>0.22562556319408747</c:v>
                </c:pt>
                <c:pt idx="3955">
                  <c:v>0.22866119378115432</c:v>
                </c:pt>
                <c:pt idx="3956">
                  <c:v>0.59321938123061413</c:v>
                </c:pt>
                <c:pt idx="3957">
                  <c:v>0.11771925189330151</c:v>
                </c:pt>
                <c:pt idx="3958">
                  <c:v>0.23934951426933848</c:v>
                </c:pt>
                <c:pt idx="3959">
                  <c:v>0.12617653088775801</c:v>
                </c:pt>
                <c:pt idx="3960">
                  <c:v>0.11310788463701145</c:v>
                </c:pt>
                <c:pt idx="3961">
                  <c:v>0.14865541720324388</c:v>
                </c:pt>
                <c:pt idx="3962">
                  <c:v>9.4002061884804033E-2</c:v>
                </c:pt>
                <c:pt idx="3963">
                  <c:v>0.21069439861762013</c:v>
                </c:pt>
                <c:pt idx="3964">
                  <c:v>0.17982478716169112</c:v>
                </c:pt>
                <c:pt idx="3965">
                  <c:v>0.28842186652633434</c:v>
                </c:pt>
                <c:pt idx="3966">
                  <c:v>1.1734129976884427E-3</c:v>
                </c:pt>
                <c:pt idx="3967">
                  <c:v>0.21955776710085292</c:v>
                </c:pt>
                <c:pt idx="3968">
                  <c:v>1.7650117720193332E-2</c:v>
                </c:pt>
                <c:pt idx="3969">
                  <c:v>0.27951339554690396</c:v>
                </c:pt>
                <c:pt idx="3970">
                  <c:v>5.5003565756003958E-2</c:v>
                </c:pt>
                <c:pt idx="3971">
                  <c:v>0.30700151901115347</c:v>
                </c:pt>
                <c:pt idx="3972">
                  <c:v>0.3312086266824279</c:v>
                </c:pt>
                <c:pt idx="3973">
                  <c:v>0.30661179661528082</c:v>
                </c:pt>
                <c:pt idx="3974">
                  <c:v>0.15303981147622053</c:v>
                </c:pt>
                <c:pt idx="3975">
                  <c:v>0.22265562589355872</c:v>
                </c:pt>
                <c:pt idx="3976">
                  <c:v>0.10934557363508753</c:v>
                </c:pt>
                <c:pt idx="3977">
                  <c:v>0.36713656742900524</c:v>
                </c:pt>
                <c:pt idx="3978">
                  <c:v>0.29512505169383113</c:v>
                </c:pt>
                <c:pt idx="3979">
                  <c:v>0.11291895092319945</c:v>
                </c:pt>
                <c:pt idx="3980">
                  <c:v>0.15586138956458559</c:v>
                </c:pt>
                <c:pt idx="3981">
                  <c:v>0.21741541681537979</c:v>
                </c:pt>
                <c:pt idx="3982">
                  <c:v>0.11589637263724047</c:v>
                </c:pt>
                <c:pt idx="3983">
                  <c:v>0.25588720037349361</c:v>
                </c:pt>
                <c:pt idx="3984">
                  <c:v>0.24553701203305203</c:v>
                </c:pt>
                <c:pt idx="3985">
                  <c:v>0.12768308826870242</c:v>
                </c:pt>
                <c:pt idx="3986">
                  <c:v>0.29163222102332287</c:v>
                </c:pt>
                <c:pt idx="3987">
                  <c:v>7.1624397174871152E-2</c:v>
                </c:pt>
                <c:pt idx="3988">
                  <c:v>4.2481941704507351E-2</c:v>
                </c:pt>
                <c:pt idx="3989">
                  <c:v>0</c:v>
                </c:pt>
                <c:pt idx="3990">
                  <c:v>8.1931326109532271E-2</c:v>
                </c:pt>
                <c:pt idx="3991">
                  <c:v>0.46268396440548709</c:v>
                </c:pt>
                <c:pt idx="3992">
                  <c:v>0.1676083617659796</c:v>
                </c:pt>
                <c:pt idx="3993">
                  <c:v>8.5510438813160242E-2</c:v>
                </c:pt>
                <c:pt idx="3994">
                  <c:v>1.3108599260165426E-2</c:v>
                </c:pt>
                <c:pt idx="3995">
                  <c:v>0.14409633825949333</c:v>
                </c:pt>
                <c:pt idx="3996">
                  <c:v>0.10478877702795962</c:v>
                </c:pt>
                <c:pt idx="3997">
                  <c:v>5.1642498865987409E-2</c:v>
                </c:pt>
                <c:pt idx="3998">
                  <c:v>0.1253432596806929</c:v>
                </c:pt>
                <c:pt idx="3999">
                  <c:v>3.9206357717313803E-2</c:v>
                </c:pt>
                <c:pt idx="4000">
                  <c:v>7.6905644661645373E-2</c:v>
                </c:pt>
                <c:pt idx="4001">
                  <c:v>0.10108393228795341</c:v>
                </c:pt>
                <c:pt idx="4002">
                  <c:v>0.11884806533188226</c:v>
                </c:pt>
                <c:pt idx="4003">
                  <c:v>0</c:v>
                </c:pt>
                <c:pt idx="4004">
                  <c:v>0.30540507747320711</c:v>
                </c:pt>
                <c:pt idx="4005">
                  <c:v>0</c:v>
                </c:pt>
                <c:pt idx="4006">
                  <c:v>0.11310022651127045</c:v>
                </c:pt>
                <c:pt idx="4007">
                  <c:v>0</c:v>
                </c:pt>
                <c:pt idx="4008">
                  <c:v>0.67719682801335235</c:v>
                </c:pt>
                <c:pt idx="4009">
                  <c:v>0</c:v>
                </c:pt>
                <c:pt idx="4010">
                  <c:v>0.39871053696626618</c:v>
                </c:pt>
                <c:pt idx="4011">
                  <c:v>1.4042735579306977E-4</c:v>
                </c:pt>
                <c:pt idx="4012">
                  <c:v>3.188757159213703E-2</c:v>
                </c:pt>
                <c:pt idx="4013">
                  <c:v>0</c:v>
                </c:pt>
                <c:pt idx="4014">
                  <c:v>0.73740463161957093</c:v>
                </c:pt>
                <c:pt idx="4015">
                  <c:v>1.0278946426807763E-3</c:v>
                </c:pt>
                <c:pt idx="4016">
                  <c:v>5.6001288639862378E-3</c:v>
                </c:pt>
                <c:pt idx="4017">
                  <c:v>0.31214969880646054</c:v>
                </c:pt>
                <c:pt idx="4018">
                  <c:v>0</c:v>
                </c:pt>
                <c:pt idx="4019">
                  <c:v>0.47159899700606112</c:v>
                </c:pt>
                <c:pt idx="4020">
                  <c:v>0.20333108459184265</c:v>
                </c:pt>
                <c:pt idx="4021">
                  <c:v>6.5990536698759997E-2</c:v>
                </c:pt>
                <c:pt idx="4022">
                  <c:v>0</c:v>
                </c:pt>
                <c:pt idx="4023">
                  <c:v>0.1638528293309596</c:v>
                </c:pt>
                <c:pt idx="4024">
                  <c:v>0</c:v>
                </c:pt>
                <c:pt idx="4025">
                  <c:v>0</c:v>
                </c:pt>
                <c:pt idx="4026">
                  <c:v>9.3615440676151126E-3</c:v>
                </c:pt>
                <c:pt idx="4027">
                  <c:v>0.23000422840616175</c:v>
                </c:pt>
                <c:pt idx="4028">
                  <c:v>0</c:v>
                </c:pt>
                <c:pt idx="4029">
                  <c:v>0</c:v>
                </c:pt>
                <c:pt idx="4030">
                  <c:v>9.7625151333957799E-2</c:v>
                </c:pt>
                <c:pt idx="4031">
                  <c:v>0</c:v>
                </c:pt>
                <c:pt idx="4032">
                  <c:v>0</c:v>
                </c:pt>
                <c:pt idx="4033">
                  <c:v>0.19241661433956825</c:v>
                </c:pt>
                <c:pt idx="4034">
                  <c:v>0</c:v>
                </c:pt>
                <c:pt idx="4035">
                  <c:v>0.22389528071746934</c:v>
                </c:pt>
                <c:pt idx="4036">
                  <c:v>0.12239148279091605</c:v>
                </c:pt>
                <c:pt idx="4037">
                  <c:v>0.14199151905366769</c:v>
                </c:pt>
                <c:pt idx="4038">
                  <c:v>0</c:v>
                </c:pt>
                <c:pt idx="4039">
                  <c:v>0.15029016913592291</c:v>
                </c:pt>
                <c:pt idx="4040">
                  <c:v>8.6933247671702046E-3</c:v>
                </c:pt>
                <c:pt idx="4041">
                  <c:v>0</c:v>
                </c:pt>
                <c:pt idx="4042">
                  <c:v>0</c:v>
                </c:pt>
                <c:pt idx="4043">
                  <c:v>0.14189493539245587</c:v>
                </c:pt>
                <c:pt idx="4044">
                  <c:v>2.8643360857957618E-2</c:v>
                </c:pt>
                <c:pt idx="4045">
                  <c:v>0.11338683180669321</c:v>
                </c:pt>
                <c:pt idx="4046">
                  <c:v>4.7054105253900027E-4</c:v>
                </c:pt>
                <c:pt idx="4047">
                  <c:v>0</c:v>
                </c:pt>
                <c:pt idx="4048">
                  <c:v>0.12727109766237144</c:v>
                </c:pt>
                <c:pt idx="4049">
                  <c:v>0</c:v>
                </c:pt>
                <c:pt idx="4050">
                  <c:v>0.11785718657450978</c:v>
                </c:pt>
                <c:pt idx="4051">
                  <c:v>1.8591597612980161E-2</c:v>
                </c:pt>
                <c:pt idx="4052">
                  <c:v>0</c:v>
                </c:pt>
                <c:pt idx="4053">
                  <c:v>0</c:v>
                </c:pt>
                <c:pt idx="4054">
                  <c:v>0.30403578720749908</c:v>
                </c:pt>
                <c:pt idx="4055">
                  <c:v>0</c:v>
                </c:pt>
                <c:pt idx="4056">
                  <c:v>0</c:v>
                </c:pt>
                <c:pt idx="4057">
                  <c:v>8.875565358674059E-2</c:v>
                </c:pt>
                <c:pt idx="4058">
                  <c:v>0.33424826403603675</c:v>
                </c:pt>
                <c:pt idx="4059">
                  <c:v>0</c:v>
                </c:pt>
                <c:pt idx="4060">
                  <c:v>0</c:v>
                </c:pt>
                <c:pt idx="4061">
                  <c:v>0.18275948234510481</c:v>
                </c:pt>
                <c:pt idx="4062">
                  <c:v>0</c:v>
                </c:pt>
                <c:pt idx="4063">
                  <c:v>0.50168559480313391</c:v>
                </c:pt>
                <c:pt idx="4064">
                  <c:v>0</c:v>
                </c:pt>
                <c:pt idx="4065">
                  <c:v>0</c:v>
                </c:pt>
                <c:pt idx="4066">
                  <c:v>0</c:v>
                </c:pt>
                <c:pt idx="4067">
                  <c:v>6.0836656853374665E-2</c:v>
                </c:pt>
                <c:pt idx="4068">
                  <c:v>6.7138113684282546E-4</c:v>
                </c:pt>
                <c:pt idx="4069">
                  <c:v>0.25422872065842922</c:v>
                </c:pt>
                <c:pt idx="4070">
                  <c:v>3.697865935431048E-3</c:v>
                </c:pt>
                <c:pt idx="4071">
                  <c:v>1.1809099191151102E-2</c:v>
                </c:pt>
                <c:pt idx="4072">
                  <c:v>0</c:v>
                </c:pt>
                <c:pt idx="4073">
                  <c:v>0</c:v>
                </c:pt>
                <c:pt idx="4074">
                  <c:v>0</c:v>
                </c:pt>
                <c:pt idx="4075">
                  <c:v>0.16638911914005844</c:v>
                </c:pt>
                <c:pt idx="4076">
                  <c:v>0</c:v>
                </c:pt>
                <c:pt idx="4077">
                  <c:v>6.5681020782531033E-2</c:v>
                </c:pt>
                <c:pt idx="4078">
                  <c:v>0</c:v>
                </c:pt>
                <c:pt idx="4079">
                  <c:v>7.4530255530762909E-2</c:v>
                </c:pt>
                <c:pt idx="4080">
                  <c:v>0</c:v>
                </c:pt>
                <c:pt idx="4081">
                  <c:v>0</c:v>
                </c:pt>
                <c:pt idx="4082">
                  <c:v>0</c:v>
                </c:pt>
                <c:pt idx="4083">
                  <c:v>0</c:v>
                </c:pt>
                <c:pt idx="4084">
                  <c:v>0.10027171359458693</c:v>
                </c:pt>
                <c:pt idx="4085">
                  <c:v>0</c:v>
                </c:pt>
                <c:pt idx="4086">
                  <c:v>0</c:v>
                </c:pt>
                <c:pt idx="4087">
                  <c:v>0</c:v>
                </c:pt>
                <c:pt idx="4088">
                  <c:v>0</c:v>
                </c:pt>
                <c:pt idx="4089">
                  <c:v>0.32041197521831688</c:v>
                </c:pt>
                <c:pt idx="4090">
                  <c:v>0</c:v>
                </c:pt>
                <c:pt idx="4091">
                  <c:v>0</c:v>
                </c:pt>
                <c:pt idx="4092">
                  <c:v>0</c:v>
                </c:pt>
                <c:pt idx="4093">
                  <c:v>0.13619128381253531</c:v>
                </c:pt>
                <c:pt idx="4094">
                  <c:v>0</c:v>
                </c:pt>
                <c:pt idx="4095">
                  <c:v>1.5468634312726628E-2</c:v>
                </c:pt>
                <c:pt idx="4096">
                  <c:v>0</c:v>
                </c:pt>
                <c:pt idx="4097">
                  <c:v>0</c:v>
                </c:pt>
                <c:pt idx="4098">
                  <c:v>0</c:v>
                </c:pt>
                <c:pt idx="4099">
                  <c:v>0</c:v>
                </c:pt>
                <c:pt idx="4100">
                  <c:v>0</c:v>
                </c:pt>
                <c:pt idx="4101">
                  <c:v>0</c:v>
                </c:pt>
                <c:pt idx="4102">
                  <c:v>0</c:v>
                </c:pt>
                <c:pt idx="4103">
                  <c:v>0</c:v>
                </c:pt>
                <c:pt idx="4104">
                  <c:v>0</c:v>
                </c:pt>
                <c:pt idx="4105">
                  <c:v>0</c:v>
                </c:pt>
                <c:pt idx="4106">
                  <c:v>3.6584681142851683E-2</c:v>
                </c:pt>
                <c:pt idx="4107">
                  <c:v>0</c:v>
                </c:pt>
                <c:pt idx="4108">
                  <c:v>0</c:v>
                </c:pt>
                <c:pt idx="4109">
                  <c:v>0</c:v>
                </c:pt>
                <c:pt idx="4110">
                  <c:v>0</c:v>
                </c:pt>
                <c:pt idx="4111">
                  <c:v>0.2469868822478018</c:v>
                </c:pt>
                <c:pt idx="4112">
                  <c:v>0</c:v>
                </c:pt>
                <c:pt idx="4113">
                  <c:v>0</c:v>
                </c:pt>
                <c:pt idx="4114">
                  <c:v>0</c:v>
                </c:pt>
                <c:pt idx="4115">
                  <c:v>0</c:v>
                </c:pt>
                <c:pt idx="4116">
                  <c:v>0</c:v>
                </c:pt>
                <c:pt idx="4117">
                  <c:v>0</c:v>
                </c:pt>
                <c:pt idx="4118">
                  <c:v>0</c:v>
                </c:pt>
                <c:pt idx="4119">
                  <c:v>0.27595396482240481</c:v>
                </c:pt>
                <c:pt idx="4120">
                  <c:v>0</c:v>
                </c:pt>
                <c:pt idx="4121">
                  <c:v>0</c:v>
                </c:pt>
                <c:pt idx="4122">
                  <c:v>0</c:v>
                </c:pt>
                <c:pt idx="4123">
                  <c:v>0.26621605751174238</c:v>
                </c:pt>
                <c:pt idx="4124">
                  <c:v>7.3597393597324368E-2</c:v>
                </c:pt>
                <c:pt idx="4125">
                  <c:v>0</c:v>
                </c:pt>
                <c:pt idx="4126">
                  <c:v>0.28767657429664417</c:v>
                </c:pt>
                <c:pt idx="4127">
                  <c:v>0</c:v>
                </c:pt>
                <c:pt idx="4128">
                  <c:v>0</c:v>
                </c:pt>
                <c:pt idx="4129">
                  <c:v>0</c:v>
                </c:pt>
                <c:pt idx="4130">
                  <c:v>0</c:v>
                </c:pt>
                <c:pt idx="4131">
                  <c:v>0</c:v>
                </c:pt>
                <c:pt idx="4132">
                  <c:v>0</c:v>
                </c:pt>
                <c:pt idx="4133">
                  <c:v>0</c:v>
                </c:pt>
                <c:pt idx="4134">
                  <c:v>0</c:v>
                </c:pt>
                <c:pt idx="4135">
                  <c:v>0.75075035622016584</c:v>
                </c:pt>
                <c:pt idx="4136">
                  <c:v>0</c:v>
                </c:pt>
                <c:pt idx="4137">
                  <c:v>0</c:v>
                </c:pt>
                <c:pt idx="4138">
                  <c:v>0</c:v>
                </c:pt>
                <c:pt idx="4139">
                  <c:v>0</c:v>
                </c:pt>
                <c:pt idx="4140">
                  <c:v>0</c:v>
                </c:pt>
                <c:pt idx="4141">
                  <c:v>0</c:v>
                </c:pt>
                <c:pt idx="4142">
                  <c:v>0</c:v>
                </c:pt>
                <c:pt idx="4143">
                  <c:v>0</c:v>
                </c:pt>
                <c:pt idx="4144">
                  <c:v>0</c:v>
                </c:pt>
                <c:pt idx="4145">
                  <c:v>5.7276365623679955E-6</c:v>
                </c:pt>
                <c:pt idx="4146">
                  <c:v>0</c:v>
                </c:pt>
                <c:pt idx="4147">
                  <c:v>0</c:v>
                </c:pt>
                <c:pt idx="4148">
                  <c:v>0</c:v>
                </c:pt>
                <c:pt idx="4149">
                  <c:v>0.49503084519606488</c:v>
                </c:pt>
                <c:pt idx="4150">
                  <c:v>0</c:v>
                </c:pt>
                <c:pt idx="4151">
                  <c:v>0</c:v>
                </c:pt>
                <c:pt idx="4152">
                  <c:v>3.9968791955894534E-2</c:v>
                </c:pt>
                <c:pt idx="4153">
                  <c:v>0</c:v>
                </c:pt>
                <c:pt idx="4154">
                  <c:v>0</c:v>
                </c:pt>
                <c:pt idx="4155">
                  <c:v>0</c:v>
                </c:pt>
                <c:pt idx="4156">
                  <c:v>0</c:v>
                </c:pt>
                <c:pt idx="4157">
                  <c:v>0</c:v>
                </c:pt>
                <c:pt idx="4158">
                  <c:v>0</c:v>
                </c:pt>
                <c:pt idx="4159">
                  <c:v>0</c:v>
                </c:pt>
                <c:pt idx="4160">
                  <c:v>0.5827380987004408</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7.0638194008430535E-2</c:v>
                </c:pt>
                <c:pt idx="4220">
                  <c:v>0.14201385108427575</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0.38486190365971529</c:v>
                </c:pt>
                <c:pt idx="4235">
                  <c:v>0</c:v>
                </c:pt>
                <c:pt idx="4236">
                  <c:v>0</c:v>
                </c:pt>
                <c:pt idx="4237">
                  <c:v>0</c:v>
                </c:pt>
                <c:pt idx="4238">
                  <c:v>0</c:v>
                </c:pt>
                <c:pt idx="4239">
                  <c:v>0.1285151263440239</c:v>
                </c:pt>
                <c:pt idx="4240">
                  <c:v>0</c:v>
                </c:pt>
                <c:pt idx="4241">
                  <c:v>0</c:v>
                </c:pt>
                <c:pt idx="4242">
                  <c:v>0</c:v>
                </c:pt>
                <c:pt idx="4243">
                  <c:v>0</c:v>
                </c:pt>
                <c:pt idx="4244">
                  <c:v>0</c:v>
                </c:pt>
                <c:pt idx="4245">
                  <c:v>0</c:v>
                </c:pt>
                <c:pt idx="4246">
                  <c:v>5.431061553746918E-2</c:v>
                </c:pt>
                <c:pt idx="4247">
                  <c:v>0</c:v>
                </c:pt>
                <c:pt idx="4248">
                  <c:v>0</c:v>
                </c:pt>
                <c:pt idx="4249">
                  <c:v>0</c:v>
                </c:pt>
                <c:pt idx="4250">
                  <c:v>0</c:v>
                </c:pt>
                <c:pt idx="4251">
                  <c:v>0</c:v>
                </c:pt>
                <c:pt idx="4252">
                  <c:v>0</c:v>
                </c:pt>
                <c:pt idx="4253">
                  <c:v>0</c:v>
                </c:pt>
                <c:pt idx="4254">
                  <c:v>0</c:v>
                </c:pt>
                <c:pt idx="4255">
                  <c:v>0</c:v>
                </c:pt>
                <c:pt idx="4256">
                  <c:v>0.71709718078891738</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0.17514473963084978</c:v>
                </c:pt>
                <c:pt idx="4284">
                  <c:v>1.9987072821671746E-2</c:v>
                </c:pt>
                <c:pt idx="4285">
                  <c:v>7.5466108925831166E-2</c:v>
                </c:pt>
                <c:pt idx="4286">
                  <c:v>7.465700868423257E-2</c:v>
                </c:pt>
                <c:pt idx="4287">
                  <c:v>5.5294458170283389E-2</c:v>
                </c:pt>
                <c:pt idx="4288">
                  <c:v>1.7641017790497475E-2</c:v>
                </c:pt>
                <c:pt idx="4289">
                  <c:v>1.0198836589497221E-2</c:v>
                </c:pt>
                <c:pt idx="4290">
                  <c:v>0.50445605847691077</c:v>
                </c:pt>
                <c:pt idx="4291">
                  <c:v>0</c:v>
                </c:pt>
                <c:pt idx="4292">
                  <c:v>0.17499044317888271</c:v>
                </c:pt>
                <c:pt idx="4293">
                  <c:v>4.2194899891544327E-3</c:v>
                </c:pt>
                <c:pt idx="4294">
                  <c:v>0.2313092184863082</c:v>
                </c:pt>
                <c:pt idx="4295">
                  <c:v>9.0659918735928963E-2</c:v>
                </c:pt>
                <c:pt idx="4296">
                  <c:v>0.17195803369632365</c:v>
                </c:pt>
                <c:pt idx="4297">
                  <c:v>0.17601383032712353</c:v>
                </c:pt>
                <c:pt idx="4298">
                  <c:v>0.10240627110454864</c:v>
                </c:pt>
                <c:pt idx="4299">
                  <c:v>0.1650864008419233</c:v>
                </c:pt>
                <c:pt idx="4300">
                  <c:v>0.29870727222520105</c:v>
                </c:pt>
                <c:pt idx="4301">
                  <c:v>0.33816401304502464</c:v>
                </c:pt>
                <c:pt idx="4302">
                  <c:v>7.1457876978809495E-2</c:v>
                </c:pt>
                <c:pt idx="4303">
                  <c:v>6.8201170485867157E-2</c:v>
                </c:pt>
                <c:pt idx="4304">
                  <c:v>0.18592036789429961</c:v>
                </c:pt>
                <c:pt idx="4305">
                  <c:v>1.677854882666769E-2</c:v>
                </c:pt>
                <c:pt idx="4306">
                  <c:v>0</c:v>
                </c:pt>
                <c:pt idx="4307">
                  <c:v>0</c:v>
                </c:pt>
                <c:pt idx="4308">
                  <c:v>0.13159686460060752</c:v>
                </c:pt>
                <c:pt idx="4309">
                  <c:v>7.2753069953307589E-2</c:v>
                </c:pt>
                <c:pt idx="4310">
                  <c:v>0</c:v>
                </c:pt>
                <c:pt idx="4311">
                  <c:v>0</c:v>
                </c:pt>
                <c:pt idx="4312">
                  <c:v>4.1076089679018685E-2</c:v>
                </c:pt>
                <c:pt idx="4313">
                  <c:v>0</c:v>
                </c:pt>
                <c:pt idx="4314">
                  <c:v>0</c:v>
                </c:pt>
                <c:pt idx="4315">
                  <c:v>7.9210960938340041E-2</c:v>
                </c:pt>
                <c:pt idx="4316">
                  <c:v>6.449479755468103E-2</c:v>
                </c:pt>
                <c:pt idx="4317">
                  <c:v>0.10828110275179684</c:v>
                </c:pt>
                <c:pt idx="4318">
                  <c:v>0</c:v>
                </c:pt>
                <c:pt idx="4319">
                  <c:v>0</c:v>
                </c:pt>
                <c:pt idx="4320">
                  <c:v>0</c:v>
                </c:pt>
                <c:pt idx="4321">
                  <c:v>0.44752768395993847</c:v>
                </c:pt>
                <c:pt idx="4322">
                  <c:v>0.25295988887917159</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0.17824358070136537</c:v>
                </c:pt>
                <c:pt idx="4341">
                  <c:v>7.1832489940462776E-2</c:v>
                </c:pt>
                <c:pt idx="4342">
                  <c:v>0.28262260227263158</c:v>
                </c:pt>
                <c:pt idx="4343">
                  <c:v>4.7299698047478994E-2</c:v>
                </c:pt>
                <c:pt idx="4344">
                  <c:v>0.23407704557580819</c:v>
                </c:pt>
                <c:pt idx="4345">
                  <c:v>0.24693590344390615</c:v>
                </c:pt>
                <c:pt idx="4346">
                  <c:v>0.40818223621380917</c:v>
                </c:pt>
                <c:pt idx="4347">
                  <c:v>5.4038757825473495E-2</c:v>
                </c:pt>
                <c:pt idx="4348">
                  <c:v>0.17324761953719528</c:v>
                </c:pt>
                <c:pt idx="4349">
                  <c:v>0.25914617471343276</c:v>
                </c:pt>
                <c:pt idx="4350">
                  <c:v>3.0791704245595722E-5</c:v>
                </c:pt>
                <c:pt idx="4351">
                  <c:v>0.25948938377316144</c:v>
                </c:pt>
                <c:pt idx="4352">
                  <c:v>9.9199414846467632E-2</c:v>
                </c:pt>
                <c:pt idx="4353">
                  <c:v>0.32965714582439787</c:v>
                </c:pt>
                <c:pt idx="4354">
                  <c:v>3.3688466864233775E-2</c:v>
                </c:pt>
                <c:pt idx="4355">
                  <c:v>0.11991344431331115</c:v>
                </c:pt>
                <c:pt idx="4356">
                  <c:v>0.14547390319026757</c:v>
                </c:pt>
                <c:pt idx="4357">
                  <c:v>0.12103094168689266</c:v>
                </c:pt>
                <c:pt idx="4358">
                  <c:v>0.13586127769557207</c:v>
                </c:pt>
                <c:pt idx="4359">
                  <c:v>0.1738638524543947</c:v>
                </c:pt>
                <c:pt idx="4360">
                  <c:v>0.2263635174092164</c:v>
                </c:pt>
                <c:pt idx="4361">
                  <c:v>0.39946918696129236</c:v>
                </c:pt>
                <c:pt idx="4362">
                  <c:v>0.33389189441246586</c:v>
                </c:pt>
                <c:pt idx="4363">
                  <c:v>0.15973195011365657</c:v>
                </c:pt>
                <c:pt idx="4364">
                  <c:v>3.9537090181314433E-2</c:v>
                </c:pt>
                <c:pt idx="4365">
                  <c:v>0.24118745536812261</c:v>
                </c:pt>
                <c:pt idx="4366">
                  <c:v>0.2767657186635038</c:v>
                </c:pt>
                <c:pt idx="4367">
                  <c:v>6.6835095049287321E-2</c:v>
                </c:pt>
                <c:pt idx="4368">
                  <c:v>0.42235519835521401</c:v>
                </c:pt>
                <c:pt idx="4369">
                  <c:v>0.18810803911452442</c:v>
                </c:pt>
                <c:pt idx="4370">
                  <c:v>6.8689688713324301E-2</c:v>
                </c:pt>
                <c:pt idx="4371">
                  <c:v>0</c:v>
                </c:pt>
                <c:pt idx="4372">
                  <c:v>9.0709490307029808E-2</c:v>
                </c:pt>
                <c:pt idx="4373">
                  <c:v>0.26201036072871658</c:v>
                </c:pt>
                <c:pt idx="4374">
                  <c:v>0.11899690872287913</c:v>
                </c:pt>
                <c:pt idx="4375">
                  <c:v>7.0712846691390399E-2</c:v>
                </c:pt>
                <c:pt idx="4376">
                  <c:v>0</c:v>
                </c:pt>
                <c:pt idx="4377">
                  <c:v>1.1583349666943068E-2</c:v>
                </c:pt>
                <c:pt idx="4378">
                  <c:v>0</c:v>
                </c:pt>
                <c:pt idx="4379">
                  <c:v>0.1047328532477067</c:v>
                </c:pt>
                <c:pt idx="4380">
                  <c:v>0</c:v>
                </c:pt>
                <c:pt idx="4381">
                  <c:v>0.32189129130714256</c:v>
                </c:pt>
                <c:pt idx="4382">
                  <c:v>8.1362944558635644E-2</c:v>
                </c:pt>
                <c:pt idx="4383">
                  <c:v>0.15735779427928023</c:v>
                </c:pt>
                <c:pt idx="4384">
                  <c:v>0.3265677912796176</c:v>
                </c:pt>
                <c:pt idx="4385">
                  <c:v>0.34417067254575584</c:v>
                </c:pt>
                <c:pt idx="4386">
                  <c:v>0.17943941332196775</c:v>
                </c:pt>
                <c:pt idx="4387">
                  <c:v>0</c:v>
                </c:pt>
                <c:pt idx="4388">
                  <c:v>0.34771896702470428</c:v>
                </c:pt>
                <c:pt idx="4389">
                  <c:v>0.26325241197793836</c:v>
                </c:pt>
                <c:pt idx="4390">
                  <c:v>0.20715385566999456</c:v>
                </c:pt>
                <c:pt idx="4391">
                  <c:v>0.37838298664306974</c:v>
                </c:pt>
                <c:pt idx="4392">
                  <c:v>0.17100638204643934</c:v>
                </c:pt>
                <c:pt idx="4393">
                  <c:v>0.21060343947505591</c:v>
                </c:pt>
                <c:pt idx="4394">
                  <c:v>0.11712905632101676</c:v>
                </c:pt>
                <c:pt idx="4395">
                  <c:v>1.377450139727337E-2</c:v>
                </c:pt>
                <c:pt idx="4396">
                  <c:v>6.9213459835392857E-2</c:v>
                </c:pt>
                <c:pt idx="4397">
                  <c:v>0.49074281402028752</c:v>
                </c:pt>
                <c:pt idx="4398">
                  <c:v>0.37957025318718507</c:v>
                </c:pt>
                <c:pt idx="4399">
                  <c:v>0.36699858856798162</c:v>
                </c:pt>
                <c:pt idx="4400">
                  <c:v>0.41992066533049732</c:v>
                </c:pt>
                <c:pt idx="4401">
                  <c:v>0</c:v>
                </c:pt>
                <c:pt idx="4402">
                  <c:v>0.25426352926777346</c:v>
                </c:pt>
                <c:pt idx="4403">
                  <c:v>0</c:v>
                </c:pt>
                <c:pt idx="4404">
                  <c:v>0.23305576464571567</c:v>
                </c:pt>
                <c:pt idx="4405">
                  <c:v>0.3937439684866878</c:v>
                </c:pt>
                <c:pt idx="4406">
                  <c:v>0</c:v>
                </c:pt>
                <c:pt idx="4407">
                  <c:v>0</c:v>
                </c:pt>
                <c:pt idx="4408">
                  <c:v>0</c:v>
                </c:pt>
                <c:pt idx="4409">
                  <c:v>0</c:v>
                </c:pt>
                <c:pt idx="4410">
                  <c:v>0</c:v>
                </c:pt>
                <c:pt idx="4411">
                  <c:v>0</c:v>
                </c:pt>
                <c:pt idx="4412">
                  <c:v>0</c:v>
                </c:pt>
                <c:pt idx="4413">
                  <c:v>0</c:v>
                </c:pt>
                <c:pt idx="4414">
                  <c:v>4.217104643909371E-2</c:v>
                </c:pt>
                <c:pt idx="4415">
                  <c:v>0</c:v>
                </c:pt>
                <c:pt idx="4416">
                  <c:v>0</c:v>
                </c:pt>
                <c:pt idx="4417">
                  <c:v>0</c:v>
                </c:pt>
                <c:pt idx="4418">
                  <c:v>0</c:v>
                </c:pt>
                <c:pt idx="4419">
                  <c:v>0</c:v>
                </c:pt>
                <c:pt idx="4420">
                  <c:v>0.32735183830797293</c:v>
                </c:pt>
                <c:pt idx="4421">
                  <c:v>0</c:v>
                </c:pt>
                <c:pt idx="4422">
                  <c:v>0.39744024216491541</c:v>
                </c:pt>
                <c:pt idx="4423">
                  <c:v>0</c:v>
                </c:pt>
                <c:pt idx="4424">
                  <c:v>1.4915480721407637E-4</c:v>
                </c:pt>
                <c:pt idx="4425">
                  <c:v>0</c:v>
                </c:pt>
                <c:pt idx="4426">
                  <c:v>0</c:v>
                </c:pt>
                <c:pt idx="4427">
                  <c:v>0</c:v>
                </c:pt>
                <c:pt idx="4428">
                  <c:v>0</c:v>
                </c:pt>
                <c:pt idx="4429">
                  <c:v>0</c:v>
                </c:pt>
                <c:pt idx="4430">
                  <c:v>0</c:v>
                </c:pt>
                <c:pt idx="4431">
                  <c:v>0</c:v>
                </c:pt>
                <c:pt idx="4432">
                  <c:v>0.44136728994052393</c:v>
                </c:pt>
                <c:pt idx="4433">
                  <c:v>0</c:v>
                </c:pt>
                <c:pt idx="4434">
                  <c:v>0</c:v>
                </c:pt>
                <c:pt idx="4435">
                  <c:v>0</c:v>
                </c:pt>
                <c:pt idx="4436">
                  <c:v>0</c:v>
                </c:pt>
                <c:pt idx="4437">
                  <c:v>0</c:v>
                </c:pt>
                <c:pt idx="4438">
                  <c:v>0</c:v>
                </c:pt>
                <c:pt idx="4439">
                  <c:v>0</c:v>
                </c:pt>
                <c:pt idx="4440">
                  <c:v>0</c:v>
                </c:pt>
                <c:pt idx="4441">
                  <c:v>0.73123784478748444</c:v>
                </c:pt>
                <c:pt idx="4442">
                  <c:v>0</c:v>
                </c:pt>
                <c:pt idx="4443">
                  <c:v>0</c:v>
                </c:pt>
                <c:pt idx="4444">
                  <c:v>0</c:v>
                </c:pt>
                <c:pt idx="4445">
                  <c:v>0</c:v>
                </c:pt>
                <c:pt idx="4446">
                  <c:v>0.51564408895952085</c:v>
                </c:pt>
                <c:pt idx="4447">
                  <c:v>0.22572473925729208</c:v>
                </c:pt>
                <c:pt idx="4448">
                  <c:v>3.1837156763612928E-2</c:v>
                </c:pt>
                <c:pt idx="4449">
                  <c:v>0</c:v>
                </c:pt>
                <c:pt idx="4450">
                  <c:v>0</c:v>
                </c:pt>
                <c:pt idx="4451">
                  <c:v>0.11668069557362518</c:v>
                </c:pt>
                <c:pt idx="4452">
                  <c:v>9.341246100623754E-2</c:v>
                </c:pt>
                <c:pt idx="4453">
                  <c:v>0.20247641453594883</c:v>
                </c:pt>
                <c:pt idx="4454">
                  <c:v>0.1028666370236803</c:v>
                </c:pt>
                <c:pt idx="4455">
                  <c:v>0.20337344428271401</c:v>
                </c:pt>
                <c:pt idx="4456">
                  <c:v>0</c:v>
                </c:pt>
                <c:pt idx="4457">
                  <c:v>0.12568440376205475</c:v>
                </c:pt>
                <c:pt idx="4458">
                  <c:v>0</c:v>
                </c:pt>
                <c:pt idx="4459">
                  <c:v>0</c:v>
                </c:pt>
                <c:pt idx="4460">
                  <c:v>5.1499416392566014E-2</c:v>
                </c:pt>
                <c:pt idx="4461">
                  <c:v>0.20704601494895328</c:v>
                </c:pt>
                <c:pt idx="4462">
                  <c:v>2.3540877511782398E-3</c:v>
                </c:pt>
                <c:pt idx="4463">
                  <c:v>0</c:v>
                </c:pt>
                <c:pt idx="4464">
                  <c:v>0</c:v>
                </c:pt>
                <c:pt idx="4465">
                  <c:v>0</c:v>
                </c:pt>
                <c:pt idx="4466">
                  <c:v>0</c:v>
                </c:pt>
                <c:pt idx="4467">
                  <c:v>0</c:v>
                </c:pt>
                <c:pt idx="4468">
                  <c:v>0</c:v>
                </c:pt>
                <c:pt idx="4469">
                  <c:v>0.30192963323962085</c:v>
                </c:pt>
                <c:pt idx="4470">
                  <c:v>8.09231205320219E-2</c:v>
                </c:pt>
                <c:pt idx="4471">
                  <c:v>6.9933820936781507E-2</c:v>
                </c:pt>
                <c:pt idx="4472">
                  <c:v>0.15901045400460287</c:v>
                </c:pt>
                <c:pt idx="4473">
                  <c:v>7.2592066838102196E-2</c:v>
                </c:pt>
                <c:pt idx="4474">
                  <c:v>0.11324540731810814</c:v>
                </c:pt>
                <c:pt idx="4475">
                  <c:v>6.2751868662223056E-2</c:v>
                </c:pt>
                <c:pt idx="4476">
                  <c:v>0</c:v>
                </c:pt>
                <c:pt idx="4477">
                  <c:v>0.1207606638518276</c:v>
                </c:pt>
                <c:pt idx="4478">
                  <c:v>0.13851229336792384</c:v>
                </c:pt>
                <c:pt idx="4479">
                  <c:v>0.17698594496184086</c:v>
                </c:pt>
                <c:pt idx="4480">
                  <c:v>2.0138461711916012E-2</c:v>
                </c:pt>
                <c:pt idx="4481">
                  <c:v>7.5489360344634007E-2</c:v>
                </c:pt>
                <c:pt idx="4482">
                  <c:v>0.19673508295337586</c:v>
                </c:pt>
                <c:pt idx="4483">
                  <c:v>0.1236548094107098</c:v>
                </c:pt>
                <c:pt idx="4484">
                  <c:v>0.11211611518196946</c:v>
                </c:pt>
                <c:pt idx="4485">
                  <c:v>0.21863433186348746</c:v>
                </c:pt>
                <c:pt idx="4486">
                  <c:v>9.997669858786562E-2</c:v>
                </c:pt>
                <c:pt idx="4487">
                  <c:v>3.2627129043393592E-2</c:v>
                </c:pt>
                <c:pt idx="4488">
                  <c:v>6.9936539818828691E-2</c:v>
                </c:pt>
                <c:pt idx="4489">
                  <c:v>0.36267279059803426</c:v>
                </c:pt>
                <c:pt idx="4490">
                  <c:v>0.11413045142709721</c:v>
                </c:pt>
                <c:pt idx="4491">
                  <c:v>6.7888213135209874E-2</c:v>
                </c:pt>
                <c:pt idx="4492">
                  <c:v>0.51168534117965692</c:v>
                </c:pt>
                <c:pt idx="4493">
                  <c:v>0</c:v>
                </c:pt>
                <c:pt idx="4494">
                  <c:v>0.11100329100983135</c:v>
                </c:pt>
                <c:pt idx="4495">
                  <c:v>0.12224381337461654</c:v>
                </c:pt>
                <c:pt idx="4496">
                  <c:v>0.46054148906099862</c:v>
                </c:pt>
                <c:pt idx="4497">
                  <c:v>0.23671143508763648</c:v>
                </c:pt>
                <c:pt idx="4498">
                  <c:v>0.46883255164811005</c:v>
                </c:pt>
                <c:pt idx="4499">
                  <c:v>0.20726276255553799</c:v>
                </c:pt>
                <c:pt idx="4500">
                  <c:v>9.9732428571969789E-2</c:v>
                </c:pt>
                <c:pt idx="4501">
                  <c:v>0</c:v>
                </c:pt>
                <c:pt idx="4502">
                  <c:v>8.4427647263626893E-2</c:v>
                </c:pt>
                <c:pt idx="4503">
                  <c:v>5.740622047565448E-3</c:v>
                </c:pt>
                <c:pt idx="4504">
                  <c:v>6.1741880509867293E-2</c:v>
                </c:pt>
                <c:pt idx="4505">
                  <c:v>0.46271676203870687</c:v>
                </c:pt>
                <c:pt idx="4506">
                  <c:v>0.72275868900631624</c:v>
                </c:pt>
                <c:pt idx="4507">
                  <c:v>0.11305542884665415</c:v>
                </c:pt>
                <c:pt idx="4508">
                  <c:v>0.15826047312247829</c:v>
                </c:pt>
                <c:pt idx="4509">
                  <c:v>0.32442679248486272</c:v>
                </c:pt>
                <c:pt idx="4510">
                  <c:v>0.12293521552090884</c:v>
                </c:pt>
                <c:pt idx="4511">
                  <c:v>4.8109729063844905E-2</c:v>
                </c:pt>
                <c:pt idx="4512">
                  <c:v>0.24373994514158576</c:v>
                </c:pt>
                <c:pt idx="4513">
                  <c:v>9.949936791919417E-2</c:v>
                </c:pt>
                <c:pt idx="4514">
                  <c:v>0</c:v>
                </c:pt>
                <c:pt idx="4515">
                  <c:v>0.27877608414073984</c:v>
                </c:pt>
                <c:pt idx="4516">
                  <c:v>0.30081784270155199</c:v>
                </c:pt>
                <c:pt idx="4517">
                  <c:v>7.472168888523098E-2</c:v>
                </c:pt>
                <c:pt idx="4518">
                  <c:v>0.12875742341303803</c:v>
                </c:pt>
                <c:pt idx="4519">
                  <c:v>0.32677300736914905</c:v>
                </c:pt>
                <c:pt idx="4520">
                  <c:v>0.23442730907954457</c:v>
                </c:pt>
                <c:pt idx="4521">
                  <c:v>0.36095121869492919</c:v>
                </c:pt>
                <c:pt idx="4522">
                  <c:v>4.2240135846720352E-2</c:v>
                </c:pt>
                <c:pt idx="4523">
                  <c:v>0</c:v>
                </c:pt>
                <c:pt idx="4524">
                  <c:v>0</c:v>
                </c:pt>
                <c:pt idx="4525">
                  <c:v>7.1146128023539826E-2</c:v>
                </c:pt>
                <c:pt idx="4526">
                  <c:v>0</c:v>
                </c:pt>
                <c:pt idx="4527">
                  <c:v>0.22701227138389546</c:v>
                </c:pt>
                <c:pt idx="4528">
                  <c:v>0.10113503609942191</c:v>
                </c:pt>
                <c:pt idx="4529">
                  <c:v>0.18434653029632089</c:v>
                </c:pt>
                <c:pt idx="4530">
                  <c:v>0.15323916926109274</c:v>
                </c:pt>
                <c:pt idx="4531">
                  <c:v>0.16673499543848008</c:v>
                </c:pt>
                <c:pt idx="4532">
                  <c:v>0</c:v>
                </c:pt>
                <c:pt idx="4533">
                  <c:v>0</c:v>
                </c:pt>
                <c:pt idx="4534">
                  <c:v>0</c:v>
                </c:pt>
                <c:pt idx="4535">
                  <c:v>0</c:v>
                </c:pt>
                <c:pt idx="4536">
                  <c:v>0</c:v>
                </c:pt>
                <c:pt idx="4537">
                  <c:v>0</c:v>
                </c:pt>
                <c:pt idx="4538">
                  <c:v>0</c:v>
                </c:pt>
                <c:pt idx="4539">
                  <c:v>0.12046669568024256</c:v>
                </c:pt>
                <c:pt idx="4540">
                  <c:v>0</c:v>
                </c:pt>
                <c:pt idx="4541">
                  <c:v>0</c:v>
                </c:pt>
                <c:pt idx="4542">
                  <c:v>0</c:v>
                </c:pt>
                <c:pt idx="4543">
                  <c:v>0</c:v>
                </c:pt>
                <c:pt idx="4544">
                  <c:v>0.31508406596308269</c:v>
                </c:pt>
                <c:pt idx="4545">
                  <c:v>0</c:v>
                </c:pt>
                <c:pt idx="4546">
                  <c:v>8.8381736669688737E-2</c:v>
                </c:pt>
                <c:pt idx="4547">
                  <c:v>0.10518281498870734</c:v>
                </c:pt>
                <c:pt idx="4548">
                  <c:v>6.7448086156799442E-3</c:v>
                </c:pt>
                <c:pt idx="4549">
                  <c:v>0</c:v>
                </c:pt>
                <c:pt idx="4550">
                  <c:v>0.21135835001491429</c:v>
                </c:pt>
                <c:pt idx="4551">
                  <c:v>1.3811394218283757E-2</c:v>
                </c:pt>
                <c:pt idx="4552">
                  <c:v>0.23539712335997387</c:v>
                </c:pt>
                <c:pt idx="4553">
                  <c:v>0.10254229790909652</c:v>
                </c:pt>
                <c:pt idx="4554">
                  <c:v>0.13650081863544458</c:v>
                </c:pt>
                <c:pt idx="4555">
                  <c:v>2.9284819679001442E-2</c:v>
                </c:pt>
                <c:pt idx="4556">
                  <c:v>4.5454179183538918E-2</c:v>
                </c:pt>
                <c:pt idx="4557">
                  <c:v>0.26011434056722949</c:v>
                </c:pt>
                <c:pt idx="4558">
                  <c:v>0.15652670623191972</c:v>
                </c:pt>
                <c:pt idx="4559">
                  <c:v>8.1570592429839453E-2</c:v>
                </c:pt>
                <c:pt idx="4560">
                  <c:v>0.17804576631009783</c:v>
                </c:pt>
                <c:pt idx="4561">
                  <c:v>0.10352048381858643</c:v>
                </c:pt>
                <c:pt idx="4562">
                  <c:v>0.1575173289586155</c:v>
                </c:pt>
                <c:pt idx="4563">
                  <c:v>1.9020213203038139E-2</c:v>
                </c:pt>
                <c:pt idx="4564">
                  <c:v>1.2576654471859199E-2</c:v>
                </c:pt>
                <c:pt idx="4565">
                  <c:v>9.1287685865116874E-2</c:v>
                </c:pt>
                <c:pt idx="4566">
                  <c:v>5.8162339063096029E-2</c:v>
                </c:pt>
                <c:pt idx="4567">
                  <c:v>0.10877765029379649</c:v>
                </c:pt>
                <c:pt idx="4568">
                  <c:v>0.13930234987335685</c:v>
                </c:pt>
                <c:pt idx="4569">
                  <c:v>3.1015388819026591E-2</c:v>
                </c:pt>
                <c:pt idx="4570">
                  <c:v>0.20751007503588034</c:v>
                </c:pt>
                <c:pt idx="4571">
                  <c:v>7.5202704642538476E-2</c:v>
                </c:pt>
                <c:pt idx="4572">
                  <c:v>0.14798770456896287</c:v>
                </c:pt>
                <c:pt idx="4573">
                  <c:v>7.3400583398494701E-2</c:v>
                </c:pt>
                <c:pt idx="4574">
                  <c:v>0.3127571049506086</c:v>
                </c:pt>
                <c:pt idx="4575">
                  <c:v>0.19766018683181644</c:v>
                </c:pt>
                <c:pt idx="4576">
                  <c:v>1.23706458936459E-2</c:v>
                </c:pt>
                <c:pt idx="4577">
                  <c:v>8.1892841738676531E-2</c:v>
                </c:pt>
                <c:pt idx="4578">
                  <c:v>0.38709456781839985</c:v>
                </c:pt>
                <c:pt idx="4579">
                  <c:v>4.8394628865614549E-5</c:v>
                </c:pt>
                <c:pt idx="4580">
                  <c:v>1.0916265339186236E-2</c:v>
                </c:pt>
                <c:pt idx="4581">
                  <c:v>0.1736109608591753</c:v>
                </c:pt>
                <c:pt idx="4582">
                  <c:v>0.1470994323338681</c:v>
                </c:pt>
                <c:pt idx="4583">
                  <c:v>0.18449190708840876</c:v>
                </c:pt>
                <c:pt idx="4584">
                  <c:v>0</c:v>
                </c:pt>
                <c:pt idx="4585">
                  <c:v>0</c:v>
                </c:pt>
                <c:pt idx="4586">
                  <c:v>0</c:v>
                </c:pt>
                <c:pt idx="4587">
                  <c:v>4.5149948632449713E-2</c:v>
                </c:pt>
                <c:pt idx="4588">
                  <c:v>0</c:v>
                </c:pt>
                <c:pt idx="4589">
                  <c:v>0.16054814687255203</c:v>
                </c:pt>
                <c:pt idx="4590">
                  <c:v>0.18278526918587229</c:v>
                </c:pt>
                <c:pt idx="4591">
                  <c:v>0.11483506934792745</c:v>
                </c:pt>
                <c:pt idx="4592">
                  <c:v>0</c:v>
                </c:pt>
                <c:pt idx="4593">
                  <c:v>1.0914197665379185E-2</c:v>
                </c:pt>
                <c:pt idx="4594">
                  <c:v>0</c:v>
                </c:pt>
                <c:pt idx="4595">
                  <c:v>0.40414440832565679</c:v>
                </c:pt>
                <c:pt idx="4596">
                  <c:v>3.0105571534390828E-2</c:v>
                </c:pt>
                <c:pt idx="4597">
                  <c:v>0</c:v>
                </c:pt>
                <c:pt idx="4598">
                  <c:v>4.7433996007069976E-2</c:v>
                </c:pt>
                <c:pt idx="4599">
                  <c:v>0.1501756408879712</c:v>
                </c:pt>
                <c:pt idx="4600">
                  <c:v>8.6960364509651986E-2</c:v>
                </c:pt>
                <c:pt idx="4601">
                  <c:v>7.5970599191608548E-2</c:v>
                </c:pt>
                <c:pt idx="4602">
                  <c:v>0.35555683089844242</c:v>
                </c:pt>
                <c:pt idx="4603">
                  <c:v>7.5318511116662504E-2</c:v>
                </c:pt>
                <c:pt idx="4604">
                  <c:v>0</c:v>
                </c:pt>
                <c:pt idx="4605">
                  <c:v>0</c:v>
                </c:pt>
                <c:pt idx="4606">
                  <c:v>0</c:v>
                </c:pt>
                <c:pt idx="4607">
                  <c:v>4.0601863212110262E-2</c:v>
                </c:pt>
                <c:pt idx="4608">
                  <c:v>0.15704242841413157</c:v>
                </c:pt>
                <c:pt idx="4609">
                  <c:v>0.57441606317837213</c:v>
                </c:pt>
                <c:pt idx="4610">
                  <c:v>0</c:v>
                </c:pt>
                <c:pt idx="4611">
                  <c:v>0</c:v>
                </c:pt>
                <c:pt idx="4612">
                  <c:v>1.3585202626297919E-2</c:v>
                </c:pt>
                <c:pt idx="4613">
                  <c:v>0.15382395591824996</c:v>
                </c:pt>
                <c:pt idx="4614">
                  <c:v>0</c:v>
                </c:pt>
                <c:pt idx="4615">
                  <c:v>0.16112188200330907</c:v>
                </c:pt>
                <c:pt idx="4616">
                  <c:v>5.619037063820281E-3</c:v>
                </c:pt>
                <c:pt idx="4617">
                  <c:v>5.1377769461360363E-2</c:v>
                </c:pt>
                <c:pt idx="4618">
                  <c:v>0</c:v>
                </c:pt>
                <c:pt idx="4619">
                  <c:v>0</c:v>
                </c:pt>
                <c:pt idx="4620">
                  <c:v>5.6378129529257776E-2</c:v>
                </c:pt>
                <c:pt idx="4621">
                  <c:v>0</c:v>
                </c:pt>
                <c:pt idx="4622">
                  <c:v>0.17374280876625794</c:v>
                </c:pt>
                <c:pt idx="4623">
                  <c:v>0.12980991083403554</c:v>
                </c:pt>
                <c:pt idx="4624">
                  <c:v>1.38206757917955E-2</c:v>
                </c:pt>
                <c:pt idx="4625">
                  <c:v>0.34537791866244827</c:v>
                </c:pt>
                <c:pt idx="4626">
                  <c:v>2.4388825530369633E-2</c:v>
                </c:pt>
                <c:pt idx="4627">
                  <c:v>0.18003789830357977</c:v>
                </c:pt>
                <c:pt idx="4628">
                  <c:v>0</c:v>
                </c:pt>
                <c:pt idx="4629">
                  <c:v>0</c:v>
                </c:pt>
                <c:pt idx="4630">
                  <c:v>0</c:v>
                </c:pt>
                <c:pt idx="4631">
                  <c:v>0</c:v>
                </c:pt>
                <c:pt idx="4632">
                  <c:v>0</c:v>
                </c:pt>
                <c:pt idx="4633">
                  <c:v>7.9615045332806819E-2</c:v>
                </c:pt>
                <c:pt idx="4634">
                  <c:v>0</c:v>
                </c:pt>
                <c:pt idx="4635">
                  <c:v>0</c:v>
                </c:pt>
                <c:pt idx="4636">
                  <c:v>0</c:v>
                </c:pt>
                <c:pt idx="4637">
                  <c:v>0.14284698133741608</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8.6437631094230777E-2</c:v>
                </c:pt>
                <c:pt idx="4660">
                  <c:v>0.10090629253592076</c:v>
                </c:pt>
                <c:pt idx="4661">
                  <c:v>0.12405221010694675</c:v>
                </c:pt>
                <c:pt idx="4662">
                  <c:v>0.16887309246322382</c:v>
                </c:pt>
                <c:pt idx="4663">
                  <c:v>0.12562406846674573</c:v>
                </c:pt>
                <c:pt idx="4664">
                  <c:v>0.17585064759263319</c:v>
                </c:pt>
                <c:pt idx="4665">
                  <c:v>0</c:v>
                </c:pt>
                <c:pt idx="4666">
                  <c:v>0.1756802250431482</c:v>
                </c:pt>
                <c:pt idx="4667">
                  <c:v>1.8736397629891319E-7</c:v>
                </c:pt>
                <c:pt idx="4668">
                  <c:v>8.9727603747645948E-2</c:v>
                </c:pt>
                <c:pt idx="4669">
                  <c:v>0</c:v>
                </c:pt>
                <c:pt idx="4670">
                  <c:v>1.0477868441958461E-2</c:v>
                </c:pt>
                <c:pt idx="4671">
                  <c:v>0</c:v>
                </c:pt>
                <c:pt idx="4672">
                  <c:v>0.29779302606088509</c:v>
                </c:pt>
                <c:pt idx="4673">
                  <c:v>6.1681310266668626E-3</c:v>
                </c:pt>
                <c:pt idx="4674">
                  <c:v>0.66399800677570775</c:v>
                </c:pt>
                <c:pt idx="4675">
                  <c:v>0</c:v>
                </c:pt>
                <c:pt idx="4676">
                  <c:v>0</c:v>
                </c:pt>
                <c:pt idx="4677">
                  <c:v>0.34094633844543321</c:v>
                </c:pt>
                <c:pt idx="4678">
                  <c:v>0</c:v>
                </c:pt>
                <c:pt idx="4679">
                  <c:v>0</c:v>
                </c:pt>
                <c:pt idx="4680">
                  <c:v>0.12943948365555616</c:v>
                </c:pt>
                <c:pt idx="4681">
                  <c:v>0</c:v>
                </c:pt>
                <c:pt idx="4682">
                  <c:v>3.0516045511107145E-2</c:v>
                </c:pt>
                <c:pt idx="4683">
                  <c:v>0</c:v>
                </c:pt>
                <c:pt idx="4684">
                  <c:v>0</c:v>
                </c:pt>
                <c:pt idx="4685">
                  <c:v>0</c:v>
                </c:pt>
                <c:pt idx="4686">
                  <c:v>0</c:v>
                </c:pt>
                <c:pt idx="4687">
                  <c:v>0</c:v>
                </c:pt>
                <c:pt idx="4688">
                  <c:v>5.5538955175836499E-2</c:v>
                </c:pt>
                <c:pt idx="4689">
                  <c:v>1.6826112854713561E-2</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0.60084571657914454</c:v>
                </c:pt>
                <c:pt idx="4705">
                  <c:v>0</c:v>
                </c:pt>
                <c:pt idx="4706">
                  <c:v>0</c:v>
                </c:pt>
                <c:pt idx="4707">
                  <c:v>0</c:v>
                </c:pt>
                <c:pt idx="4708">
                  <c:v>0</c:v>
                </c:pt>
                <c:pt idx="4709">
                  <c:v>0</c:v>
                </c:pt>
                <c:pt idx="4710">
                  <c:v>0.29471553576125853</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5.449265273458672E-2</c:v>
                </c:pt>
                <c:pt idx="4740">
                  <c:v>0.10455728055910403</c:v>
                </c:pt>
                <c:pt idx="4741">
                  <c:v>0.12437143510586143</c:v>
                </c:pt>
                <c:pt idx="4742">
                  <c:v>2.4964822017526936E-2</c:v>
                </c:pt>
                <c:pt idx="4743">
                  <c:v>2.9951501320374104E-2</c:v>
                </c:pt>
                <c:pt idx="4744">
                  <c:v>3.3974713328391068E-2</c:v>
                </c:pt>
                <c:pt idx="4745">
                  <c:v>9.5340835909767732E-3</c:v>
                </c:pt>
                <c:pt idx="4746">
                  <c:v>0</c:v>
                </c:pt>
                <c:pt idx="4747">
                  <c:v>0.15036468963380956</c:v>
                </c:pt>
                <c:pt idx="4748">
                  <c:v>1.1221077578902876E-2</c:v>
                </c:pt>
                <c:pt idx="4749">
                  <c:v>0</c:v>
                </c:pt>
                <c:pt idx="4750">
                  <c:v>0</c:v>
                </c:pt>
                <c:pt idx="4751">
                  <c:v>0</c:v>
                </c:pt>
                <c:pt idx="4752">
                  <c:v>0</c:v>
                </c:pt>
                <c:pt idx="4753">
                  <c:v>0</c:v>
                </c:pt>
                <c:pt idx="4754">
                  <c:v>0</c:v>
                </c:pt>
                <c:pt idx="4755">
                  <c:v>0</c:v>
                </c:pt>
                <c:pt idx="4756">
                  <c:v>0</c:v>
                </c:pt>
                <c:pt idx="4757">
                  <c:v>0</c:v>
                </c:pt>
                <c:pt idx="4758">
                  <c:v>0</c:v>
                </c:pt>
                <c:pt idx="4759">
                  <c:v>0.56115985571172955</c:v>
                </c:pt>
                <c:pt idx="4760">
                  <c:v>0.5049766581520303</c:v>
                </c:pt>
                <c:pt idx="4761">
                  <c:v>0.23696132796926533</c:v>
                </c:pt>
                <c:pt idx="4762">
                  <c:v>0.14905544138187254</c:v>
                </c:pt>
              </c:numCache>
            </c:numRef>
          </c:xVal>
          <c:yVal>
            <c:numRef>
              <c:f>Sheet1!$B$2:$B$4764</c:f>
              <c:numCache>
                <c:formatCode>0%</c:formatCode>
                <c:ptCount val="4763"/>
                <c:pt idx="0">
                  <c:v>8.6319828812154942E-2</c:v>
                </c:pt>
                <c:pt idx="1">
                  <c:v>8.7573016639761248E-2</c:v>
                </c:pt>
                <c:pt idx="2">
                  <c:v>9.0549251857510615E-2</c:v>
                </c:pt>
                <c:pt idx="3">
                  <c:v>5.7794730783305437E-2</c:v>
                </c:pt>
                <c:pt idx="4">
                  <c:v>5.2941298909903733E-2</c:v>
                </c:pt>
                <c:pt idx="5">
                  <c:v>0.10791330120536791</c:v>
                </c:pt>
                <c:pt idx="6">
                  <c:v>0.15946425437157608</c:v>
                </c:pt>
                <c:pt idx="7">
                  <c:v>4.2925700070070572E-2</c:v>
                </c:pt>
                <c:pt idx="8">
                  <c:v>2.9046360736220689E-2</c:v>
                </c:pt>
                <c:pt idx="9">
                  <c:v>3.7669434684391212E-2</c:v>
                </c:pt>
                <c:pt idx="10">
                  <c:v>7.9946681151348398E-2</c:v>
                </c:pt>
                <c:pt idx="11">
                  <c:v>0.2134252865179509</c:v>
                </c:pt>
                <c:pt idx="12">
                  <c:v>0.11012874362230185</c:v>
                </c:pt>
                <c:pt idx="13">
                  <c:v>5.9427343187562709E-2</c:v>
                </c:pt>
                <c:pt idx="14">
                  <c:v>6.5097495157422913E-2</c:v>
                </c:pt>
                <c:pt idx="15">
                  <c:v>6.3030476167642902E-2</c:v>
                </c:pt>
                <c:pt idx="16">
                  <c:v>6.6611500184306505E-2</c:v>
                </c:pt>
                <c:pt idx="17">
                  <c:v>6.4750678812955043E-2</c:v>
                </c:pt>
                <c:pt idx="18">
                  <c:v>7.7594900571859471E-2</c:v>
                </c:pt>
                <c:pt idx="19">
                  <c:v>2.7206849203691874E-2</c:v>
                </c:pt>
                <c:pt idx="20">
                  <c:v>5.7509173121116697E-2</c:v>
                </c:pt>
                <c:pt idx="21">
                  <c:v>3.2385260821298889E-2</c:v>
                </c:pt>
                <c:pt idx="22">
                  <c:v>0.12419356835204165</c:v>
                </c:pt>
                <c:pt idx="23">
                  <c:v>6.1629733029375244E-2</c:v>
                </c:pt>
                <c:pt idx="24">
                  <c:v>7.9117734684695407E-2</c:v>
                </c:pt>
                <c:pt idx="25">
                  <c:v>0</c:v>
                </c:pt>
                <c:pt idx="26">
                  <c:v>2.7054177985186501E-2</c:v>
                </c:pt>
                <c:pt idx="27">
                  <c:v>3.4305105244160639E-2</c:v>
                </c:pt>
                <c:pt idx="28">
                  <c:v>5.5967562344029331E-2</c:v>
                </c:pt>
                <c:pt idx="29">
                  <c:v>7.2475374331040232E-3</c:v>
                </c:pt>
                <c:pt idx="30">
                  <c:v>9.5379965960831314E-2</c:v>
                </c:pt>
                <c:pt idx="31">
                  <c:v>5.2261677879563706E-2</c:v>
                </c:pt>
                <c:pt idx="32">
                  <c:v>6.058125522851765E-2</c:v>
                </c:pt>
                <c:pt idx="33">
                  <c:v>2.5396676452084432E-2</c:v>
                </c:pt>
                <c:pt idx="34">
                  <c:v>3.8630813823367749E-2</c:v>
                </c:pt>
                <c:pt idx="35">
                  <c:v>6.5954401827024389E-2</c:v>
                </c:pt>
                <c:pt idx="36">
                  <c:v>1.8161574031445804E-2</c:v>
                </c:pt>
                <c:pt idx="37">
                  <c:v>3.0162374791017577E-2</c:v>
                </c:pt>
                <c:pt idx="38">
                  <c:v>0.18279363881540067</c:v>
                </c:pt>
                <c:pt idx="39">
                  <c:v>4.5081774199265845E-2</c:v>
                </c:pt>
                <c:pt idx="40">
                  <c:v>2.0283723302260137E-2</c:v>
                </c:pt>
                <c:pt idx="41">
                  <c:v>1.1137784553827967E-2</c:v>
                </c:pt>
                <c:pt idx="42">
                  <c:v>1.5860690982989256E-2</c:v>
                </c:pt>
                <c:pt idx="43">
                  <c:v>2.3814114258734143E-2</c:v>
                </c:pt>
                <c:pt idx="44">
                  <c:v>4.6706591524964813E-2</c:v>
                </c:pt>
                <c:pt idx="45">
                  <c:v>2.6783184840968977E-2</c:v>
                </c:pt>
                <c:pt idx="46">
                  <c:v>7.8979874546793116E-2</c:v>
                </c:pt>
                <c:pt idx="47">
                  <c:v>0.19280416573524195</c:v>
                </c:pt>
                <c:pt idx="48">
                  <c:v>0</c:v>
                </c:pt>
                <c:pt idx="49">
                  <c:v>2.9785462670716356E-2</c:v>
                </c:pt>
                <c:pt idx="50">
                  <c:v>0.10896450450948347</c:v>
                </c:pt>
                <c:pt idx="51">
                  <c:v>1.4138168357402114E-2</c:v>
                </c:pt>
                <c:pt idx="52">
                  <c:v>0</c:v>
                </c:pt>
                <c:pt idx="53">
                  <c:v>2.4535012578375204E-2</c:v>
                </c:pt>
                <c:pt idx="54">
                  <c:v>6.7167543041865341E-2</c:v>
                </c:pt>
                <c:pt idx="55">
                  <c:v>1.9488571012099665E-2</c:v>
                </c:pt>
                <c:pt idx="56">
                  <c:v>2.7730147693435625E-2</c:v>
                </c:pt>
                <c:pt idx="57">
                  <c:v>7.536630545979861E-3</c:v>
                </c:pt>
                <c:pt idx="58">
                  <c:v>7.4125395353704882E-2</c:v>
                </c:pt>
                <c:pt idx="59">
                  <c:v>7.3314039694012512E-2</c:v>
                </c:pt>
                <c:pt idx="60">
                  <c:v>1.7102652706708188E-2</c:v>
                </c:pt>
                <c:pt idx="61">
                  <c:v>2.2088567287874783E-2</c:v>
                </c:pt>
                <c:pt idx="62">
                  <c:v>2.2980889011395278E-2</c:v>
                </c:pt>
                <c:pt idx="63">
                  <c:v>9.7721912607440231E-4</c:v>
                </c:pt>
                <c:pt idx="64">
                  <c:v>0</c:v>
                </c:pt>
                <c:pt idx="65">
                  <c:v>1.910517369520881E-2</c:v>
                </c:pt>
                <c:pt idx="66">
                  <c:v>2.7022902586599784E-3</c:v>
                </c:pt>
                <c:pt idx="67">
                  <c:v>7.672531282491124E-3</c:v>
                </c:pt>
                <c:pt idx="68">
                  <c:v>6.7106141046477941E-3</c:v>
                </c:pt>
                <c:pt idx="69">
                  <c:v>4.9073145082453307E-3</c:v>
                </c:pt>
                <c:pt idx="70">
                  <c:v>0</c:v>
                </c:pt>
                <c:pt idx="71">
                  <c:v>4.3307803302802261E-3</c:v>
                </c:pt>
                <c:pt idx="72">
                  <c:v>3.3669385147893083E-3</c:v>
                </c:pt>
                <c:pt idx="73">
                  <c:v>1.2376654194092951E-2</c:v>
                </c:pt>
                <c:pt idx="74">
                  <c:v>6.5168931787027984E-2</c:v>
                </c:pt>
                <c:pt idx="75">
                  <c:v>1.0949589246741609E-2</c:v>
                </c:pt>
                <c:pt idx="76">
                  <c:v>0</c:v>
                </c:pt>
                <c:pt idx="77">
                  <c:v>0</c:v>
                </c:pt>
                <c:pt idx="78">
                  <c:v>0</c:v>
                </c:pt>
                <c:pt idx="79">
                  <c:v>0</c:v>
                </c:pt>
                <c:pt idx="80">
                  <c:v>9.5692439226787718E-3</c:v>
                </c:pt>
                <c:pt idx="81">
                  <c:v>0</c:v>
                </c:pt>
                <c:pt idx="82">
                  <c:v>0</c:v>
                </c:pt>
                <c:pt idx="83">
                  <c:v>7.0638389922065281E-3</c:v>
                </c:pt>
                <c:pt idx="84">
                  <c:v>0</c:v>
                </c:pt>
                <c:pt idx="85">
                  <c:v>0</c:v>
                </c:pt>
                <c:pt idx="86">
                  <c:v>1.0136138490113189E-2</c:v>
                </c:pt>
                <c:pt idx="87">
                  <c:v>0</c:v>
                </c:pt>
                <c:pt idx="88">
                  <c:v>4.7295489927331458E-3</c:v>
                </c:pt>
                <c:pt idx="89">
                  <c:v>0</c:v>
                </c:pt>
                <c:pt idx="90">
                  <c:v>0</c:v>
                </c:pt>
                <c:pt idx="91">
                  <c:v>6.312898514249099E-5</c:v>
                </c:pt>
                <c:pt idx="92">
                  <c:v>0</c:v>
                </c:pt>
                <c:pt idx="93">
                  <c:v>8.4007018710042791E-3</c:v>
                </c:pt>
                <c:pt idx="94">
                  <c:v>0</c:v>
                </c:pt>
                <c:pt idx="95">
                  <c:v>0</c:v>
                </c:pt>
                <c:pt idx="96">
                  <c:v>0</c:v>
                </c:pt>
                <c:pt idx="97">
                  <c:v>0</c:v>
                </c:pt>
                <c:pt idx="98">
                  <c:v>0</c:v>
                </c:pt>
                <c:pt idx="99">
                  <c:v>0</c:v>
                </c:pt>
                <c:pt idx="100">
                  <c:v>0</c:v>
                </c:pt>
                <c:pt idx="101">
                  <c:v>0</c:v>
                </c:pt>
                <c:pt idx="102">
                  <c:v>0</c:v>
                </c:pt>
                <c:pt idx="103">
                  <c:v>0</c:v>
                </c:pt>
                <c:pt idx="104">
                  <c:v>0</c:v>
                </c:pt>
                <c:pt idx="105">
                  <c:v>0</c:v>
                </c:pt>
                <c:pt idx="106">
                  <c:v>4.6900816440261783E-2</c:v>
                </c:pt>
                <c:pt idx="107">
                  <c:v>0.12009793747714903</c:v>
                </c:pt>
                <c:pt idx="108">
                  <c:v>1.3191420112022678E-2</c:v>
                </c:pt>
                <c:pt idx="109">
                  <c:v>4.2233357947288885E-2</c:v>
                </c:pt>
                <c:pt idx="110">
                  <c:v>2.3934339612993183E-2</c:v>
                </c:pt>
                <c:pt idx="111">
                  <c:v>9.2247874652116035E-3</c:v>
                </c:pt>
                <c:pt idx="112">
                  <c:v>1.0463214404302201E-2</c:v>
                </c:pt>
                <c:pt idx="113">
                  <c:v>1.8745745021302329E-2</c:v>
                </c:pt>
                <c:pt idx="114">
                  <c:v>2.6082269503064914E-2</c:v>
                </c:pt>
                <c:pt idx="115">
                  <c:v>4.3875071634297269E-3</c:v>
                </c:pt>
                <c:pt idx="116">
                  <c:v>2.9315233841588517E-2</c:v>
                </c:pt>
                <c:pt idx="117">
                  <c:v>3.8746381848614675E-2</c:v>
                </c:pt>
                <c:pt idx="118">
                  <c:v>2.7833267989922472E-2</c:v>
                </c:pt>
                <c:pt idx="119">
                  <c:v>8.3362705208058774E-3</c:v>
                </c:pt>
                <c:pt idx="120">
                  <c:v>1.3876950922620979E-2</c:v>
                </c:pt>
                <c:pt idx="121">
                  <c:v>0</c:v>
                </c:pt>
                <c:pt idx="122">
                  <c:v>1.4037718482727168E-2</c:v>
                </c:pt>
                <c:pt idx="123">
                  <c:v>1.1186874270252556E-2</c:v>
                </c:pt>
                <c:pt idx="124">
                  <c:v>1.2321508131269976E-2</c:v>
                </c:pt>
                <c:pt idx="125">
                  <c:v>3.4584099598740092E-3</c:v>
                </c:pt>
                <c:pt idx="126">
                  <c:v>3.9308301007505708E-3</c:v>
                </c:pt>
                <c:pt idx="127">
                  <c:v>1.6426191284198421E-2</c:v>
                </c:pt>
                <c:pt idx="128">
                  <c:v>5.1615537669665423E-2</c:v>
                </c:pt>
                <c:pt idx="129">
                  <c:v>1.9542580031275403E-3</c:v>
                </c:pt>
                <c:pt idx="130">
                  <c:v>0</c:v>
                </c:pt>
                <c:pt idx="131">
                  <c:v>0</c:v>
                </c:pt>
                <c:pt idx="132">
                  <c:v>1.4536573310613421E-2</c:v>
                </c:pt>
                <c:pt idx="133">
                  <c:v>9.0081107104278413E-4</c:v>
                </c:pt>
                <c:pt idx="134">
                  <c:v>0</c:v>
                </c:pt>
                <c:pt idx="135">
                  <c:v>0</c:v>
                </c:pt>
                <c:pt idx="136">
                  <c:v>9.5348748948908324E-2</c:v>
                </c:pt>
                <c:pt idx="137">
                  <c:v>0</c:v>
                </c:pt>
                <c:pt idx="138">
                  <c:v>3.7551786562672884E-2</c:v>
                </c:pt>
                <c:pt idx="139">
                  <c:v>0</c:v>
                </c:pt>
                <c:pt idx="140">
                  <c:v>0</c:v>
                </c:pt>
                <c:pt idx="141">
                  <c:v>0</c:v>
                </c:pt>
                <c:pt idx="142">
                  <c:v>0</c:v>
                </c:pt>
                <c:pt idx="143">
                  <c:v>5.5852854969802301E-3</c:v>
                </c:pt>
                <c:pt idx="144">
                  <c:v>3.9214480621607706E-6</c:v>
                </c:pt>
                <c:pt idx="145">
                  <c:v>1.5369068202928604E-2</c:v>
                </c:pt>
                <c:pt idx="146">
                  <c:v>0</c:v>
                </c:pt>
                <c:pt idx="147">
                  <c:v>0</c:v>
                </c:pt>
                <c:pt idx="148">
                  <c:v>0</c:v>
                </c:pt>
                <c:pt idx="149">
                  <c:v>0</c:v>
                </c:pt>
                <c:pt idx="150">
                  <c:v>0</c:v>
                </c:pt>
                <c:pt idx="151">
                  <c:v>0</c:v>
                </c:pt>
                <c:pt idx="152">
                  <c:v>0</c:v>
                </c:pt>
                <c:pt idx="153">
                  <c:v>9.4161806060286679E-3</c:v>
                </c:pt>
                <c:pt idx="154">
                  <c:v>0</c:v>
                </c:pt>
                <c:pt idx="155">
                  <c:v>0</c:v>
                </c:pt>
                <c:pt idx="156">
                  <c:v>0</c:v>
                </c:pt>
                <c:pt idx="157">
                  <c:v>0</c:v>
                </c:pt>
                <c:pt idx="158">
                  <c:v>0</c:v>
                </c:pt>
                <c:pt idx="159">
                  <c:v>7.7567555350603667E-2</c:v>
                </c:pt>
                <c:pt idx="160">
                  <c:v>0.12052214581247656</c:v>
                </c:pt>
                <c:pt idx="161">
                  <c:v>7.3575420205904685E-2</c:v>
                </c:pt>
                <c:pt idx="162">
                  <c:v>5.3952012848871633E-2</c:v>
                </c:pt>
                <c:pt idx="163">
                  <c:v>4.5813739821961241E-2</c:v>
                </c:pt>
                <c:pt idx="164">
                  <c:v>9.0718928580765357E-2</c:v>
                </c:pt>
                <c:pt idx="165">
                  <c:v>7.1002691991426281E-2</c:v>
                </c:pt>
                <c:pt idx="166">
                  <c:v>4.4655167396592588E-2</c:v>
                </c:pt>
                <c:pt idx="167">
                  <c:v>7.2053701737772258E-2</c:v>
                </c:pt>
                <c:pt idx="168">
                  <c:v>4.2208869518119752E-2</c:v>
                </c:pt>
                <c:pt idx="169">
                  <c:v>3.4825071050651912E-2</c:v>
                </c:pt>
                <c:pt idx="170">
                  <c:v>5.9141510317593404E-2</c:v>
                </c:pt>
                <c:pt idx="171">
                  <c:v>2.0685044183352708E-2</c:v>
                </c:pt>
                <c:pt idx="172">
                  <c:v>0.1062134104435033</c:v>
                </c:pt>
                <c:pt idx="173">
                  <c:v>3.884945232162984E-2</c:v>
                </c:pt>
                <c:pt idx="174">
                  <c:v>5.7284859466821159E-2</c:v>
                </c:pt>
                <c:pt idx="175">
                  <c:v>7.9568781613256312E-2</c:v>
                </c:pt>
                <c:pt idx="176">
                  <c:v>4.0630443262775984E-2</c:v>
                </c:pt>
                <c:pt idx="177">
                  <c:v>2.7176278209187665E-2</c:v>
                </c:pt>
                <c:pt idx="178">
                  <c:v>5.1150898781247012E-2</c:v>
                </c:pt>
                <c:pt idx="179">
                  <c:v>4.7796102972640475E-2</c:v>
                </c:pt>
                <c:pt idx="180">
                  <c:v>0.3334842174239373</c:v>
                </c:pt>
                <c:pt idx="181">
                  <c:v>4.0070723695807109E-2</c:v>
                </c:pt>
                <c:pt idx="182">
                  <c:v>9.8719191967686082E-2</c:v>
                </c:pt>
                <c:pt idx="183">
                  <c:v>1.0916972872264341E-2</c:v>
                </c:pt>
                <c:pt idx="184">
                  <c:v>2.4924357087480531E-2</c:v>
                </c:pt>
                <c:pt idx="185">
                  <c:v>2.4501270121008778E-2</c:v>
                </c:pt>
                <c:pt idx="186">
                  <c:v>8.8745360483124092E-2</c:v>
                </c:pt>
                <c:pt idx="187">
                  <c:v>0</c:v>
                </c:pt>
                <c:pt idx="188">
                  <c:v>5.7346422178861101E-3</c:v>
                </c:pt>
                <c:pt idx="189">
                  <c:v>0</c:v>
                </c:pt>
                <c:pt idx="190">
                  <c:v>3.3409419047309319E-2</c:v>
                </c:pt>
                <c:pt idx="191">
                  <c:v>3.0676530885864639E-2</c:v>
                </c:pt>
                <c:pt idx="192">
                  <c:v>0</c:v>
                </c:pt>
                <c:pt idx="193">
                  <c:v>0</c:v>
                </c:pt>
                <c:pt idx="194">
                  <c:v>7.3286725580471446E-2</c:v>
                </c:pt>
                <c:pt idx="195">
                  <c:v>6.4866361652582416E-2</c:v>
                </c:pt>
                <c:pt idx="196">
                  <c:v>0.12398705146960165</c:v>
                </c:pt>
                <c:pt idx="197">
                  <c:v>7.9301690684531967E-2</c:v>
                </c:pt>
                <c:pt idx="198">
                  <c:v>0.22389813180574558</c:v>
                </c:pt>
                <c:pt idx="199">
                  <c:v>0.1635711975009676</c:v>
                </c:pt>
                <c:pt idx="200">
                  <c:v>5.9329648012699798E-2</c:v>
                </c:pt>
                <c:pt idx="201">
                  <c:v>7.9010639158813678E-2</c:v>
                </c:pt>
                <c:pt idx="202">
                  <c:v>9.2611394379163881E-2</c:v>
                </c:pt>
                <c:pt idx="203">
                  <c:v>7.6253583625295995E-2</c:v>
                </c:pt>
                <c:pt idx="204">
                  <c:v>9.2722839103715149E-2</c:v>
                </c:pt>
                <c:pt idx="205">
                  <c:v>0.20609978900677806</c:v>
                </c:pt>
                <c:pt idx="206">
                  <c:v>0.15237529397067107</c:v>
                </c:pt>
                <c:pt idx="207">
                  <c:v>3.2181227800711532E-2</c:v>
                </c:pt>
                <c:pt idx="208">
                  <c:v>0.10974131124973463</c:v>
                </c:pt>
                <c:pt idx="209">
                  <c:v>0.33733566144993077</c:v>
                </c:pt>
                <c:pt idx="210">
                  <c:v>2.1523815432805904E-2</c:v>
                </c:pt>
                <c:pt idx="211">
                  <c:v>0.10175757870336477</c:v>
                </c:pt>
                <c:pt idx="212">
                  <c:v>0.14886054875481658</c:v>
                </c:pt>
                <c:pt idx="213">
                  <c:v>5.243795305301957E-2</c:v>
                </c:pt>
                <c:pt idx="214">
                  <c:v>0.14331054843394664</c:v>
                </c:pt>
                <c:pt idx="215">
                  <c:v>4.3453892305298836E-2</c:v>
                </c:pt>
                <c:pt idx="216">
                  <c:v>8.18333803203799E-2</c:v>
                </c:pt>
                <c:pt idx="217">
                  <c:v>4.6814835760324747E-2</c:v>
                </c:pt>
                <c:pt idx="218">
                  <c:v>8.0679539162037739E-2</c:v>
                </c:pt>
                <c:pt idx="219">
                  <c:v>5.8370056365921963E-2</c:v>
                </c:pt>
                <c:pt idx="220">
                  <c:v>6.2164249746370692E-2</c:v>
                </c:pt>
                <c:pt idx="221">
                  <c:v>4.3069572003383128E-2</c:v>
                </c:pt>
                <c:pt idx="222">
                  <c:v>0.16678871759282698</c:v>
                </c:pt>
                <c:pt idx="223">
                  <c:v>0.15414728029793356</c:v>
                </c:pt>
                <c:pt idx="224">
                  <c:v>0.10784060310954713</c:v>
                </c:pt>
                <c:pt idx="225">
                  <c:v>4.1476450542507481E-2</c:v>
                </c:pt>
                <c:pt idx="226">
                  <c:v>0.13352114870557086</c:v>
                </c:pt>
                <c:pt idx="227">
                  <c:v>0.13932397003909203</c:v>
                </c:pt>
                <c:pt idx="228">
                  <c:v>0.119848935639851</c:v>
                </c:pt>
                <c:pt idx="229">
                  <c:v>0.15048043311727455</c:v>
                </c:pt>
                <c:pt idx="230">
                  <c:v>9.0870946571425359E-2</c:v>
                </c:pt>
                <c:pt idx="231">
                  <c:v>0.20059187887427687</c:v>
                </c:pt>
                <c:pt idx="232">
                  <c:v>6.2744026815429454E-2</c:v>
                </c:pt>
                <c:pt idx="233">
                  <c:v>7.8405582646776883E-2</c:v>
                </c:pt>
                <c:pt idx="234">
                  <c:v>8.6870601591690244E-2</c:v>
                </c:pt>
                <c:pt idx="235">
                  <c:v>0</c:v>
                </c:pt>
                <c:pt idx="236">
                  <c:v>4.6377049816851423E-2</c:v>
                </c:pt>
                <c:pt idx="237">
                  <c:v>0.15390197015109786</c:v>
                </c:pt>
                <c:pt idx="238">
                  <c:v>3.6355840611325685E-2</c:v>
                </c:pt>
                <c:pt idx="239">
                  <c:v>4.7312514824102259E-2</c:v>
                </c:pt>
                <c:pt idx="240">
                  <c:v>5.5624340793890337E-2</c:v>
                </c:pt>
                <c:pt idx="241">
                  <c:v>7.4952608244896357E-2</c:v>
                </c:pt>
                <c:pt idx="242">
                  <c:v>8.300982476887353E-2</c:v>
                </c:pt>
                <c:pt idx="243">
                  <c:v>9.1800705325854715E-2</c:v>
                </c:pt>
                <c:pt idx="244">
                  <c:v>8.3375109974554551E-2</c:v>
                </c:pt>
                <c:pt idx="245">
                  <c:v>5.3963993046619585E-2</c:v>
                </c:pt>
                <c:pt idx="246">
                  <c:v>0.14912114422884482</c:v>
                </c:pt>
                <c:pt idx="247">
                  <c:v>9.9555741376403106E-2</c:v>
                </c:pt>
                <c:pt idx="248">
                  <c:v>1.3539023996059774E-3</c:v>
                </c:pt>
                <c:pt idx="249">
                  <c:v>9.0155123031532614E-2</c:v>
                </c:pt>
                <c:pt idx="250">
                  <c:v>0.1111398999039781</c:v>
                </c:pt>
                <c:pt idx="251">
                  <c:v>7.8722590584198948E-2</c:v>
                </c:pt>
                <c:pt idx="252">
                  <c:v>7.4473500465427778E-2</c:v>
                </c:pt>
                <c:pt idx="253">
                  <c:v>0.22860190011814685</c:v>
                </c:pt>
                <c:pt idx="254">
                  <c:v>4.7501918797311804E-2</c:v>
                </c:pt>
                <c:pt idx="255">
                  <c:v>7.6389342812487437E-2</c:v>
                </c:pt>
                <c:pt idx="256">
                  <c:v>0.11011315275357825</c:v>
                </c:pt>
                <c:pt idx="257">
                  <c:v>1.4513635016443205E-2</c:v>
                </c:pt>
                <c:pt idx="258">
                  <c:v>9.3847420128970738E-2</c:v>
                </c:pt>
                <c:pt idx="259">
                  <c:v>0.17458255752249907</c:v>
                </c:pt>
                <c:pt idx="260">
                  <c:v>7.4871376047801919E-2</c:v>
                </c:pt>
                <c:pt idx="261">
                  <c:v>0.15146217408015117</c:v>
                </c:pt>
                <c:pt idx="262">
                  <c:v>0.12664713194773203</c:v>
                </c:pt>
                <c:pt idx="263">
                  <c:v>0</c:v>
                </c:pt>
                <c:pt idx="264">
                  <c:v>7.8758444555141138E-2</c:v>
                </c:pt>
                <c:pt idx="265">
                  <c:v>5.0323295683481706E-2</c:v>
                </c:pt>
                <c:pt idx="266">
                  <c:v>6.3649334326485119E-2</c:v>
                </c:pt>
                <c:pt idx="267">
                  <c:v>4.3281583935247503E-2</c:v>
                </c:pt>
                <c:pt idx="268">
                  <c:v>0.13747976766227255</c:v>
                </c:pt>
                <c:pt idx="269">
                  <c:v>6.203047897963776E-2</c:v>
                </c:pt>
                <c:pt idx="270">
                  <c:v>5.85075181419491E-2</c:v>
                </c:pt>
                <c:pt idx="271">
                  <c:v>9.590818331560913E-2</c:v>
                </c:pt>
                <c:pt idx="272">
                  <c:v>6.6915541650968025E-2</c:v>
                </c:pt>
                <c:pt idx="273">
                  <c:v>6.6425596524493091E-2</c:v>
                </c:pt>
                <c:pt idx="274">
                  <c:v>0.10319578596319567</c:v>
                </c:pt>
                <c:pt idx="275">
                  <c:v>0.25680662233699547</c:v>
                </c:pt>
                <c:pt idx="276">
                  <c:v>0.18647166968979201</c:v>
                </c:pt>
                <c:pt idx="277">
                  <c:v>6.0066000939265063E-2</c:v>
                </c:pt>
                <c:pt idx="278">
                  <c:v>9.5976492267062952E-2</c:v>
                </c:pt>
                <c:pt idx="279">
                  <c:v>9.139343984858006E-2</c:v>
                </c:pt>
                <c:pt idx="280">
                  <c:v>4.9622687444970337E-2</c:v>
                </c:pt>
                <c:pt idx="281">
                  <c:v>0.10313317508216358</c:v>
                </c:pt>
                <c:pt idx="282">
                  <c:v>7.4995967148898446E-2</c:v>
                </c:pt>
                <c:pt idx="283">
                  <c:v>0.15996528419832801</c:v>
                </c:pt>
                <c:pt idx="284">
                  <c:v>8.2010344702095561E-2</c:v>
                </c:pt>
                <c:pt idx="285">
                  <c:v>5.1021396099983796E-2</c:v>
                </c:pt>
                <c:pt idx="286">
                  <c:v>0.12848343543724239</c:v>
                </c:pt>
                <c:pt idx="287">
                  <c:v>5.4005236323333095E-2</c:v>
                </c:pt>
                <c:pt idx="288">
                  <c:v>6.0704774909112968E-2</c:v>
                </c:pt>
                <c:pt idx="289">
                  <c:v>0.1203169340806024</c:v>
                </c:pt>
                <c:pt idx="290">
                  <c:v>4.3916304535812078E-2</c:v>
                </c:pt>
                <c:pt idx="291">
                  <c:v>0.1810215554501724</c:v>
                </c:pt>
                <c:pt idx="292">
                  <c:v>0.13656019756635562</c:v>
                </c:pt>
                <c:pt idx="293">
                  <c:v>0</c:v>
                </c:pt>
                <c:pt idx="294">
                  <c:v>5.2780807172791544E-2</c:v>
                </c:pt>
                <c:pt idx="295">
                  <c:v>2.167031404683506E-2</c:v>
                </c:pt>
                <c:pt idx="296">
                  <c:v>7.0174783633382032E-2</c:v>
                </c:pt>
                <c:pt idx="297">
                  <c:v>8.8308351088866255E-2</c:v>
                </c:pt>
                <c:pt idx="298">
                  <c:v>0</c:v>
                </c:pt>
                <c:pt idx="299">
                  <c:v>9.2823659740333353E-2</c:v>
                </c:pt>
                <c:pt idx="300">
                  <c:v>8.8173059958452926E-2</c:v>
                </c:pt>
                <c:pt idx="301">
                  <c:v>4.4911118236795278E-2</c:v>
                </c:pt>
                <c:pt idx="302">
                  <c:v>4.4359885909432073E-2</c:v>
                </c:pt>
                <c:pt idx="303">
                  <c:v>8.4596009143537265E-2</c:v>
                </c:pt>
                <c:pt idx="304">
                  <c:v>6.595113352676707E-2</c:v>
                </c:pt>
                <c:pt idx="305">
                  <c:v>9.3700969597896422E-2</c:v>
                </c:pt>
                <c:pt idx="306">
                  <c:v>0.10066073319280355</c:v>
                </c:pt>
                <c:pt idx="307">
                  <c:v>8.1426778467803995E-2</c:v>
                </c:pt>
                <c:pt idx="308">
                  <c:v>3.7204269510496712E-2</c:v>
                </c:pt>
                <c:pt idx="309">
                  <c:v>0.16589999579074133</c:v>
                </c:pt>
                <c:pt idx="310">
                  <c:v>3.1562234807613443E-2</c:v>
                </c:pt>
                <c:pt idx="311">
                  <c:v>0.10649822969392242</c:v>
                </c:pt>
                <c:pt idx="312">
                  <c:v>3.8763326807394805E-2</c:v>
                </c:pt>
                <c:pt idx="313">
                  <c:v>8.5176426537299732E-2</c:v>
                </c:pt>
                <c:pt idx="314">
                  <c:v>4.2817584669508357E-2</c:v>
                </c:pt>
                <c:pt idx="315">
                  <c:v>6.2116183941895886E-2</c:v>
                </c:pt>
                <c:pt idx="316">
                  <c:v>0.10334169874451105</c:v>
                </c:pt>
                <c:pt idx="317">
                  <c:v>2.9292706866196339E-2</c:v>
                </c:pt>
                <c:pt idx="318">
                  <c:v>2.954173454282194E-2</c:v>
                </c:pt>
                <c:pt idx="319">
                  <c:v>7.4187192384448708E-2</c:v>
                </c:pt>
                <c:pt idx="320">
                  <c:v>0.12286463367825595</c:v>
                </c:pt>
                <c:pt idx="321">
                  <c:v>5.5721264776356305E-2</c:v>
                </c:pt>
                <c:pt idx="322">
                  <c:v>0</c:v>
                </c:pt>
                <c:pt idx="323">
                  <c:v>4.3615595673463625E-2</c:v>
                </c:pt>
                <c:pt idx="324">
                  <c:v>0.24191767617138515</c:v>
                </c:pt>
                <c:pt idx="325">
                  <c:v>0.19507409903131367</c:v>
                </c:pt>
                <c:pt idx="326">
                  <c:v>3.7548608043092901E-2</c:v>
                </c:pt>
                <c:pt idx="327">
                  <c:v>0.1425840427645777</c:v>
                </c:pt>
                <c:pt idx="328">
                  <c:v>5.6995601928949702E-3</c:v>
                </c:pt>
                <c:pt idx="329">
                  <c:v>0</c:v>
                </c:pt>
                <c:pt idx="330">
                  <c:v>3.205410007032039E-2</c:v>
                </c:pt>
                <c:pt idx="331">
                  <c:v>4.0574770497228463E-2</c:v>
                </c:pt>
                <c:pt idx="332">
                  <c:v>8.9176894685555119E-2</c:v>
                </c:pt>
                <c:pt idx="333">
                  <c:v>4.7901154082828468E-2</c:v>
                </c:pt>
                <c:pt idx="334">
                  <c:v>2.8053563047830909E-2</c:v>
                </c:pt>
                <c:pt idx="335">
                  <c:v>3.0238658937002505E-2</c:v>
                </c:pt>
                <c:pt idx="336">
                  <c:v>1.6319806679721549E-2</c:v>
                </c:pt>
                <c:pt idx="337">
                  <c:v>4.2335130214893879E-2</c:v>
                </c:pt>
                <c:pt idx="338">
                  <c:v>5.7346466019793096E-2</c:v>
                </c:pt>
                <c:pt idx="339">
                  <c:v>0.24939030775586613</c:v>
                </c:pt>
                <c:pt idx="340">
                  <c:v>4.2209789523912189E-2</c:v>
                </c:pt>
                <c:pt idx="341">
                  <c:v>0.1487522126231966</c:v>
                </c:pt>
                <c:pt idx="342">
                  <c:v>3.1396204683227014E-2</c:v>
                </c:pt>
                <c:pt idx="343">
                  <c:v>2.6148802849357833E-2</c:v>
                </c:pt>
                <c:pt idx="344">
                  <c:v>7.3226590635234401E-2</c:v>
                </c:pt>
                <c:pt idx="345">
                  <c:v>3.8280735423391388E-2</c:v>
                </c:pt>
                <c:pt idx="346">
                  <c:v>5.6832851181124244E-2</c:v>
                </c:pt>
                <c:pt idx="347">
                  <c:v>0.15221220985373751</c:v>
                </c:pt>
                <c:pt idx="348">
                  <c:v>7.0638459051135527E-2</c:v>
                </c:pt>
                <c:pt idx="349">
                  <c:v>0.13327114052055944</c:v>
                </c:pt>
                <c:pt idx="350">
                  <c:v>0.26877585246057967</c:v>
                </c:pt>
                <c:pt idx="351">
                  <c:v>0</c:v>
                </c:pt>
                <c:pt idx="352">
                  <c:v>1.1975776477259892E-3</c:v>
                </c:pt>
                <c:pt idx="353">
                  <c:v>0.11120885990796114</c:v>
                </c:pt>
                <c:pt idx="354">
                  <c:v>4.6673034171225258E-2</c:v>
                </c:pt>
                <c:pt idx="355">
                  <c:v>6.7852093135204017E-2</c:v>
                </c:pt>
                <c:pt idx="356">
                  <c:v>0.13596687743143421</c:v>
                </c:pt>
                <c:pt idx="357">
                  <c:v>2.8433222655974144E-2</c:v>
                </c:pt>
                <c:pt idx="358">
                  <c:v>1.5805328544123531E-2</c:v>
                </c:pt>
                <c:pt idx="359">
                  <c:v>7.4293335324398746E-2</c:v>
                </c:pt>
                <c:pt idx="360">
                  <c:v>7.4619863489726934E-2</c:v>
                </c:pt>
                <c:pt idx="361">
                  <c:v>3.5868048079558679E-2</c:v>
                </c:pt>
                <c:pt idx="362">
                  <c:v>3.002679963347743E-2</c:v>
                </c:pt>
                <c:pt idx="363">
                  <c:v>3.8050118376486974E-2</c:v>
                </c:pt>
                <c:pt idx="364">
                  <c:v>3.9303681265917767E-2</c:v>
                </c:pt>
                <c:pt idx="365">
                  <c:v>8.1908647493578512E-2</c:v>
                </c:pt>
                <c:pt idx="366">
                  <c:v>5.1865406040924933E-2</c:v>
                </c:pt>
                <c:pt idx="367">
                  <c:v>7.0933762565886793E-3</c:v>
                </c:pt>
                <c:pt idx="368">
                  <c:v>3.7416911254831264E-2</c:v>
                </c:pt>
                <c:pt idx="369">
                  <c:v>0</c:v>
                </c:pt>
                <c:pt idx="370">
                  <c:v>0.12809507238405915</c:v>
                </c:pt>
                <c:pt idx="371">
                  <c:v>4.0046246627591042E-2</c:v>
                </c:pt>
                <c:pt idx="372">
                  <c:v>5.1455580982377791E-2</c:v>
                </c:pt>
                <c:pt idx="373">
                  <c:v>7.4715401768055134E-3</c:v>
                </c:pt>
                <c:pt idx="374">
                  <c:v>1.7322517457033726E-2</c:v>
                </c:pt>
                <c:pt idx="375">
                  <c:v>0.1042336768628932</c:v>
                </c:pt>
                <c:pt idx="376">
                  <c:v>0.16041129449657632</c:v>
                </c:pt>
                <c:pt idx="377">
                  <c:v>5.3136068161785288E-2</c:v>
                </c:pt>
                <c:pt idx="378">
                  <c:v>1.8549985855433104E-2</c:v>
                </c:pt>
                <c:pt idx="379">
                  <c:v>6.1954760145338961E-2</c:v>
                </c:pt>
                <c:pt idx="380">
                  <c:v>2.4434184532981851E-2</c:v>
                </c:pt>
                <c:pt idx="381">
                  <c:v>3.4369358765072189E-2</c:v>
                </c:pt>
                <c:pt idx="382">
                  <c:v>0.12471406819392272</c:v>
                </c:pt>
                <c:pt idx="383">
                  <c:v>3.7748772340348791E-2</c:v>
                </c:pt>
                <c:pt idx="384">
                  <c:v>8.366478331071292E-2</c:v>
                </c:pt>
                <c:pt idx="385">
                  <c:v>9.2663871030386424E-2</c:v>
                </c:pt>
                <c:pt idx="386">
                  <c:v>0.16350232395340014</c:v>
                </c:pt>
                <c:pt idx="387">
                  <c:v>1.7043084431746403E-2</c:v>
                </c:pt>
                <c:pt idx="388">
                  <c:v>6.7222336188431431E-2</c:v>
                </c:pt>
                <c:pt idx="389">
                  <c:v>8.082381689852669E-2</c:v>
                </c:pt>
                <c:pt idx="390">
                  <c:v>4.2538753077860925E-2</c:v>
                </c:pt>
                <c:pt idx="391">
                  <c:v>0.20224470287425034</c:v>
                </c:pt>
                <c:pt idx="392">
                  <c:v>0</c:v>
                </c:pt>
                <c:pt idx="393">
                  <c:v>2.7604305482665903E-2</c:v>
                </c:pt>
                <c:pt idx="394">
                  <c:v>4.0148798171456668E-2</c:v>
                </c:pt>
                <c:pt idx="395">
                  <c:v>3.2241470614486012E-2</c:v>
                </c:pt>
                <c:pt idx="396">
                  <c:v>0.44611764716522595</c:v>
                </c:pt>
                <c:pt idx="397">
                  <c:v>0</c:v>
                </c:pt>
                <c:pt idx="398">
                  <c:v>8.0032991651906027E-2</c:v>
                </c:pt>
                <c:pt idx="399">
                  <c:v>6.5110549746851931E-2</c:v>
                </c:pt>
                <c:pt idx="400">
                  <c:v>6.5670474889093278E-2</c:v>
                </c:pt>
                <c:pt idx="401">
                  <c:v>5.8264189123079069E-2</c:v>
                </c:pt>
                <c:pt idx="402">
                  <c:v>5.6796925263660203E-3</c:v>
                </c:pt>
                <c:pt idx="403">
                  <c:v>4.6120011698347341E-5</c:v>
                </c:pt>
                <c:pt idx="404">
                  <c:v>6.6774011928588672E-3</c:v>
                </c:pt>
                <c:pt idx="405">
                  <c:v>0</c:v>
                </c:pt>
                <c:pt idx="406">
                  <c:v>0.15784710063729657</c:v>
                </c:pt>
                <c:pt idx="407">
                  <c:v>5.2412381362226812E-2</c:v>
                </c:pt>
                <c:pt idx="408">
                  <c:v>3.4022809435295343E-2</c:v>
                </c:pt>
                <c:pt idx="409">
                  <c:v>1.9618452089002925E-2</c:v>
                </c:pt>
                <c:pt idx="410">
                  <c:v>0.11624108662107602</c:v>
                </c:pt>
                <c:pt idx="411">
                  <c:v>7.3859513247113928E-2</c:v>
                </c:pt>
                <c:pt idx="412">
                  <c:v>3.0753924633695529E-2</c:v>
                </c:pt>
                <c:pt idx="413">
                  <c:v>1.4177118586408466E-2</c:v>
                </c:pt>
                <c:pt idx="414">
                  <c:v>0</c:v>
                </c:pt>
                <c:pt idx="415">
                  <c:v>0</c:v>
                </c:pt>
                <c:pt idx="416">
                  <c:v>4.7449756419561062E-2</c:v>
                </c:pt>
                <c:pt idx="417">
                  <c:v>0</c:v>
                </c:pt>
                <c:pt idx="418">
                  <c:v>3.052935509236343E-2</c:v>
                </c:pt>
                <c:pt idx="419">
                  <c:v>1.7733840811340107E-2</c:v>
                </c:pt>
                <c:pt idx="420">
                  <c:v>2.6799712091972738E-3</c:v>
                </c:pt>
                <c:pt idx="421">
                  <c:v>1.0703282584608176E-2</c:v>
                </c:pt>
                <c:pt idx="422">
                  <c:v>0.2025561470645566</c:v>
                </c:pt>
                <c:pt idx="423">
                  <c:v>0</c:v>
                </c:pt>
                <c:pt idx="424">
                  <c:v>3.8622613009147044E-2</c:v>
                </c:pt>
                <c:pt idx="425">
                  <c:v>2.7129230234442581E-2</c:v>
                </c:pt>
                <c:pt idx="426">
                  <c:v>8.3028804599446504E-3</c:v>
                </c:pt>
                <c:pt idx="427">
                  <c:v>3.0792710960054537E-2</c:v>
                </c:pt>
                <c:pt idx="428">
                  <c:v>0</c:v>
                </c:pt>
                <c:pt idx="429">
                  <c:v>0</c:v>
                </c:pt>
                <c:pt idx="430">
                  <c:v>0</c:v>
                </c:pt>
                <c:pt idx="431">
                  <c:v>3.3355527931148155E-2</c:v>
                </c:pt>
                <c:pt idx="432">
                  <c:v>0</c:v>
                </c:pt>
                <c:pt idx="433">
                  <c:v>0</c:v>
                </c:pt>
                <c:pt idx="434">
                  <c:v>4.8790380591449134E-3</c:v>
                </c:pt>
                <c:pt idx="435">
                  <c:v>0</c:v>
                </c:pt>
                <c:pt idx="436">
                  <c:v>0</c:v>
                </c:pt>
                <c:pt idx="437">
                  <c:v>0</c:v>
                </c:pt>
                <c:pt idx="438">
                  <c:v>0</c:v>
                </c:pt>
                <c:pt idx="439">
                  <c:v>0</c:v>
                </c:pt>
                <c:pt idx="440">
                  <c:v>0.11153733803798394</c:v>
                </c:pt>
                <c:pt idx="441">
                  <c:v>3.7253812699689082E-3</c:v>
                </c:pt>
                <c:pt idx="442">
                  <c:v>2.7944502006509442E-3</c:v>
                </c:pt>
                <c:pt idx="443">
                  <c:v>0</c:v>
                </c:pt>
                <c:pt idx="444">
                  <c:v>0</c:v>
                </c:pt>
                <c:pt idx="445">
                  <c:v>0</c:v>
                </c:pt>
                <c:pt idx="446">
                  <c:v>0</c:v>
                </c:pt>
                <c:pt idx="447">
                  <c:v>0</c:v>
                </c:pt>
                <c:pt idx="448">
                  <c:v>0</c:v>
                </c:pt>
                <c:pt idx="449">
                  <c:v>0</c:v>
                </c:pt>
                <c:pt idx="450">
                  <c:v>9.0440149668368108E-2</c:v>
                </c:pt>
                <c:pt idx="451">
                  <c:v>0.13325476513182144</c:v>
                </c:pt>
                <c:pt idx="452">
                  <c:v>5.852490915324382E-2</c:v>
                </c:pt>
                <c:pt idx="453">
                  <c:v>9.9265174178112092E-2</c:v>
                </c:pt>
                <c:pt idx="454">
                  <c:v>6.8870827850221694E-2</c:v>
                </c:pt>
                <c:pt idx="455">
                  <c:v>2.3915251262027981E-2</c:v>
                </c:pt>
                <c:pt idx="456">
                  <c:v>5.135652022558379E-2</c:v>
                </c:pt>
                <c:pt idx="457">
                  <c:v>0.10870878943358087</c:v>
                </c:pt>
                <c:pt idx="458">
                  <c:v>9.4523002328107952E-2</c:v>
                </c:pt>
                <c:pt idx="459">
                  <c:v>0.21021661644718836</c:v>
                </c:pt>
                <c:pt idx="460">
                  <c:v>3.3439224582217375E-2</c:v>
                </c:pt>
                <c:pt idx="461">
                  <c:v>7.9709761926760714E-2</c:v>
                </c:pt>
                <c:pt idx="462">
                  <c:v>0.14392892534063362</c:v>
                </c:pt>
                <c:pt idx="463">
                  <c:v>9.8994181054480102E-2</c:v>
                </c:pt>
                <c:pt idx="464">
                  <c:v>8.1258578525676306E-2</c:v>
                </c:pt>
                <c:pt idx="465">
                  <c:v>9.1546059976982841E-2</c:v>
                </c:pt>
                <c:pt idx="466">
                  <c:v>0.16505622128184771</c:v>
                </c:pt>
                <c:pt idx="467">
                  <c:v>4.619179897761283E-2</c:v>
                </c:pt>
                <c:pt idx="468">
                  <c:v>2.7273552704680348E-2</c:v>
                </c:pt>
                <c:pt idx="469">
                  <c:v>4.3552527074581238E-2</c:v>
                </c:pt>
                <c:pt idx="470">
                  <c:v>9.5103471515055493E-2</c:v>
                </c:pt>
                <c:pt idx="471">
                  <c:v>0.15617013058101448</c:v>
                </c:pt>
                <c:pt idx="472">
                  <c:v>8.453520115573121E-2</c:v>
                </c:pt>
                <c:pt idx="473">
                  <c:v>3.0324136680232039E-2</c:v>
                </c:pt>
                <c:pt idx="474">
                  <c:v>4.133857821720377E-2</c:v>
                </c:pt>
                <c:pt idx="475">
                  <c:v>3.9102564372872628E-2</c:v>
                </c:pt>
                <c:pt idx="476">
                  <c:v>6.969633269264619E-2</c:v>
                </c:pt>
                <c:pt idx="477">
                  <c:v>8.0419225629093205E-2</c:v>
                </c:pt>
                <c:pt idx="478">
                  <c:v>6.7474622800895889E-2</c:v>
                </c:pt>
                <c:pt idx="479">
                  <c:v>3.5847791110679372E-2</c:v>
                </c:pt>
                <c:pt idx="480">
                  <c:v>0.10888330476853592</c:v>
                </c:pt>
                <c:pt idx="481">
                  <c:v>3.2414688740327602E-2</c:v>
                </c:pt>
                <c:pt idx="482">
                  <c:v>4.7999516318840363E-2</c:v>
                </c:pt>
                <c:pt idx="483">
                  <c:v>8.8683336779470601E-2</c:v>
                </c:pt>
                <c:pt idx="484">
                  <c:v>2.029934185758453E-2</c:v>
                </c:pt>
                <c:pt idx="485">
                  <c:v>8.8938693548589298E-2</c:v>
                </c:pt>
                <c:pt idx="486">
                  <c:v>4.7348841870026637E-2</c:v>
                </c:pt>
                <c:pt idx="487">
                  <c:v>2.7843487456589266E-2</c:v>
                </c:pt>
                <c:pt idx="488">
                  <c:v>2.0022929573536574E-2</c:v>
                </c:pt>
                <c:pt idx="489">
                  <c:v>8.3860168482887576E-2</c:v>
                </c:pt>
                <c:pt idx="490">
                  <c:v>6.0506632098223823E-2</c:v>
                </c:pt>
                <c:pt idx="491">
                  <c:v>5.0226782270166748E-2</c:v>
                </c:pt>
                <c:pt idx="492">
                  <c:v>3.3239551243643528E-2</c:v>
                </c:pt>
                <c:pt idx="493">
                  <c:v>2.1944169175983297E-2</c:v>
                </c:pt>
                <c:pt idx="494">
                  <c:v>6.6400195054968969E-2</c:v>
                </c:pt>
                <c:pt idx="495">
                  <c:v>0.2855155350573314</c:v>
                </c:pt>
                <c:pt idx="496">
                  <c:v>5.2612440719649989E-2</c:v>
                </c:pt>
                <c:pt idx="497">
                  <c:v>3.509717832583803E-2</c:v>
                </c:pt>
                <c:pt idx="498">
                  <c:v>3.2667905253123797E-2</c:v>
                </c:pt>
                <c:pt idx="499">
                  <c:v>9.6928256693665671E-2</c:v>
                </c:pt>
                <c:pt idx="500">
                  <c:v>1.8317575155830657E-3</c:v>
                </c:pt>
                <c:pt idx="501">
                  <c:v>0.12028168578497056</c:v>
                </c:pt>
                <c:pt idx="502">
                  <c:v>2.5953851293016972E-2</c:v>
                </c:pt>
                <c:pt idx="503">
                  <c:v>9.7505985079761048E-3</c:v>
                </c:pt>
                <c:pt idx="504">
                  <c:v>0</c:v>
                </c:pt>
                <c:pt idx="505">
                  <c:v>1.4680174702325965E-2</c:v>
                </c:pt>
                <c:pt idx="506">
                  <c:v>4.3821160778175328E-2</c:v>
                </c:pt>
                <c:pt idx="507">
                  <c:v>4.5470571329451093E-2</c:v>
                </c:pt>
                <c:pt idx="508">
                  <c:v>4.8598507338339814E-2</c:v>
                </c:pt>
                <c:pt idx="509">
                  <c:v>0</c:v>
                </c:pt>
                <c:pt idx="510">
                  <c:v>0</c:v>
                </c:pt>
                <c:pt idx="511">
                  <c:v>0</c:v>
                </c:pt>
                <c:pt idx="512">
                  <c:v>0</c:v>
                </c:pt>
                <c:pt idx="513">
                  <c:v>0</c:v>
                </c:pt>
                <c:pt idx="514">
                  <c:v>5.5115515183656871E-4</c:v>
                </c:pt>
                <c:pt idx="515">
                  <c:v>3.9002614246833378E-2</c:v>
                </c:pt>
                <c:pt idx="516">
                  <c:v>0</c:v>
                </c:pt>
                <c:pt idx="517">
                  <c:v>0</c:v>
                </c:pt>
                <c:pt idx="518">
                  <c:v>4.9086648340171957E-3</c:v>
                </c:pt>
                <c:pt idx="519">
                  <c:v>0</c:v>
                </c:pt>
                <c:pt idx="520">
                  <c:v>0</c:v>
                </c:pt>
                <c:pt idx="521">
                  <c:v>0</c:v>
                </c:pt>
                <c:pt idx="522">
                  <c:v>0</c:v>
                </c:pt>
                <c:pt idx="523">
                  <c:v>6.069343778739289E-2</c:v>
                </c:pt>
                <c:pt idx="524">
                  <c:v>8.2589788228842664E-2</c:v>
                </c:pt>
                <c:pt idx="525">
                  <c:v>6.2420448395755335E-2</c:v>
                </c:pt>
                <c:pt idx="526">
                  <c:v>5.0552312185065174E-2</c:v>
                </c:pt>
                <c:pt idx="527">
                  <c:v>0.19950078462406706</c:v>
                </c:pt>
                <c:pt idx="528">
                  <c:v>6.9183836161993972E-2</c:v>
                </c:pt>
                <c:pt idx="529">
                  <c:v>3.9449850557797594E-2</c:v>
                </c:pt>
                <c:pt idx="530">
                  <c:v>6.8965140237636113E-2</c:v>
                </c:pt>
                <c:pt idx="531">
                  <c:v>0.12769602164192262</c:v>
                </c:pt>
                <c:pt idx="532">
                  <c:v>3.5057684593619021E-2</c:v>
                </c:pt>
                <c:pt idx="533">
                  <c:v>1.946433112853363E-2</c:v>
                </c:pt>
                <c:pt idx="534">
                  <c:v>6.7756661374718585E-2</c:v>
                </c:pt>
                <c:pt idx="535">
                  <c:v>8.5491449705808131E-2</c:v>
                </c:pt>
                <c:pt idx="536">
                  <c:v>1.4862077785370076E-2</c:v>
                </c:pt>
                <c:pt idx="537">
                  <c:v>3.7887171442586576E-2</c:v>
                </c:pt>
                <c:pt idx="538">
                  <c:v>3.4531806975247048E-2</c:v>
                </c:pt>
                <c:pt idx="539">
                  <c:v>2.7116245425044649E-2</c:v>
                </c:pt>
                <c:pt idx="540">
                  <c:v>2.0751934949438167E-2</c:v>
                </c:pt>
                <c:pt idx="541">
                  <c:v>0.10465728568393162</c:v>
                </c:pt>
                <c:pt idx="542">
                  <c:v>3.8539941622337648E-2</c:v>
                </c:pt>
                <c:pt idx="543">
                  <c:v>2.9354407203432298E-2</c:v>
                </c:pt>
                <c:pt idx="544">
                  <c:v>1.518455125968543E-2</c:v>
                </c:pt>
                <c:pt idx="545">
                  <c:v>4.4350173021326267E-2</c:v>
                </c:pt>
                <c:pt idx="546">
                  <c:v>3.8564855440432422E-2</c:v>
                </c:pt>
                <c:pt idx="547">
                  <c:v>2.4714034639871207E-2</c:v>
                </c:pt>
                <c:pt idx="548">
                  <c:v>8.2917408994145347E-2</c:v>
                </c:pt>
                <c:pt idx="549">
                  <c:v>2.8935835741094929E-2</c:v>
                </c:pt>
                <c:pt idx="550">
                  <c:v>3.2858287250046581E-2</c:v>
                </c:pt>
                <c:pt idx="551">
                  <c:v>1.6243476962085834E-2</c:v>
                </c:pt>
                <c:pt idx="552">
                  <c:v>2.1174941693436256E-2</c:v>
                </c:pt>
                <c:pt idx="553">
                  <c:v>4.3708214940615275E-2</c:v>
                </c:pt>
                <c:pt idx="554">
                  <c:v>3.3431247285571675E-2</c:v>
                </c:pt>
                <c:pt idx="555">
                  <c:v>1.7814968186982139E-2</c:v>
                </c:pt>
                <c:pt idx="556">
                  <c:v>2.9136864632950177E-2</c:v>
                </c:pt>
                <c:pt idx="557">
                  <c:v>2.6179837656163385E-2</c:v>
                </c:pt>
                <c:pt idx="558">
                  <c:v>9.806242893757311E-3</c:v>
                </c:pt>
                <c:pt idx="559">
                  <c:v>5.0649783192333486E-2</c:v>
                </c:pt>
                <c:pt idx="560">
                  <c:v>3.9175607620680397E-2</c:v>
                </c:pt>
                <c:pt idx="561">
                  <c:v>3.5229143350713477E-3</c:v>
                </c:pt>
                <c:pt idx="562">
                  <c:v>2.0278821741351538E-2</c:v>
                </c:pt>
                <c:pt idx="563">
                  <c:v>2.8756656727689345E-2</c:v>
                </c:pt>
                <c:pt idx="564">
                  <c:v>4.4720033337129594E-2</c:v>
                </c:pt>
                <c:pt idx="565">
                  <c:v>3.7014723525141346E-2</c:v>
                </c:pt>
                <c:pt idx="566">
                  <c:v>1.2617358480677243E-2</c:v>
                </c:pt>
                <c:pt idx="567">
                  <c:v>4.9030851914927176E-2</c:v>
                </c:pt>
                <c:pt idx="568">
                  <c:v>0</c:v>
                </c:pt>
                <c:pt idx="569">
                  <c:v>5.7600049452791291E-2</c:v>
                </c:pt>
                <c:pt idx="570">
                  <c:v>2.7045016895619223E-2</c:v>
                </c:pt>
                <c:pt idx="571">
                  <c:v>0</c:v>
                </c:pt>
                <c:pt idx="572">
                  <c:v>3.5237533463728599E-2</c:v>
                </c:pt>
                <c:pt idx="573">
                  <c:v>3.7007288377436609E-2</c:v>
                </c:pt>
                <c:pt idx="574">
                  <c:v>7.4666825052311148E-2</c:v>
                </c:pt>
                <c:pt idx="575">
                  <c:v>9.5951540499070398E-2</c:v>
                </c:pt>
                <c:pt idx="576">
                  <c:v>0</c:v>
                </c:pt>
                <c:pt idx="577">
                  <c:v>3.6395091899098841E-2</c:v>
                </c:pt>
                <c:pt idx="578">
                  <c:v>2.709902374657136E-2</c:v>
                </c:pt>
                <c:pt idx="579">
                  <c:v>2.9525684547706876E-2</c:v>
                </c:pt>
                <c:pt idx="580">
                  <c:v>6.0513586578052614E-3</c:v>
                </c:pt>
                <c:pt idx="581">
                  <c:v>0</c:v>
                </c:pt>
                <c:pt idx="582">
                  <c:v>0</c:v>
                </c:pt>
                <c:pt idx="583">
                  <c:v>0</c:v>
                </c:pt>
                <c:pt idx="584">
                  <c:v>2.0943328121694305E-2</c:v>
                </c:pt>
                <c:pt idx="585">
                  <c:v>0</c:v>
                </c:pt>
                <c:pt idx="586">
                  <c:v>0.14289749235756233</c:v>
                </c:pt>
                <c:pt idx="587">
                  <c:v>0</c:v>
                </c:pt>
                <c:pt idx="588">
                  <c:v>1.8356260469998498E-2</c:v>
                </c:pt>
                <c:pt idx="589">
                  <c:v>1.0846180028570074E-2</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0.26469079333117251</c:v>
                </c:pt>
                <c:pt idx="606">
                  <c:v>0.13223399240450362</c:v>
                </c:pt>
                <c:pt idx="607">
                  <c:v>0.19614898036216888</c:v>
                </c:pt>
                <c:pt idx="608">
                  <c:v>7.7507467281188069E-2</c:v>
                </c:pt>
                <c:pt idx="609">
                  <c:v>0.1338859316428529</c:v>
                </c:pt>
                <c:pt idx="610">
                  <c:v>0.11641639709481533</c:v>
                </c:pt>
                <c:pt idx="611">
                  <c:v>8.4703495931098161E-2</c:v>
                </c:pt>
                <c:pt idx="612">
                  <c:v>0.10127647058965972</c:v>
                </c:pt>
                <c:pt idx="613">
                  <c:v>0.12329496697331388</c:v>
                </c:pt>
                <c:pt idx="614">
                  <c:v>0.11358945982591273</c:v>
                </c:pt>
                <c:pt idx="615">
                  <c:v>8.1008447784739812E-2</c:v>
                </c:pt>
                <c:pt idx="616">
                  <c:v>3.8615247341306058E-2</c:v>
                </c:pt>
                <c:pt idx="617">
                  <c:v>0</c:v>
                </c:pt>
                <c:pt idx="618">
                  <c:v>8.4034508399254748E-2</c:v>
                </c:pt>
                <c:pt idx="619">
                  <c:v>3.5569199997125267E-2</c:v>
                </c:pt>
                <c:pt idx="620">
                  <c:v>0.10403023898579233</c:v>
                </c:pt>
                <c:pt idx="621">
                  <c:v>7.8294756092485152E-3</c:v>
                </c:pt>
                <c:pt idx="622">
                  <c:v>0.11899558986860714</c:v>
                </c:pt>
                <c:pt idx="623">
                  <c:v>9.4877283532003975E-2</c:v>
                </c:pt>
                <c:pt idx="624">
                  <c:v>4.7845362820238657E-2</c:v>
                </c:pt>
                <c:pt idx="625">
                  <c:v>0</c:v>
                </c:pt>
                <c:pt idx="626">
                  <c:v>0</c:v>
                </c:pt>
                <c:pt idx="627">
                  <c:v>2.7843063052296335E-3</c:v>
                </c:pt>
                <c:pt idx="628">
                  <c:v>0</c:v>
                </c:pt>
                <c:pt idx="629">
                  <c:v>0</c:v>
                </c:pt>
                <c:pt idx="630">
                  <c:v>0</c:v>
                </c:pt>
                <c:pt idx="631">
                  <c:v>0</c:v>
                </c:pt>
                <c:pt idx="632">
                  <c:v>0</c:v>
                </c:pt>
                <c:pt idx="633">
                  <c:v>0</c:v>
                </c:pt>
                <c:pt idx="634">
                  <c:v>0</c:v>
                </c:pt>
                <c:pt idx="635">
                  <c:v>0</c:v>
                </c:pt>
                <c:pt idx="636">
                  <c:v>0</c:v>
                </c:pt>
                <c:pt idx="637">
                  <c:v>0</c:v>
                </c:pt>
                <c:pt idx="638">
                  <c:v>0</c:v>
                </c:pt>
                <c:pt idx="639">
                  <c:v>5.6002929081687469E-2</c:v>
                </c:pt>
                <c:pt idx="640">
                  <c:v>5.3351163772087928E-2</c:v>
                </c:pt>
                <c:pt idx="641">
                  <c:v>7.4866207981399313E-2</c:v>
                </c:pt>
                <c:pt idx="642">
                  <c:v>4.8972049142427032E-2</c:v>
                </c:pt>
                <c:pt idx="643">
                  <c:v>6.9967361110194748E-2</c:v>
                </c:pt>
                <c:pt idx="644">
                  <c:v>1.6124904559940312E-2</c:v>
                </c:pt>
                <c:pt idx="645">
                  <c:v>6.0252712805492936E-2</c:v>
                </c:pt>
                <c:pt idx="646">
                  <c:v>3.4993591870643881E-2</c:v>
                </c:pt>
                <c:pt idx="647">
                  <c:v>3.8010295518126735E-2</c:v>
                </c:pt>
                <c:pt idx="648">
                  <c:v>4.6287818988620666E-3</c:v>
                </c:pt>
                <c:pt idx="649">
                  <c:v>2.2846877609659422E-2</c:v>
                </c:pt>
                <c:pt idx="650">
                  <c:v>7.1572646774072934E-3</c:v>
                </c:pt>
                <c:pt idx="651">
                  <c:v>2.3941526899997068E-2</c:v>
                </c:pt>
                <c:pt idx="652">
                  <c:v>0</c:v>
                </c:pt>
                <c:pt idx="653">
                  <c:v>1.4118213268599522E-2</c:v>
                </c:pt>
                <c:pt idx="654">
                  <c:v>0</c:v>
                </c:pt>
                <c:pt idx="655">
                  <c:v>1.4772467699894598E-2</c:v>
                </c:pt>
                <c:pt idx="656">
                  <c:v>4.1300315888777805E-2</c:v>
                </c:pt>
                <c:pt idx="657">
                  <c:v>7.6972657182658333E-2</c:v>
                </c:pt>
                <c:pt idx="658">
                  <c:v>5.9943182075370083E-2</c:v>
                </c:pt>
                <c:pt idx="659">
                  <c:v>0.10068454850800879</c:v>
                </c:pt>
                <c:pt idx="660">
                  <c:v>0.11339456852772445</c:v>
                </c:pt>
                <c:pt idx="661">
                  <c:v>5.4990426939676373E-2</c:v>
                </c:pt>
                <c:pt idx="662">
                  <c:v>0.13914481350080343</c:v>
                </c:pt>
                <c:pt idx="663">
                  <c:v>6.752781065267166E-2</c:v>
                </c:pt>
                <c:pt idx="664">
                  <c:v>9.4033335464263845E-2</c:v>
                </c:pt>
                <c:pt idx="665">
                  <c:v>6.3234696595667717E-2</c:v>
                </c:pt>
                <c:pt idx="666">
                  <c:v>5.3972571830620875E-2</c:v>
                </c:pt>
                <c:pt idx="667">
                  <c:v>6.7816796921544853E-2</c:v>
                </c:pt>
                <c:pt idx="668">
                  <c:v>7.5548698450068397E-2</c:v>
                </c:pt>
                <c:pt idx="669">
                  <c:v>0.11797841453217961</c:v>
                </c:pt>
                <c:pt idx="670">
                  <c:v>9.5245640322345504E-2</c:v>
                </c:pt>
                <c:pt idx="671">
                  <c:v>9.9208538708895344E-2</c:v>
                </c:pt>
                <c:pt idx="672">
                  <c:v>6.8071984686837728E-2</c:v>
                </c:pt>
                <c:pt idx="673">
                  <c:v>8.235518415388432E-2</c:v>
                </c:pt>
                <c:pt idx="674">
                  <c:v>0.1081110940407537</c:v>
                </c:pt>
                <c:pt idx="675">
                  <c:v>4.3066822178469022E-2</c:v>
                </c:pt>
                <c:pt idx="676">
                  <c:v>7.2911333999686523E-2</c:v>
                </c:pt>
                <c:pt idx="677">
                  <c:v>0.14080385314363808</c:v>
                </c:pt>
                <c:pt idx="678">
                  <c:v>0.11371838326450134</c:v>
                </c:pt>
                <c:pt idx="679">
                  <c:v>5.7805117068855161E-2</c:v>
                </c:pt>
                <c:pt idx="680">
                  <c:v>0.10314620495015436</c:v>
                </c:pt>
                <c:pt idx="681">
                  <c:v>5.7782671903217397E-2</c:v>
                </c:pt>
                <c:pt idx="682">
                  <c:v>4.4198179603927024E-2</c:v>
                </c:pt>
                <c:pt idx="683">
                  <c:v>9.1948945815424898E-2</c:v>
                </c:pt>
                <c:pt idx="684">
                  <c:v>7.7201882004772626E-2</c:v>
                </c:pt>
                <c:pt idx="685">
                  <c:v>3.9142874324013088E-2</c:v>
                </c:pt>
                <c:pt idx="686">
                  <c:v>5.9877155761473011E-2</c:v>
                </c:pt>
                <c:pt idx="687">
                  <c:v>8.4338063996683199E-2</c:v>
                </c:pt>
                <c:pt idx="688">
                  <c:v>4.062010420501283E-2</c:v>
                </c:pt>
                <c:pt idx="689">
                  <c:v>5.1524391131759661E-2</c:v>
                </c:pt>
                <c:pt idx="690">
                  <c:v>4.8959208999947101E-2</c:v>
                </c:pt>
                <c:pt idx="691">
                  <c:v>5.4170665977150034E-2</c:v>
                </c:pt>
                <c:pt idx="692">
                  <c:v>8.251256805444962E-2</c:v>
                </c:pt>
                <c:pt idx="693">
                  <c:v>6.9045073264754953E-2</c:v>
                </c:pt>
                <c:pt idx="694">
                  <c:v>4.8353369172322802E-2</c:v>
                </c:pt>
                <c:pt idx="695">
                  <c:v>6.9834646159890212E-2</c:v>
                </c:pt>
                <c:pt idx="696">
                  <c:v>7.0494324734396874E-2</c:v>
                </c:pt>
                <c:pt idx="697">
                  <c:v>7.0982979565689663E-2</c:v>
                </c:pt>
                <c:pt idx="698">
                  <c:v>7.972793161655356E-2</c:v>
                </c:pt>
                <c:pt idx="699">
                  <c:v>7.3352423239884335E-2</c:v>
                </c:pt>
                <c:pt idx="700">
                  <c:v>0.10647016230845385</c:v>
                </c:pt>
                <c:pt idx="701">
                  <c:v>6.1852985592916965E-2</c:v>
                </c:pt>
                <c:pt idx="702">
                  <c:v>9.992633356178704E-2</c:v>
                </c:pt>
                <c:pt idx="703">
                  <c:v>5.5221859952990671E-2</c:v>
                </c:pt>
                <c:pt idx="704">
                  <c:v>9.2184714916354271E-2</c:v>
                </c:pt>
                <c:pt idx="705">
                  <c:v>3.3370823834676266E-2</c:v>
                </c:pt>
                <c:pt idx="706">
                  <c:v>6.3389218574188555E-2</c:v>
                </c:pt>
                <c:pt idx="707">
                  <c:v>9.1217859043251637E-2</c:v>
                </c:pt>
                <c:pt idx="708">
                  <c:v>8.4215120704816182E-2</c:v>
                </c:pt>
                <c:pt idx="709">
                  <c:v>6.7744534183485805E-2</c:v>
                </c:pt>
                <c:pt idx="710">
                  <c:v>5.6539896211206253E-2</c:v>
                </c:pt>
                <c:pt idx="711">
                  <c:v>6.369509557487707E-2</c:v>
                </c:pt>
                <c:pt idx="712">
                  <c:v>4.0196985786980721E-2</c:v>
                </c:pt>
                <c:pt idx="713">
                  <c:v>2.7799656713294318E-2</c:v>
                </c:pt>
                <c:pt idx="714">
                  <c:v>9.4195680901303813E-2</c:v>
                </c:pt>
                <c:pt idx="715">
                  <c:v>3.7777212068176858E-2</c:v>
                </c:pt>
                <c:pt idx="716">
                  <c:v>0.17251271962596437</c:v>
                </c:pt>
                <c:pt idx="717">
                  <c:v>3.9665471649053541E-2</c:v>
                </c:pt>
                <c:pt idx="718">
                  <c:v>5.9466382174642396E-2</c:v>
                </c:pt>
                <c:pt idx="719">
                  <c:v>2.1773932126760709E-2</c:v>
                </c:pt>
                <c:pt idx="720">
                  <c:v>3.7640765265304132E-2</c:v>
                </c:pt>
                <c:pt idx="721">
                  <c:v>9.9079210141567176E-2</c:v>
                </c:pt>
                <c:pt idx="722">
                  <c:v>2.2656734472605966E-2</c:v>
                </c:pt>
                <c:pt idx="723">
                  <c:v>5.5628230652029487E-3</c:v>
                </c:pt>
                <c:pt idx="724">
                  <c:v>6.8379676852257099E-2</c:v>
                </c:pt>
                <c:pt idx="725">
                  <c:v>0.20473562771050957</c:v>
                </c:pt>
                <c:pt idx="726">
                  <c:v>5.8840348428832345E-2</c:v>
                </c:pt>
                <c:pt idx="727">
                  <c:v>2.3167554806812651E-2</c:v>
                </c:pt>
                <c:pt idx="728">
                  <c:v>8.8526097778111046E-3</c:v>
                </c:pt>
                <c:pt idx="729">
                  <c:v>0</c:v>
                </c:pt>
                <c:pt idx="730">
                  <c:v>1.8260864148034295E-2</c:v>
                </c:pt>
                <c:pt idx="731">
                  <c:v>4.1964507400626405E-2</c:v>
                </c:pt>
                <c:pt idx="732">
                  <c:v>4.1056337381938146E-2</c:v>
                </c:pt>
                <c:pt idx="733">
                  <c:v>4.553150916579507E-2</c:v>
                </c:pt>
                <c:pt idx="734">
                  <c:v>2.0862047604270573E-2</c:v>
                </c:pt>
                <c:pt idx="735">
                  <c:v>3.6470410150428623E-2</c:v>
                </c:pt>
                <c:pt idx="736">
                  <c:v>4.0263537981483744E-2</c:v>
                </c:pt>
                <c:pt idx="737">
                  <c:v>3.8056588503853073E-2</c:v>
                </c:pt>
                <c:pt idx="738">
                  <c:v>5.3641910860378395E-2</c:v>
                </c:pt>
                <c:pt idx="739">
                  <c:v>6.5011217173186475E-2</c:v>
                </c:pt>
                <c:pt idx="740">
                  <c:v>0.10041222705088393</c:v>
                </c:pt>
                <c:pt idx="741">
                  <c:v>6.1762177443711597E-2</c:v>
                </c:pt>
                <c:pt idx="742">
                  <c:v>2.3105188879811833E-2</c:v>
                </c:pt>
                <c:pt idx="743">
                  <c:v>3.0724839138255078E-2</c:v>
                </c:pt>
                <c:pt idx="744">
                  <c:v>8.6449228653431298E-2</c:v>
                </c:pt>
                <c:pt idx="745">
                  <c:v>8.7889790443067439E-2</c:v>
                </c:pt>
                <c:pt idx="746">
                  <c:v>4.5969614501794043E-2</c:v>
                </c:pt>
                <c:pt idx="747">
                  <c:v>3.6825265957995179E-2</c:v>
                </c:pt>
                <c:pt idx="748">
                  <c:v>7.2543097237098841E-4</c:v>
                </c:pt>
                <c:pt idx="749">
                  <c:v>5.4376754934629457E-2</c:v>
                </c:pt>
                <c:pt idx="750">
                  <c:v>3.8552796746111895E-2</c:v>
                </c:pt>
                <c:pt idx="751">
                  <c:v>1.4813577209231599E-2</c:v>
                </c:pt>
                <c:pt idx="752">
                  <c:v>0.13865044762377576</c:v>
                </c:pt>
                <c:pt idx="753">
                  <c:v>3.2796596047279802E-4</c:v>
                </c:pt>
                <c:pt idx="754">
                  <c:v>2.5423543656024505E-2</c:v>
                </c:pt>
                <c:pt idx="755">
                  <c:v>6.6768549085568507E-3</c:v>
                </c:pt>
                <c:pt idx="756">
                  <c:v>6.6527820123177817E-3</c:v>
                </c:pt>
                <c:pt idx="757">
                  <c:v>9.3163326455555362E-3</c:v>
                </c:pt>
                <c:pt idx="758">
                  <c:v>2.1546512404816642E-2</c:v>
                </c:pt>
                <c:pt idx="759">
                  <c:v>1.9551145781477652E-2</c:v>
                </c:pt>
                <c:pt idx="760">
                  <c:v>1.6180635632466078E-2</c:v>
                </c:pt>
                <c:pt idx="761">
                  <c:v>3.5263829381931289E-2</c:v>
                </c:pt>
                <c:pt idx="762">
                  <c:v>8.4206245191457141E-3</c:v>
                </c:pt>
                <c:pt idx="763">
                  <c:v>2.8983759075360549E-3</c:v>
                </c:pt>
                <c:pt idx="764">
                  <c:v>0</c:v>
                </c:pt>
                <c:pt idx="765">
                  <c:v>3.4121886790317579E-2</c:v>
                </c:pt>
                <c:pt idx="766">
                  <c:v>0</c:v>
                </c:pt>
                <c:pt idx="767">
                  <c:v>0</c:v>
                </c:pt>
                <c:pt idx="768">
                  <c:v>0</c:v>
                </c:pt>
                <c:pt idx="769">
                  <c:v>0</c:v>
                </c:pt>
                <c:pt idx="770">
                  <c:v>0.14721118258848032</c:v>
                </c:pt>
                <c:pt idx="771">
                  <c:v>0</c:v>
                </c:pt>
                <c:pt idx="772">
                  <c:v>1.7393591117171536E-2</c:v>
                </c:pt>
                <c:pt idx="773">
                  <c:v>0</c:v>
                </c:pt>
                <c:pt idx="774">
                  <c:v>4.5043230763402442E-2</c:v>
                </c:pt>
                <c:pt idx="775">
                  <c:v>0</c:v>
                </c:pt>
                <c:pt idx="776">
                  <c:v>0.15547104325104244</c:v>
                </c:pt>
                <c:pt idx="777">
                  <c:v>0.87839731140150923</c:v>
                </c:pt>
                <c:pt idx="778">
                  <c:v>7.242001901909656E-2</c:v>
                </c:pt>
                <c:pt idx="779">
                  <c:v>0.11423604017232247</c:v>
                </c:pt>
                <c:pt idx="780">
                  <c:v>6.8184670779812162E-2</c:v>
                </c:pt>
                <c:pt idx="781">
                  <c:v>0.16692880098280272</c:v>
                </c:pt>
                <c:pt idx="782">
                  <c:v>5.1640979780092633E-2</c:v>
                </c:pt>
                <c:pt idx="783">
                  <c:v>9.356672319239534E-2</c:v>
                </c:pt>
                <c:pt idx="784">
                  <c:v>5.9769427414194443E-2</c:v>
                </c:pt>
                <c:pt idx="785">
                  <c:v>4.8216198349574246E-2</c:v>
                </c:pt>
                <c:pt idx="786">
                  <c:v>3.782004579729803E-2</c:v>
                </c:pt>
                <c:pt idx="787">
                  <c:v>3.5818440369573046E-2</c:v>
                </c:pt>
                <c:pt idx="788">
                  <c:v>4.1945126701156576E-2</c:v>
                </c:pt>
                <c:pt idx="789">
                  <c:v>5.2350718985527345E-2</c:v>
                </c:pt>
                <c:pt idx="790">
                  <c:v>4.7953163803007737E-2</c:v>
                </c:pt>
                <c:pt idx="791">
                  <c:v>0.22658411840618764</c:v>
                </c:pt>
                <c:pt idx="792">
                  <c:v>2.2414201525043143E-2</c:v>
                </c:pt>
                <c:pt idx="793">
                  <c:v>4.5653147576648401E-2</c:v>
                </c:pt>
                <c:pt idx="794">
                  <c:v>6.1423683170152787E-2</c:v>
                </c:pt>
                <c:pt idx="795">
                  <c:v>0.25960199566506614</c:v>
                </c:pt>
                <c:pt idx="796">
                  <c:v>8.6376038866867733E-3</c:v>
                </c:pt>
                <c:pt idx="797">
                  <c:v>0.11113916901432586</c:v>
                </c:pt>
                <c:pt idx="798">
                  <c:v>1.2006340884700761E-2</c:v>
                </c:pt>
                <c:pt idx="799">
                  <c:v>3.2995180090881648E-2</c:v>
                </c:pt>
                <c:pt idx="800">
                  <c:v>0.12695328432157216</c:v>
                </c:pt>
                <c:pt idx="801">
                  <c:v>3.3783802029951904E-2</c:v>
                </c:pt>
                <c:pt idx="802">
                  <c:v>0.31803704375418529</c:v>
                </c:pt>
                <c:pt idx="803">
                  <c:v>4.9046236268893817E-2</c:v>
                </c:pt>
                <c:pt idx="804">
                  <c:v>2.0006980269613561E-2</c:v>
                </c:pt>
                <c:pt idx="805">
                  <c:v>5.6334360439005415E-2</c:v>
                </c:pt>
                <c:pt idx="806">
                  <c:v>3.7994661428188636E-2</c:v>
                </c:pt>
                <c:pt idx="807">
                  <c:v>1.3616541747966115E-3</c:v>
                </c:pt>
                <c:pt idx="808">
                  <c:v>0.33140208004877125</c:v>
                </c:pt>
                <c:pt idx="809">
                  <c:v>2.9875713802289594E-2</c:v>
                </c:pt>
                <c:pt idx="810">
                  <c:v>3.8871216174058976E-2</c:v>
                </c:pt>
                <c:pt idx="811">
                  <c:v>7.4625629449047715E-3</c:v>
                </c:pt>
                <c:pt idx="812">
                  <c:v>8.8159769409745237E-2</c:v>
                </c:pt>
                <c:pt idx="813">
                  <c:v>1.6179088369682182E-2</c:v>
                </c:pt>
                <c:pt idx="814">
                  <c:v>4.7342503006087666E-2</c:v>
                </c:pt>
                <c:pt idx="815">
                  <c:v>1.7473045444868718E-2</c:v>
                </c:pt>
                <c:pt idx="816">
                  <c:v>6.3289852640716626E-3</c:v>
                </c:pt>
                <c:pt idx="817">
                  <c:v>2.1972755701951341E-2</c:v>
                </c:pt>
                <c:pt idx="818">
                  <c:v>1.8406800126659739E-2</c:v>
                </c:pt>
                <c:pt idx="819">
                  <c:v>7.3575032055774869E-3</c:v>
                </c:pt>
                <c:pt idx="820">
                  <c:v>1.2520976088823299E-2</c:v>
                </c:pt>
                <c:pt idx="821">
                  <c:v>1.7772732013749404E-2</c:v>
                </c:pt>
                <c:pt idx="822">
                  <c:v>2.0273641052203195E-2</c:v>
                </c:pt>
                <c:pt idx="823">
                  <c:v>4.2120571158059228E-2</c:v>
                </c:pt>
                <c:pt idx="824">
                  <c:v>5.9637723255888342E-2</c:v>
                </c:pt>
                <c:pt idx="825">
                  <c:v>4.4910663630407632E-2</c:v>
                </c:pt>
                <c:pt idx="826">
                  <c:v>1.1346507265364902E-2</c:v>
                </c:pt>
                <c:pt idx="827">
                  <c:v>2.607171839698974E-2</c:v>
                </c:pt>
                <c:pt idx="828">
                  <c:v>0.11494075267031867</c:v>
                </c:pt>
                <c:pt idx="829">
                  <c:v>4.0365165302066797E-2</c:v>
                </c:pt>
                <c:pt idx="830">
                  <c:v>8.0214983044905486E-2</c:v>
                </c:pt>
                <c:pt idx="831">
                  <c:v>0</c:v>
                </c:pt>
                <c:pt idx="832">
                  <c:v>0</c:v>
                </c:pt>
                <c:pt idx="833">
                  <c:v>4.951517094323088E-2</c:v>
                </c:pt>
                <c:pt idx="834">
                  <c:v>0</c:v>
                </c:pt>
                <c:pt idx="835">
                  <c:v>0</c:v>
                </c:pt>
                <c:pt idx="836">
                  <c:v>0</c:v>
                </c:pt>
                <c:pt idx="837">
                  <c:v>4.4536197915485687E-3</c:v>
                </c:pt>
                <c:pt idx="838">
                  <c:v>5.837458378129734E-2</c:v>
                </c:pt>
                <c:pt idx="839">
                  <c:v>0</c:v>
                </c:pt>
                <c:pt idx="840">
                  <c:v>0</c:v>
                </c:pt>
                <c:pt idx="841">
                  <c:v>3.9360567961825854E-3</c:v>
                </c:pt>
                <c:pt idx="842">
                  <c:v>0</c:v>
                </c:pt>
                <c:pt idx="843">
                  <c:v>0.12719430399421738</c:v>
                </c:pt>
                <c:pt idx="844">
                  <c:v>2.6014507262097974E-2</c:v>
                </c:pt>
                <c:pt idx="845">
                  <c:v>0</c:v>
                </c:pt>
                <c:pt idx="846">
                  <c:v>0</c:v>
                </c:pt>
                <c:pt idx="847">
                  <c:v>0</c:v>
                </c:pt>
                <c:pt idx="848">
                  <c:v>4.7925816575560276E-3</c:v>
                </c:pt>
                <c:pt idx="849">
                  <c:v>2.4280560017805208E-2</c:v>
                </c:pt>
                <c:pt idx="850">
                  <c:v>0</c:v>
                </c:pt>
                <c:pt idx="851">
                  <c:v>0</c:v>
                </c:pt>
                <c:pt idx="852">
                  <c:v>0</c:v>
                </c:pt>
                <c:pt idx="853">
                  <c:v>1.2362254440619003E-2</c:v>
                </c:pt>
                <c:pt idx="854">
                  <c:v>0</c:v>
                </c:pt>
                <c:pt idx="855">
                  <c:v>0</c:v>
                </c:pt>
                <c:pt idx="856">
                  <c:v>0</c:v>
                </c:pt>
                <c:pt idx="857">
                  <c:v>0</c:v>
                </c:pt>
                <c:pt idx="858">
                  <c:v>0</c:v>
                </c:pt>
                <c:pt idx="859">
                  <c:v>0</c:v>
                </c:pt>
                <c:pt idx="860">
                  <c:v>0.22015149896245145</c:v>
                </c:pt>
                <c:pt idx="861">
                  <c:v>0</c:v>
                </c:pt>
                <c:pt idx="862">
                  <c:v>0</c:v>
                </c:pt>
                <c:pt idx="863">
                  <c:v>0.17493954848472004</c:v>
                </c:pt>
                <c:pt idx="864">
                  <c:v>0.34991208217378789</c:v>
                </c:pt>
                <c:pt idx="865">
                  <c:v>3.5838766586653859E-2</c:v>
                </c:pt>
                <c:pt idx="866">
                  <c:v>7.0439925792443958E-2</c:v>
                </c:pt>
                <c:pt idx="867">
                  <c:v>1.2032965988950539E-2</c:v>
                </c:pt>
                <c:pt idx="868">
                  <c:v>7.2706547470017924E-2</c:v>
                </c:pt>
                <c:pt idx="869">
                  <c:v>0</c:v>
                </c:pt>
                <c:pt idx="870">
                  <c:v>3.834697464640402E-2</c:v>
                </c:pt>
                <c:pt idx="871">
                  <c:v>8.968125853367892E-2</c:v>
                </c:pt>
                <c:pt idx="872">
                  <c:v>1.7178076623018956E-2</c:v>
                </c:pt>
                <c:pt idx="873">
                  <c:v>4.1185180796012855E-2</c:v>
                </c:pt>
                <c:pt idx="874">
                  <c:v>2.983632823650284E-2</c:v>
                </c:pt>
                <c:pt idx="875">
                  <c:v>0</c:v>
                </c:pt>
                <c:pt idx="876">
                  <c:v>7.6169689847692235E-2</c:v>
                </c:pt>
                <c:pt idx="877">
                  <c:v>6.3369718796700947E-2</c:v>
                </c:pt>
                <c:pt idx="878">
                  <c:v>5.2638549173538163E-2</c:v>
                </c:pt>
                <c:pt idx="879">
                  <c:v>3.6571326985434527E-2</c:v>
                </c:pt>
                <c:pt idx="880">
                  <c:v>5.6269877541292979E-2</c:v>
                </c:pt>
                <c:pt idx="881">
                  <c:v>0.10194958527962106</c:v>
                </c:pt>
                <c:pt idx="882">
                  <c:v>3.6873598439137512E-2</c:v>
                </c:pt>
                <c:pt idx="883">
                  <c:v>1.4795993032139299E-2</c:v>
                </c:pt>
                <c:pt idx="884">
                  <c:v>5.4009571154203573E-2</c:v>
                </c:pt>
                <c:pt idx="885">
                  <c:v>0</c:v>
                </c:pt>
                <c:pt idx="886">
                  <c:v>2.3273517830294965E-2</c:v>
                </c:pt>
                <c:pt idx="887">
                  <c:v>0.13088030329638523</c:v>
                </c:pt>
                <c:pt idx="888">
                  <c:v>5.6263210934156538E-3</c:v>
                </c:pt>
                <c:pt idx="889">
                  <c:v>6.193479876926633E-2</c:v>
                </c:pt>
                <c:pt idx="890">
                  <c:v>7.2445626685052167E-2</c:v>
                </c:pt>
                <c:pt idx="891">
                  <c:v>4.7299186235317592E-2</c:v>
                </c:pt>
                <c:pt idx="892">
                  <c:v>3.4788061658000191E-2</c:v>
                </c:pt>
                <c:pt idx="893">
                  <c:v>3.5074857731763998E-2</c:v>
                </c:pt>
                <c:pt idx="894">
                  <c:v>2.8661218192230331E-2</c:v>
                </c:pt>
                <c:pt idx="895">
                  <c:v>2.8875263255295769E-3</c:v>
                </c:pt>
                <c:pt idx="896">
                  <c:v>5.916425514499446E-3</c:v>
                </c:pt>
                <c:pt idx="897">
                  <c:v>6.1661510257850272E-2</c:v>
                </c:pt>
                <c:pt idx="898">
                  <c:v>0</c:v>
                </c:pt>
                <c:pt idx="899">
                  <c:v>2.2838753704742865E-2</c:v>
                </c:pt>
                <c:pt idx="900">
                  <c:v>1.0799206099161185E-2</c:v>
                </c:pt>
                <c:pt idx="901">
                  <c:v>0</c:v>
                </c:pt>
                <c:pt idx="902">
                  <c:v>9.4688296656342263E-3</c:v>
                </c:pt>
                <c:pt idx="903">
                  <c:v>1.2406319391402354E-2</c:v>
                </c:pt>
                <c:pt idx="904">
                  <c:v>2.0694660081692628E-3</c:v>
                </c:pt>
                <c:pt idx="905">
                  <c:v>6.2964019701740148E-2</c:v>
                </c:pt>
                <c:pt idx="906">
                  <c:v>4.4927630493464044E-2</c:v>
                </c:pt>
                <c:pt idx="907">
                  <c:v>6.6634072872909123E-2</c:v>
                </c:pt>
                <c:pt idx="908">
                  <c:v>8.8237301251122835E-3</c:v>
                </c:pt>
                <c:pt idx="909">
                  <c:v>8.5479634260166026E-4</c:v>
                </c:pt>
                <c:pt idx="910">
                  <c:v>8.3312819508256641E-3</c:v>
                </c:pt>
                <c:pt idx="911">
                  <c:v>0</c:v>
                </c:pt>
                <c:pt idx="912">
                  <c:v>0.16507571801566578</c:v>
                </c:pt>
                <c:pt idx="913">
                  <c:v>0.11498769756939931</c:v>
                </c:pt>
                <c:pt idx="914">
                  <c:v>0.16317252148708095</c:v>
                </c:pt>
                <c:pt idx="915">
                  <c:v>0.14594943267327398</c:v>
                </c:pt>
                <c:pt idx="916">
                  <c:v>0.21091930835305195</c:v>
                </c:pt>
                <c:pt idx="917">
                  <c:v>0.17134535151796704</c:v>
                </c:pt>
                <c:pt idx="918">
                  <c:v>5.4466839273811574E-2</c:v>
                </c:pt>
                <c:pt idx="919">
                  <c:v>5.8095589094875333E-3</c:v>
                </c:pt>
                <c:pt idx="920">
                  <c:v>8.7349561377995655E-2</c:v>
                </c:pt>
                <c:pt idx="921">
                  <c:v>3.6074969457803974E-2</c:v>
                </c:pt>
                <c:pt idx="922">
                  <c:v>4.4366549296176894E-2</c:v>
                </c:pt>
                <c:pt idx="923">
                  <c:v>9.4688400209776646E-2</c:v>
                </c:pt>
                <c:pt idx="924">
                  <c:v>6.9450553045825036E-2</c:v>
                </c:pt>
                <c:pt idx="925">
                  <c:v>2.1767908226717814E-2</c:v>
                </c:pt>
                <c:pt idx="926">
                  <c:v>4.8454699058110173E-2</c:v>
                </c:pt>
                <c:pt idx="927">
                  <c:v>1.7534157342018464E-2</c:v>
                </c:pt>
                <c:pt idx="928">
                  <c:v>6.2639366026381316E-2</c:v>
                </c:pt>
                <c:pt idx="929">
                  <c:v>6.0756202270257353E-2</c:v>
                </c:pt>
                <c:pt idx="930">
                  <c:v>3.0150234999392511E-2</c:v>
                </c:pt>
                <c:pt idx="931">
                  <c:v>2.1763470784618821E-2</c:v>
                </c:pt>
                <c:pt idx="932">
                  <c:v>9.5615906878068202E-2</c:v>
                </c:pt>
                <c:pt idx="933">
                  <c:v>9.310781081591335E-3</c:v>
                </c:pt>
                <c:pt idx="934">
                  <c:v>2.633369679702402E-2</c:v>
                </c:pt>
                <c:pt idx="935">
                  <c:v>1.2241974338565553E-2</c:v>
                </c:pt>
                <c:pt idx="936">
                  <c:v>1.8897055168971E-2</c:v>
                </c:pt>
                <c:pt idx="937">
                  <c:v>5.5710621108517766E-2</c:v>
                </c:pt>
                <c:pt idx="938">
                  <c:v>1.9853850427474784E-2</c:v>
                </c:pt>
                <c:pt idx="939">
                  <c:v>3.670020657261408E-2</c:v>
                </c:pt>
                <c:pt idx="940">
                  <c:v>8.4936873148131364E-2</c:v>
                </c:pt>
                <c:pt idx="941">
                  <c:v>1.1197522717288799E-2</c:v>
                </c:pt>
                <c:pt idx="942">
                  <c:v>0</c:v>
                </c:pt>
                <c:pt idx="943">
                  <c:v>6.3733262902969101E-2</c:v>
                </c:pt>
                <c:pt idx="944">
                  <c:v>2.7733459384215009E-2</c:v>
                </c:pt>
                <c:pt idx="945">
                  <c:v>1.4526992894071777E-2</c:v>
                </c:pt>
                <c:pt idx="946">
                  <c:v>6.7255869779731081E-2</c:v>
                </c:pt>
                <c:pt idx="947">
                  <c:v>3.9899708996166128E-2</c:v>
                </c:pt>
                <c:pt idx="948">
                  <c:v>7.8362471362203312E-3</c:v>
                </c:pt>
                <c:pt idx="949">
                  <c:v>2.9877614858588641E-2</c:v>
                </c:pt>
                <c:pt idx="950">
                  <c:v>5.7805125774783583E-3</c:v>
                </c:pt>
                <c:pt idx="951">
                  <c:v>0</c:v>
                </c:pt>
                <c:pt idx="952">
                  <c:v>2.3252307278100237E-2</c:v>
                </c:pt>
                <c:pt idx="953">
                  <c:v>4.6261422535225916E-2</c:v>
                </c:pt>
                <c:pt idx="954">
                  <c:v>1.6175221132730733E-2</c:v>
                </c:pt>
                <c:pt idx="955">
                  <c:v>0.10078311874890211</c:v>
                </c:pt>
                <c:pt idx="956">
                  <c:v>2.6048870954616055E-2</c:v>
                </c:pt>
                <c:pt idx="957">
                  <c:v>4.4806766637890405E-3</c:v>
                </c:pt>
                <c:pt idx="958">
                  <c:v>3.1725486904048861E-2</c:v>
                </c:pt>
                <c:pt idx="959">
                  <c:v>2.7404866423499596E-2</c:v>
                </c:pt>
                <c:pt idx="960">
                  <c:v>1.3464196384668226E-2</c:v>
                </c:pt>
                <c:pt idx="961">
                  <c:v>7.5181984150458403E-2</c:v>
                </c:pt>
                <c:pt idx="962">
                  <c:v>0</c:v>
                </c:pt>
                <c:pt idx="963">
                  <c:v>5.7970341646959023E-3</c:v>
                </c:pt>
                <c:pt idx="964">
                  <c:v>0.14729322841731407</c:v>
                </c:pt>
                <c:pt idx="965">
                  <c:v>3.4162846225237464E-2</c:v>
                </c:pt>
                <c:pt idx="966">
                  <c:v>0</c:v>
                </c:pt>
                <c:pt idx="967">
                  <c:v>0</c:v>
                </c:pt>
                <c:pt idx="968">
                  <c:v>0</c:v>
                </c:pt>
                <c:pt idx="969">
                  <c:v>0</c:v>
                </c:pt>
                <c:pt idx="970">
                  <c:v>0</c:v>
                </c:pt>
                <c:pt idx="971">
                  <c:v>5.5273199655255789E-2</c:v>
                </c:pt>
                <c:pt idx="972">
                  <c:v>1.6443225548261275E-2</c:v>
                </c:pt>
                <c:pt idx="973">
                  <c:v>1.9460681457614815E-3</c:v>
                </c:pt>
                <c:pt idx="974">
                  <c:v>0</c:v>
                </c:pt>
                <c:pt idx="975">
                  <c:v>0</c:v>
                </c:pt>
                <c:pt idx="976">
                  <c:v>0</c:v>
                </c:pt>
                <c:pt idx="977">
                  <c:v>0.15625801870709444</c:v>
                </c:pt>
                <c:pt idx="978">
                  <c:v>0</c:v>
                </c:pt>
                <c:pt idx="979">
                  <c:v>2.925643424218527E-3</c:v>
                </c:pt>
                <c:pt idx="980">
                  <c:v>0</c:v>
                </c:pt>
                <c:pt idx="981">
                  <c:v>6.7636237471775384E-3</c:v>
                </c:pt>
                <c:pt idx="982">
                  <c:v>0</c:v>
                </c:pt>
                <c:pt idx="983">
                  <c:v>0</c:v>
                </c:pt>
                <c:pt idx="984">
                  <c:v>0</c:v>
                </c:pt>
                <c:pt idx="985">
                  <c:v>0</c:v>
                </c:pt>
                <c:pt idx="986">
                  <c:v>0</c:v>
                </c:pt>
                <c:pt idx="987">
                  <c:v>0</c:v>
                </c:pt>
                <c:pt idx="988">
                  <c:v>0</c:v>
                </c:pt>
                <c:pt idx="989">
                  <c:v>0</c:v>
                </c:pt>
                <c:pt idx="990">
                  <c:v>0</c:v>
                </c:pt>
                <c:pt idx="991">
                  <c:v>0</c:v>
                </c:pt>
                <c:pt idx="992">
                  <c:v>0.16536443069765616</c:v>
                </c:pt>
                <c:pt idx="993">
                  <c:v>0.1188584486048242</c:v>
                </c:pt>
                <c:pt idx="994">
                  <c:v>5.1442481997836187E-2</c:v>
                </c:pt>
                <c:pt idx="995">
                  <c:v>9.2784104229200581E-2</c:v>
                </c:pt>
                <c:pt idx="996">
                  <c:v>4.8629851834052107E-2</c:v>
                </c:pt>
                <c:pt idx="997">
                  <c:v>7.9597846130324834E-2</c:v>
                </c:pt>
                <c:pt idx="998">
                  <c:v>6.9842853254051596E-2</c:v>
                </c:pt>
                <c:pt idx="999">
                  <c:v>0.16074966777515431</c:v>
                </c:pt>
                <c:pt idx="1000">
                  <c:v>0.12077764370101707</c:v>
                </c:pt>
                <c:pt idx="1001">
                  <c:v>4.7449435617299529E-2</c:v>
                </c:pt>
                <c:pt idx="1002">
                  <c:v>3.1785933652685006E-2</c:v>
                </c:pt>
                <c:pt idx="1003">
                  <c:v>0.10247685410609653</c:v>
                </c:pt>
                <c:pt idx="1004">
                  <c:v>7.2724731482251892E-2</c:v>
                </c:pt>
                <c:pt idx="1005">
                  <c:v>4.2857936786851569E-2</c:v>
                </c:pt>
                <c:pt idx="1006">
                  <c:v>1.5725240850720246E-3</c:v>
                </c:pt>
                <c:pt idx="1007">
                  <c:v>2.1660533244210467E-2</c:v>
                </c:pt>
                <c:pt idx="1008">
                  <c:v>0.12792478502374527</c:v>
                </c:pt>
                <c:pt idx="1009">
                  <c:v>3.6176180507287214E-2</c:v>
                </c:pt>
                <c:pt idx="1010">
                  <c:v>0</c:v>
                </c:pt>
                <c:pt idx="1011">
                  <c:v>1.9970261658289745E-3</c:v>
                </c:pt>
                <c:pt idx="1012">
                  <c:v>0</c:v>
                </c:pt>
                <c:pt idx="1013">
                  <c:v>0</c:v>
                </c:pt>
                <c:pt idx="1014">
                  <c:v>0.12406677685027556</c:v>
                </c:pt>
                <c:pt idx="1015">
                  <c:v>7.8236329580551156E-2</c:v>
                </c:pt>
                <c:pt idx="1016">
                  <c:v>0.11793444333574643</c:v>
                </c:pt>
                <c:pt idx="1017">
                  <c:v>0.14156454525737017</c:v>
                </c:pt>
                <c:pt idx="1018">
                  <c:v>6.7252920980059749E-2</c:v>
                </c:pt>
                <c:pt idx="1019">
                  <c:v>7.4121263678090465E-2</c:v>
                </c:pt>
                <c:pt idx="1020">
                  <c:v>0.13366708287719797</c:v>
                </c:pt>
                <c:pt idx="1021">
                  <c:v>5.1501752217378072E-2</c:v>
                </c:pt>
                <c:pt idx="1022">
                  <c:v>0.11665189238608864</c:v>
                </c:pt>
                <c:pt idx="1023">
                  <c:v>0.11112680211710779</c:v>
                </c:pt>
                <c:pt idx="1024">
                  <c:v>7.1529089925544742E-2</c:v>
                </c:pt>
                <c:pt idx="1025">
                  <c:v>5.0007057966443003E-2</c:v>
                </c:pt>
                <c:pt idx="1026">
                  <c:v>0.13162679039911107</c:v>
                </c:pt>
                <c:pt idx="1027">
                  <c:v>0.12853514290103052</c:v>
                </c:pt>
                <c:pt idx="1028">
                  <c:v>6.4276735807667018E-2</c:v>
                </c:pt>
                <c:pt idx="1029">
                  <c:v>5.0886275979021844E-2</c:v>
                </c:pt>
                <c:pt idx="1030">
                  <c:v>4.8609650147576344E-2</c:v>
                </c:pt>
                <c:pt idx="1031">
                  <c:v>6.2182738810235838E-2</c:v>
                </c:pt>
                <c:pt idx="1032">
                  <c:v>4.3186718599878993E-2</c:v>
                </c:pt>
                <c:pt idx="1033">
                  <c:v>4.3413630380769397E-2</c:v>
                </c:pt>
                <c:pt idx="1034">
                  <c:v>3.4520892463148156E-2</c:v>
                </c:pt>
                <c:pt idx="1035">
                  <c:v>3.7703472782741998E-2</c:v>
                </c:pt>
                <c:pt idx="1036">
                  <c:v>2.7036897635727697E-2</c:v>
                </c:pt>
                <c:pt idx="1037">
                  <c:v>5.2398486326195037E-2</c:v>
                </c:pt>
                <c:pt idx="1038">
                  <c:v>3.6289966694742604E-2</c:v>
                </c:pt>
                <c:pt idx="1039">
                  <c:v>4.2128112878733082E-2</c:v>
                </c:pt>
                <c:pt idx="1040">
                  <c:v>8.9780561723350139E-2</c:v>
                </c:pt>
                <c:pt idx="1041">
                  <c:v>3.5177428621643525E-2</c:v>
                </c:pt>
                <c:pt idx="1042">
                  <c:v>5.3876872616016591E-2</c:v>
                </c:pt>
                <c:pt idx="1043">
                  <c:v>2.4654397293375263E-2</c:v>
                </c:pt>
                <c:pt idx="1044">
                  <c:v>3.7936403936369989E-2</c:v>
                </c:pt>
                <c:pt idx="1045">
                  <c:v>4.4359483961161517E-2</c:v>
                </c:pt>
                <c:pt idx="1046">
                  <c:v>3.3347180201380833E-2</c:v>
                </c:pt>
                <c:pt idx="1047">
                  <c:v>2.24110402646992E-2</c:v>
                </c:pt>
                <c:pt idx="1048">
                  <c:v>0.13072039541152936</c:v>
                </c:pt>
                <c:pt idx="1049">
                  <c:v>5.3112866940866033E-2</c:v>
                </c:pt>
                <c:pt idx="1050">
                  <c:v>3.7293749932841735E-2</c:v>
                </c:pt>
                <c:pt idx="1051">
                  <c:v>1.6220652664070689E-2</c:v>
                </c:pt>
                <c:pt idx="1052">
                  <c:v>3.350570508108508E-2</c:v>
                </c:pt>
                <c:pt idx="1053">
                  <c:v>2.9143674068335401E-2</c:v>
                </c:pt>
                <c:pt idx="1054">
                  <c:v>1.8743320784269768E-2</c:v>
                </c:pt>
                <c:pt idx="1055">
                  <c:v>2.552112309272736E-2</c:v>
                </c:pt>
                <c:pt idx="1056">
                  <c:v>2.8395192718755347E-3</c:v>
                </c:pt>
                <c:pt idx="1057">
                  <c:v>1.7331301323891379E-2</c:v>
                </c:pt>
                <c:pt idx="1058">
                  <c:v>8.114100516334688E-2</c:v>
                </c:pt>
                <c:pt idx="1059">
                  <c:v>4.7970806810989419E-2</c:v>
                </c:pt>
                <c:pt idx="1060">
                  <c:v>4.0189615042328319E-2</c:v>
                </c:pt>
                <c:pt idx="1061">
                  <c:v>2.3863800514179467E-2</c:v>
                </c:pt>
                <c:pt idx="1062">
                  <c:v>2.0387337639195868E-2</c:v>
                </c:pt>
                <c:pt idx="1063">
                  <c:v>2.7107596474574835E-2</c:v>
                </c:pt>
                <c:pt idx="1064">
                  <c:v>3.2225065157897692E-2</c:v>
                </c:pt>
                <c:pt idx="1065">
                  <c:v>5.1381224228993494E-3</c:v>
                </c:pt>
                <c:pt idx="1066">
                  <c:v>1.9228802017406621E-2</c:v>
                </c:pt>
                <c:pt idx="1067">
                  <c:v>5.9641412179218478E-2</c:v>
                </c:pt>
                <c:pt idx="1068">
                  <c:v>2.1811963725446804E-2</c:v>
                </c:pt>
                <c:pt idx="1069">
                  <c:v>4.2396836804354687E-2</c:v>
                </c:pt>
                <c:pt idx="1070">
                  <c:v>1.5525305357528607E-2</c:v>
                </c:pt>
                <c:pt idx="1071">
                  <c:v>2.2875228574602557E-2</c:v>
                </c:pt>
                <c:pt idx="1072">
                  <c:v>2.87699154593547E-2</c:v>
                </c:pt>
                <c:pt idx="1073">
                  <c:v>6.0119150182990744E-2</c:v>
                </c:pt>
                <c:pt idx="1074">
                  <c:v>3.0356093134695006E-2</c:v>
                </c:pt>
                <c:pt idx="1075">
                  <c:v>1.1944885599073363E-2</c:v>
                </c:pt>
                <c:pt idx="1076">
                  <c:v>6.8533534235732274E-2</c:v>
                </c:pt>
                <c:pt idx="1077">
                  <c:v>3.3442839165843674E-2</c:v>
                </c:pt>
                <c:pt idx="1078">
                  <c:v>8.0532581950543358E-2</c:v>
                </c:pt>
                <c:pt idx="1079">
                  <c:v>2.9975254983528155E-2</c:v>
                </c:pt>
                <c:pt idx="1080">
                  <c:v>1.0059570948703911E-2</c:v>
                </c:pt>
                <c:pt idx="1081">
                  <c:v>0</c:v>
                </c:pt>
                <c:pt idx="1082">
                  <c:v>6.9743675661868565E-3</c:v>
                </c:pt>
                <c:pt idx="1083">
                  <c:v>1.4109622590014137E-2</c:v>
                </c:pt>
                <c:pt idx="1084">
                  <c:v>1.5807221656206072E-2</c:v>
                </c:pt>
                <c:pt idx="1085">
                  <c:v>1.9150467686933959E-2</c:v>
                </c:pt>
                <c:pt idx="1086">
                  <c:v>2.390123019166801E-2</c:v>
                </c:pt>
                <c:pt idx="1087">
                  <c:v>2.3225019771410227E-2</c:v>
                </c:pt>
                <c:pt idx="1088">
                  <c:v>1.1942889247230748E-2</c:v>
                </c:pt>
                <c:pt idx="1089">
                  <c:v>5.2071800858980666E-2</c:v>
                </c:pt>
                <c:pt idx="1090">
                  <c:v>3.2195639627267125E-3</c:v>
                </c:pt>
                <c:pt idx="1091">
                  <c:v>3.0584623144636391E-2</c:v>
                </c:pt>
                <c:pt idx="1092">
                  <c:v>5.5141533533120679E-2</c:v>
                </c:pt>
                <c:pt idx="1093">
                  <c:v>2.8570782358930957E-2</c:v>
                </c:pt>
                <c:pt idx="1094">
                  <c:v>1.6562891106020827E-2</c:v>
                </c:pt>
                <c:pt idx="1095">
                  <c:v>4.355693018060447E-2</c:v>
                </c:pt>
                <c:pt idx="1096">
                  <c:v>9.4560484567532965E-3</c:v>
                </c:pt>
                <c:pt idx="1097">
                  <c:v>0</c:v>
                </c:pt>
                <c:pt idx="1098">
                  <c:v>2.9473148575599462E-3</c:v>
                </c:pt>
                <c:pt idx="1099">
                  <c:v>4.2528986753796794E-2</c:v>
                </c:pt>
                <c:pt idx="1100">
                  <c:v>0</c:v>
                </c:pt>
                <c:pt idx="1101">
                  <c:v>2.7583264334106294E-2</c:v>
                </c:pt>
                <c:pt idx="1102">
                  <c:v>3.857788986518107E-2</c:v>
                </c:pt>
                <c:pt idx="1103">
                  <c:v>4.3465387740128203E-2</c:v>
                </c:pt>
                <c:pt idx="1104">
                  <c:v>6.4786897519357733E-3</c:v>
                </c:pt>
                <c:pt idx="1105">
                  <c:v>0.1633751560858725</c:v>
                </c:pt>
                <c:pt idx="1106">
                  <c:v>0.25791448389502825</c:v>
                </c:pt>
                <c:pt idx="1107">
                  <c:v>7.4838023647495477E-3</c:v>
                </c:pt>
                <c:pt idx="1108">
                  <c:v>0</c:v>
                </c:pt>
                <c:pt idx="1109">
                  <c:v>2.4525075419370768E-2</c:v>
                </c:pt>
                <c:pt idx="1110">
                  <c:v>0</c:v>
                </c:pt>
                <c:pt idx="1111">
                  <c:v>2.0466512822948202E-2</c:v>
                </c:pt>
                <c:pt idx="1112">
                  <c:v>6.4459728500450009E-3</c:v>
                </c:pt>
                <c:pt idx="1113">
                  <c:v>5.6301055722333904E-2</c:v>
                </c:pt>
                <c:pt idx="1114">
                  <c:v>0</c:v>
                </c:pt>
                <c:pt idx="1115">
                  <c:v>1.0014857704879421E-2</c:v>
                </c:pt>
                <c:pt idx="1116">
                  <c:v>0</c:v>
                </c:pt>
                <c:pt idx="1117">
                  <c:v>1.1169809415067622E-2</c:v>
                </c:pt>
                <c:pt idx="1118">
                  <c:v>4.8800969182204446E-3</c:v>
                </c:pt>
                <c:pt idx="1119">
                  <c:v>3.0786364313934667E-2</c:v>
                </c:pt>
                <c:pt idx="1120">
                  <c:v>0</c:v>
                </c:pt>
                <c:pt idx="1121">
                  <c:v>4.8395771853495306E-2</c:v>
                </c:pt>
                <c:pt idx="1122">
                  <c:v>0</c:v>
                </c:pt>
                <c:pt idx="1123">
                  <c:v>0</c:v>
                </c:pt>
                <c:pt idx="1124">
                  <c:v>0</c:v>
                </c:pt>
                <c:pt idx="1125">
                  <c:v>0</c:v>
                </c:pt>
                <c:pt idx="1126">
                  <c:v>0</c:v>
                </c:pt>
                <c:pt idx="1127">
                  <c:v>0</c:v>
                </c:pt>
                <c:pt idx="1128">
                  <c:v>2.7168026183836846E-2</c:v>
                </c:pt>
                <c:pt idx="1129">
                  <c:v>0</c:v>
                </c:pt>
                <c:pt idx="1130">
                  <c:v>0</c:v>
                </c:pt>
                <c:pt idx="1131">
                  <c:v>4.8851167669804463E-2</c:v>
                </c:pt>
                <c:pt idx="1132">
                  <c:v>9.2471159127431868E-3</c:v>
                </c:pt>
                <c:pt idx="1133">
                  <c:v>5.1264208687078483E-3</c:v>
                </c:pt>
                <c:pt idx="1134">
                  <c:v>0</c:v>
                </c:pt>
                <c:pt idx="1135">
                  <c:v>0.17130903414757326</c:v>
                </c:pt>
                <c:pt idx="1136">
                  <c:v>4.8426629152930167E-2</c:v>
                </c:pt>
                <c:pt idx="1137">
                  <c:v>4.596038559400395E-2</c:v>
                </c:pt>
                <c:pt idx="1138">
                  <c:v>0</c:v>
                </c:pt>
                <c:pt idx="1139">
                  <c:v>0</c:v>
                </c:pt>
                <c:pt idx="1140">
                  <c:v>0.11179193866125525</c:v>
                </c:pt>
                <c:pt idx="1141">
                  <c:v>0</c:v>
                </c:pt>
                <c:pt idx="1142">
                  <c:v>1.0440330126920139E-2</c:v>
                </c:pt>
                <c:pt idx="1143">
                  <c:v>0</c:v>
                </c:pt>
                <c:pt idx="1144">
                  <c:v>6.242506744216314E-2</c:v>
                </c:pt>
                <c:pt idx="1145">
                  <c:v>7.1594341890841018E-2</c:v>
                </c:pt>
                <c:pt idx="1146">
                  <c:v>5.219982460246575E-3</c:v>
                </c:pt>
                <c:pt idx="1147">
                  <c:v>0</c:v>
                </c:pt>
                <c:pt idx="1148">
                  <c:v>0</c:v>
                </c:pt>
                <c:pt idx="1149">
                  <c:v>0</c:v>
                </c:pt>
                <c:pt idx="1150">
                  <c:v>0</c:v>
                </c:pt>
                <c:pt idx="1151">
                  <c:v>5.1874247368006832E-2</c:v>
                </c:pt>
                <c:pt idx="1152">
                  <c:v>0</c:v>
                </c:pt>
                <c:pt idx="1153">
                  <c:v>0</c:v>
                </c:pt>
                <c:pt idx="1154">
                  <c:v>0</c:v>
                </c:pt>
                <c:pt idx="1155">
                  <c:v>0</c:v>
                </c:pt>
                <c:pt idx="1156">
                  <c:v>0</c:v>
                </c:pt>
                <c:pt idx="1157">
                  <c:v>0</c:v>
                </c:pt>
                <c:pt idx="1158">
                  <c:v>6.3423769603983771E-2</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0.27594649120413162</c:v>
                </c:pt>
                <c:pt idx="1212">
                  <c:v>8.5925833979292543E-2</c:v>
                </c:pt>
                <c:pt idx="1213">
                  <c:v>0.17470171291011349</c:v>
                </c:pt>
                <c:pt idx="1214">
                  <c:v>0.14819110737220309</c:v>
                </c:pt>
                <c:pt idx="1215">
                  <c:v>0.11290206930069246</c:v>
                </c:pt>
                <c:pt idx="1216">
                  <c:v>0.11187241456933916</c:v>
                </c:pt>
                <c:pt idx="1217">
                  <c:v>8.229812115491808E-2</c:v>
                </c:pt>
                <c:pt idx="1218">
                  <c:v>0.14656932378508858</c:v>
                </c:pt>
                <c:pt idx="1219">
                  <c:v>0.10039691094677083</c:v>
                </c:pt>
                <c:pt idx="1220">
                  <c:v>0.19905828294232475</c:v>
                </c:pt>
                <c:pt idx="1221">
                  <c:v>0.11287910153798042</c:v>
                </c:pt>
                <c:pt idx="1222">
                  <c:v>5.3786645307158154E-2</c:v>
                </c:pt>
                <c:pt idx="1223">
                  <c:v>0.28113992210643135</c:v>
                </c:pt>
                <c:pt idx="1224">
                  <c:v>9.9518660759022159E-2</c:v>
                </c:pt>
                <c:pt idx="1225">
                  <c:v>4.5612493935529019E-2</c:v>
                </c:pt>
                <c:pt idx="1226">
                  <c:v>0.13393142332353847</c:v>
                </c:pt>
                <c:pt idx="1227">
                  <c:v>2.8151448961562187E-2</c:v>
                </c:pt>
                <c:pt idx="1228">
                  <c:v>0.10352630689137587</c:v>
                </c:pt>
                <c:pt idx="1229">
                  <c:v>4.5564356827278885E-2</c:v>
                </c:pt>
                <c:pt idx="1230">
                  <c:v>4.8219173453711628E-2</c:v>
                </c:pt>
                <c:pt idx="1231">
                  <c:v>7.4980437951193357E-2</c:v>
                </c:pt>
                <c:pt idx="1232">
                  <c:v>2.6644996505578611E-2</c:v>
                </c:pt>
                <c:pt idx="1233">
                  <c:v>3.0764925036827151E-2</c:v>
                </c:pt>
                <c:pt idx="1234">
                  <c:v>2.781841749173064E-2</c:v>
                </c:pt>
                <c:pt idx="1235">
                  <c:v>0.10111960490333671</c:v>
                </c:pt>
                <c:pt idx="1236">
                  <c:v>4.8580587257211372E-2</c:v>
                </c:pt>
                <c:pt idx="1237">
                  <c:v>5.4684632239358488E-2</c:v>
                </c:pt>
                <c:pt idx="1238">
                  <c:v>3.6564823723409745E-2</c:v>
                </c:pt>
                <c:pt idx="1239">
                  <c:v>1.9560481843589606E-2</c:v>
                </c:pt>
                <c:pt idx="1240">
                  <c:v>4.5938396143523796E-2</c:v>
                </c:pt>
                <c:pt idx="1241">
                  <c:v>1.5210995649570735E-2</c:v>
                </c:pt>
                <c:pt idx="1242">
                  <c:v>1.7010667044104255E-2</c:v>
                </c:pt>
                <c:pt idx="1243">
                  <c:v>1.8033768740893463E-2</c:v>
                </c:pt>
                <c:pt idx="1244">
                  <c:v>5.268089932415343E-4</c:v>
                </c:pt>
                <c:pt idx="1245">
                  <c:v>2.0631460186100181E-2</c:v>
                </c:pt>
                <c:pt idx="1246">
                  <c:v>4.6571756236178485E-2</c:v>
                </c:pt>
                <c:pt idx="1247">
                  <c:v>2.5404907967102708E-2</c:v>
                </c:pt>
                <c:pt idx="1248">
                  <c:v>3.673037624472375E-2</c:v>
                </c:pt>
                <c:pt idx="1249">
                  <c:v>3.5592554876476279E-2</c:v>
                </c:pt>
                <c:pt idx="1250">
                  <c:v>8.0880434727361283E-2</c:v>
                </c:pt>
                <c:pt idx="1251">
                  <c:v>3.5338339982247113E-2</c:v>
                </c:pt>
                <c:pt idx="1252">
                  <c:v>1.8060317088315014E-2</c:v>
                </c:pt>
                <c:pt idx="1253">
                  <c:v>1.1919400775526667E-2</c:v>
                </c:pt>
                <c:pt idx="1254">
                  <c:v>5.5414724709207941E-2</c:v>
                </c:pt>
                <c:pt idx="1255">
                  <c:v>2.2387357149335263E-2</c:v>
                </c:pt>
                <c:pt idx="1256">
                  <c:v>1.7419469157606837E-2</c:v>
                </c:pt>
                <c:pt idx="1257">
                  <c:v>4.1305394358355119E-2</c:v>
                </c:pt>
                <c:pt idx="1258">
                  <c:v>7.2594397528390142E-2</c:v>
                </c:pt>
                <c:pt idx="1259">
                  <c:v>3.7802967267173804E-2</c:v>
                </c:pt>
                <c:pt idx="1260">
                  <c:v>7.5550820690881704E-3</c:v>
                </c:pt>
                <c:pt idx="1261">
                  <c:v>4.8253228375334967E-2</c:v>
                </c:pt>
                <c:pt idx="1262">
                  <c:v>1.1164000083248804E-2</c:v>
                </c:pt>
                <c:pt idx="1263">
                  <c:v>4.5352235181053135E-3</c:v>
                </c:pt>
                <c:pt idx="1264">
                  <c:v>3.3923196068220585E-2</c:v>
                </c:pt>
                <c:pt idx="1265">
                  <c:v>1.2280731515337928E-2</c:v>
                </c:pt>
                <c:pt idx="1266">
                  <c:v>2.9129525345779839E-2</c:v>
                </c:pt>
                <c:pt idx="1267">
                  <c:v>5.4009600896446908E-2</c:v>
                </c:pt>
                <c:pt idx="1268">
                  <c:v>3.7116631571050163E-2</c:v>
                </c:pt>
                <c:pt idx="1269">
                  <c:v>5.8550158870506519E-2</c:v>
                </c:pt>
                <c:pt idx="1270">
                  <c:v>7.3777811973191332E-3</c:v>
                </c:pt>
                <c:pt idx="1271">
                  <c:v>9.3023743449176521E-3</c:v>
                </c:pt>
                <c:pt idx="1272">
                  <c:v>0</c:v>
                </c:pt>
                <c:pt idx="1273">
                  <c:v>7.5605910943762344E-3</c:v>
                </c:pt>
                <c:pt idx="1274">
                  <c:v>8.2835185558992164E-2</c:v>
                </c:pt>
                <c:pt idx="1275">
                  <c:v>4.4972265122888988E-4</c:v>
                </c:pt>
                <c:pt idx="1276">
                  <c:v>1.025127219657529E-3</c:v>
                </c:pt>
                <c:pt idx="1277">
                  <c:v>2.2333822262082581E-2</c:v>
                </c:pt>
                <c:pt idx="1278">
                  <c:v>7.8362237145279678E-3</c:v>
                </c:pt>
                <c:pt idx="1279">
                  <c:v>3.0284248653339563E-2</c:v>
                </c:pt>
                <c:pt idx="1280">
                  <c:v>3.1664304488533745E-2</c:v>
                </c:pt>
                <c:pt idx="1281">
                  <c:v>9.3584149024419361E-3</c:v>
                </c:pt>
                <c:pt idx="1282">
                  <c:v>1.9992756010430823E-2</c:v>
                </c:pt>
                <c:pt idx="1283">
                  <c:v>0</c:v>
                </c:pt>
                <c:pt idx="1284">
                  <c:v>1.0008839735273112E-2</c:v>
                </c:pt>
                <c:pt idx="1285">
                  <c:v>4.7409368428323662E-2</c:v>
                </c:pt>
                <c:pt idx="1286">
                  <c:v>8.513266121840668E-3</c:v>
                </c:pt>
                <c:pt idx="1287">
                  <c:v>1.2086701176307391E-2</c:v>
                </c:pt>
                <c:pt idx="1288">
                  <c:v>6.9076244896459915E-2</c:v>
                </c:pt>
                <c:pt idx="1289">
                  <c:v>2.3537216734032307E-2</c:v>
                </c:pt>
                <c:pt idx="1290">
                  <c:v>6.2718407104012441E-2</c:v>
                </c:pt>
                <c:pt idx="1291">
                  <c:v>4.0899156452478214E-2</c:v>
                </c:pt>
                <c:pt idx="1292">
                  <c:v>0</c:v>
                </c:pt>
                <c:pt idx="1293">
                  <c:v>0</c:v>
                </c:pt>
                <c:pt idx="1294">
                  <c:v>0</c:v>
                </c:pt>
                <c:pt idx="1295">
                  <c:v>7.9405953734824619E-3</c:v>
                </c:pt>
                <c:pt idx="1296">
                  <c:v>1.3685000690862426E-2</c:v>
                </c:pt>
                <c:pt idx="1297">
                  <c:v>6.7980184284083367E-2</c:v>
                </c:pt>
                <c:pt idx="1298">
                  <c:v>0</c:v>
                </c:pt>
                <c:pt idx="1299">
                  <c:v>0</c:v>
                </c:pt>
                <c:pt idx="1300">
                  <c:v>0</c:v>
                </c:pt>
                <c:pt idx="1301">
                  <c:v>4.6262965028737724E-2</c:v>
                </c:pt>
                <c:pt idx="1302">
                  <c:v>6.0082735210981508E-2</c:v>
                </c:pt>
                <c:pt idx="1303">
                  <c:v>4.681408788291197E-2</c:v>
                </c:pt>
                <c:pt idx="1304">
                  <c:v>1.5337528835578818E-2</c:v>
                </c:pt>
                <c:pt idx="1305">
                  <c:v>7.0968373593283118E-2</c:v>
                </c:pt>
                <c:pt idx="1306">
                  <c:v>2.6354415248747043E-2</c:v>
                </c:pt>
                <c:pt idx="1307">
                  <c:v>0</c:v>
                </c:pt>
                <c:pt idx="1308">
                  <c:v>1.7282998024287899E-2</c:v>
                </c:pt>
                <c:pt idx="1309">
                  <c:v>6.5214190630083935E-2</c:v>
                </c:pt>
                <c:pt idx="1310">
                  <c:v>3.9960771502697279E-3</c:v>
                </c:pt>
                <c:pt idx="1311">
                  <c:v>1.3772510059519849E-2</c:v>
                </c:pt>
                <c:pt idx="1312">
                  <c:v>0</c:v>
                </c:pt>
                <c:pt idx="1313">
                  <c:v>0</c:v>
                </c:pt>
                <c:pt idx="1314">
                  <c:v>4.5276869684556242E-3</c:v>
                </c:pt>
                <c:pt idx="1315">
                  <c:v>5.6908822291412697E-3</c:v>
                </c:pt>
                <c:pt idx="1316">
                  <c:v>0</c:v>
                </c:pt>
                <c:pt idx="1317">
                  <c:v>4.2557526069816776E-2</c:v>
                </c:pt>
                <c:pt idx="1318">
                  <c:v>0</c:v>
                </c:pt>
                <c:pt idx="1319">
                  <c:v>0</c:v>
                </c:pt>
                <c:pt idx="1320">
                  <c:v>0</c:v>
                </c:pt>
                <c:pt idx="1321">
                  <c:v>0</c:v>
                </c:pt>
                <c:pt idx="1322">
                  <c:v>1.2907471477811017E-2</c:v>
                </c:pt>
                <c:pt idx="1323">
                  <c:v>7.3623217721411782E-2</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5.8104731717111058E-2</c:v>
                </c:pt>
                <c:pt idx="1339">
                  <c:v>0.11290010283133112</c:v>
                </c:pt>
                <c:pt idx="1340">
                  <c:v>6.7192959461045643E-2</c:v>
                </c:pt>
                <c:pt idx="1341">
                  <c:v>1.3511879984443476E-2</c:v>
                </c:pt>
                <c:pt idx="1342">
                  <c:v>6.5160621467719171E-3</c:v>
                </c:pt>
                <c:pt idx="1343">
                  <c:v>7.1622215156879498E-2</c:v>
                </c:pt>
                <c:pt idx="1344">
                  <c:v>4.7943563221393148E-2</c:v>
                </c:pt>
                <c:pt idx="1345">
                  <c:v>4.0121305400870444E-2</c:v>
                </c:pt>
                <c:pt idx="1346">
                  <c:v>4.7962202194989478E-2</c:v>
                </c:pt>
                <c:pt idx="1347">
                  <c:v>1.0635625510485025E-2</c:v>
                </c:pt>
                <c:pt idx="1348">
                  <c:v>2.2519098316868158E-2</c:v>
                </c:pt>
                <c:pt idx="1349">
                  <c:v>0.1008922685374386</c:v>
                </c:pt>
                <c:pt idx="1350">
                  <c:v>4.9558650527883663E-2</c:v>
                </c:pt>
                <c:pt idx="1351">
                  <c:v>6.493906422551321E-3</c:v>
                </c:pt>
                <c:pt idx="1352">
                  <c:v>9.0158904426235198E-3</c:v>
                </c:pt>
                <c:pt idx="1353">
                  <c:v>1.6434785400552987E-2</c:v>
                </c:pt>
                <c:pt idx="1354">
                  <c:v>4.9613637206120553E-2</c:v>
                </c:pt>
                <c:pt idx="1355">
                  <c:v>7.6904977418664755E-3</c:v>
                </c:pt>
                <c:pt idx="1356">
                  <c:v>2.1284451573594376E-3</c:v>
                </c:pt>
                <c:pt idx="1357">
                  <c:v>1.8802858762861474E-2</c:v>
                </c:pt>
                <c:pt idx="1358">
                  <c:v>3.054658813136879E-2</c:v>
                </c:pt>
                <c:pt idx="1359">
                  <c:v>5.5852245239097487E-2</c:v>
                </c:pt>
                <c:pt idx="1360">
                  <c:v>2.2441314185971062E-2</c:v>
                </c:pt>
                <c:pt idx="1361">
                  <c:v>3.3082955566112515E-2</c:v>
                </c:pt>
                <c:pt idx="1362">
                  <c:v>0.150658657852897</c:v>
                </c:pt>
                <c:pt idx="1363">
                  <c:v>5.3926272887624083E-2</c:v>
                </c:pt>
                <c:pt idx="1364">
                  <c:v>2.3464440654927476E-2</c:v>
                </c:pt>
                <c:pt idx="1365">
                  <c:v>2.1174712013525832E-2</c:v>
                </c:pt>
                <c:pt idx="1366">
                  <c:v>5.7309186461754313E-2</c:v>
                </c:pt>
                <c:pt idx="1367">
                  <c:v>2.6935073623580164E-2</c:v>
                </c:pt>
                <c:pt idx="1368">
                  <c:v>3.2183217268373032E-2</c:v>
                </c:pt>
                <c:pt idx="1369">
                  <c:v>2.6064703119595856E-2</c:v>
                </c:pt>
                <c:pt idx="1370">
                  <c:v>2.2975745755821619E-2</c:v>
                </c:pt>
                <c:pt idx="1371">
                  <c:v>5.128974791996499E-2</c:v>
                </c:pt>
                <c:pt idx="1372">
                  <c:v>2.5538493151146424E-2</c:v>
                </c:pt>
                <c:pt idx="1373">
                  <c:v>2.1935576242161137E-2</c:v>
                </c:pt>
                <c:pt idx="1374">
                  <c:v>0</c:v>
                </c:pt>
                <c:pt idx="1375">
                  <c:v>4.7131457467229576E-2</c:v>
                </c:pt>
                <c:pt idx="1376">
                  <c:v>1.1499531440253619E-2</c:v>
                </c:pt>
                <c:pt idx="1377">
                  <c:v>0</c:v>
                </c:pt>
                <c:pt idx="1378">
                  <c:v>0</c:v>
                </c:pt>
                <c:pt idx="1379">
                  <c:v>2.2340809416175889E-3</c:v>
                </c:pt>
                <c:pt idx="1380">
                  <c:v>2.0209882785663047E-2</c:v>
                </c:pt>
                <c:pt idx="1381">
                  <c:v>0</c:v>
                </c:pt>
                <c:pt idx="1382">
                  <c:v>0</c:v>
                </c:pt>
                <c:pt idx="1383">
                  <c:v>7.6841573281455355E-3</c:v>
                </c:pt>
                <c:pt idx="1384">
                  <c:v>0</c:v>
                </c:pt>
                <c:pt idx="1385">
                  <c:v>7.1912594082099712E-3</c:v>
                </c:pt>
                <c:pt idx="1386">
                  <c:v>0</c:v>
                </c:pt>
                <c:pt idx="1387">
                  <c:v>0</c:v>
                </c:pt>
                <c:pt idx="1388">
                  <c:v>0</c:v>
                </c:pt>
                <c:pt idx="1389">
                  <c:v>0</c:v>
                </c:pt>
                <c:pt idx="1390">
                  <c:v>7.0077265296797808E-2</c:v>
                </c:pt>
                <c:pt idx="1391">
                  <c:v>0</c:v>
                </c:pt>
                <c:pt idx="1392">
                  <c:v>0</c:v>
                </c:pt>
                <c:pt idx="1393">
                  <c:v>0</c:v>
                </c:pt>
                <c:pt idx="1394">
                  <c:v>0</c:v>
                </c:pt>
                <c:pt idx="1395">
                  <c:v>0</c:v>
                </c:pt>
                <c:pt idx="1396">
                  <c:v>0</c:v>
                </c:pt>
                <c:pt idx="1397">
                  <c:v>0</c:v>
                </c:pt>
                <c:pt idx="1398">
                  <c:v>0</c:v>
                </c:pt>
                <c:pt idx="1399">
                  <c:v>0</c:v>
                </c:pt>
                <c:pt idx="1400">
                  <c:v>0</c:v>
                </c:pt>
                <c:pt idx="1401">
                  <c:v>0</c:v>
                </c:pt>
                <c:pt idx="1402">
                  <c:v>8.6324321151149963E-3</c:v>
                </c:pt>
                <c:pt idx="1403">
                  <c:v>0</c:v>
                </c:pt>
                <c:pt idx="1404">
                  <c:v>0</c:v>
                </c:pt>
                <c:pt idx="1405">
                  <c:v>0</c:v>
                </c:pt>
                <c:pt idx="1406">
                  <c:v>0.2609438588884615</c:v>
                </c:pt>
                <c:pt idx="1407">
                  <c:v>3.821692794121434E-2</c:v>
                </c:pt>
                <c:pt idx="1408">
                  <c:v>0.11458323401834558</c:v>
                </c:pt>
                <c:pt idx="1409">
                  <c:v>9.565586837306328E-2</c:v>
                </c:pt>
                <c:pt idx="1410">
                  <c:v>4.5598054829819934E-2</c:v>
                </c:pt>
                <c:pt idx="1411">
                  <c:v>7.7873678996084661E-2</c:v>
                </c:pt>
                <c:pt idx="1412">
                  <c:v>4.5633989479613279E-2</c:v>
                </c:pt>
                <c:pt idx="1413">
                  <c:v>8.3101639478395661E-2</c:v>
                </c:pt>
                <c:pt idx="1414">
                  <c:v>5.2114772637575024E-2</c:v>
                </c:pt>
                <c:pt idx="1415">
                  <c:v>5.3546382437801077E-2</c:v>
                </c:pt>
                <c:pt idx="1416">
                  <c:v>2.342479480434978E-2</c:v>
                </c:pt>
                <c:pt idx="1417">
                  <c:v>3.9606321964381408E-2</c:v>
                </c:pt>
                <c:pt idx="1418">
                  <c:v>4.9615741270669367E-2</c:v>
                </c:pt>
                <c:pt idx="1419">
                  <c:v>7.259225777829148E-2</c:v>
                </c:pt>
                <c:pt idx="1420">
                  <c:v>4.5230022565137973E-2</c:v>
                </c:pt>
                <c:pt idx="1421">
                  <c:v>8.7923557033797728E-3</c:v>
                </c:pt>
                <c:pt idx="1422">
                  <c:v>8.6772619134486417E-2</c:v>
                </c:pt>
                <c:pt idx="1423">
                  <c:v>3.8666425674110272E-2</c:v>
                </c:pt>
                <c:pt idx="1424">
                  <c:v>4.1815923794735532E-2</c:v>
                </c:pt>
                <c:pt idx="1425">
                  <c:v>2.1556049432462809E-2</c:v>
                </c:pt>
                <c:pt idx="1426">
                  <c:v>1.6147709242729902E-2</c:v>
                </c:pt>
                <c:pt idx="1427">
                  <c:v>1.2488118532034354E-2</c:v>
                </c:pt>
                <c:pt idx="1428">
                  <c:v>3.0511183565820943E-2</c:v>
                </c:pt>
                <c:pt idx="1429">
                  <c:v>2.5817148116874855E-2</c:v>
                </c:pt>
                <c:pt idx="1430">
                  <c:v>1.3433984564937829E-2</c:v>
                </c:pt>
                <c:pt idx="1431">
                  <c:v>5.9026919019330326E-2</c:v>
                </c:pt>
                <c:pt idx="1432">
                  <c:v>8.7621103180240967E-3</c:v>
                </c:pt>
                <c:pt idx="1433">
                  <c:v>1.5163010231071805E-3</c:v>
                </c:pt>
                <c:pt idx="1434">
                  <c:v>1.5247832117218141E-2</c:v>
                </c:pt>
                <c:pt idx="1435">
                  <c:v>1.2601637746873506E-2</c:v>
                </c:pt>
                <c:pt idx="1436">
                  <c:v>3.4613331082355425E-2</c:v>
                </c:pt>
                <c:pt idx="1437">
                  <c:v>0</c:v>
                </c:pt>
                <c:pt idx="1438">
                  <c:v>1.0706512573458782E-2</c:v>
                </c:pt>
                <c:pt idx="1439">
                  <c:v>2.2971846887054226E-2</c:v>
                </c:pt>
                <c:pt idx="1440">
                  <c:v>3.9164082477205153E-2</c:v>
                </c:pt>
                <c:pt idx="1441">
                  <c:v>2.1356946113497144E-2</c:v>
                </c:pt>
                <c:pt idx="1442">
                  <c:v>0</c:v>
                </c:pt>
                <c:pt idx="1443">
                  <c:v>2.088479014774669E-2</c:v>
                </c:pt>
                <c:pt idx="1444">
                  <c:v>5.2815837657710363E-3</c:v>
                </c:pt>
                <c:pt idx="1445">
                  <c:v>6.8941194494214431E-2</c:v>
                </c:pt>
                <c:pt idx="1446">
                  <c:v>2.2447319144124678E-2</c:v>
                </c:pt>
                <c:pt idx="1447">
                  <c:v>2.0872554392769471E-2</c:v>
                </c:pt>
                <c:pt idx="1448">
                  <c:v>2.6019742223434617E-2</c:v>
                </c:pt>
                <c:pt idx="1449">
                  <c:v>6.8668678155751839E-2</c:v>
                </c:pt>
                <c:pt idx="1450">
                  <c:v>0</c:v>
                </c:pt>
                <c:pt idx="1451">
                  <c:v>7.5907299079192025E-4</c:v>
                </c:pt>
                <c:pt idx="1452">
                  <c:v>0</c:v>
                </c:pt>
                <c:pt idx="1453">
                  <c:v>0</c:v>
                </c:pt>
                <c:pt idx="1454">
                  <c:v>7.1416424373703546E-2</c:v>
                </c:pt>
                <c:pt idx="1455">
                  <c:v>0</c:v>
                </c:pt>
                <c:pt idx="1456">
                  <c:v>5.0086773996493195E-2</c:v>
                </c:pt>
                <c:pt idx="1457">
                  <c:v>0</c:v>
                </c:pt>
                <c:pt idx="1458">
                  <c:v>0</c:v>
                </c:pt>
                <c:pt idx="1459">
                  <c:v>0</c:v>
                </c:pt>
                <c:pt idx="1460">
                  <c:v>0</c:v>
                </c:pt>
                <c:pt idx="1461">
                  <c:v>9.0757396070644814E-2</c:v>
                </c:pt>
                <c:pt idx="1462">
                  <c:v>9.2410709772843602E-2</c:v>
                </c:pt>
                <c:pt idx="1463">
                  <c:v>9.4081081128910338E-2</c:v>
                </c:pt>
                <c:pt idx="1464">
                  <c:v>8.3328544292264328E-2</c:v>
                </c:pt>
                <c:pt idx="1465">
                  <c:v>0.11272287529320191</c:v>
                </c:pt>
                <c:pt idx="1466">
                  <c:v>5.1159841524120786E-2</c:v>
                </c:pt>
                <c:pt idx="1467">
                  <c:v>5.1892465472341054E-2</c:v>
                </c:pt>
                <c:pt idx="1468">
                  <c:v>6.8535624434591269E-2</c:v>
                </c:pt>
                <c:pt idx="1469">
                  <c:v>4.0878406711253645E-2</c:v>
                </c:pt>
                <c:pt idx="1470">
                  <c:v>4.941015300881646E-2</c:v>
                </c:pt>
                <c:pt idx="1471">
                  <c:v>3.2987267183721247E-2</c:v>
                </c:pt>
                <c:pt idx="1472">
                  <c:v>7.6668064328900609E-2</c:v>
                </c:pt>
                <c:pt idx="1473">
                  <c:v>2.597374451790424E-2</c:v>
                </c:pt>
                <c:pt idx="1474">
                  <c:v>4.2673597244484607E-2</c:v>
                </c:pt>
                <c:pt idx="1475">
                  <c:v>4.4308650481815648E-2</c:v>
                </c:pt>
                <c:pt idx="1476">
                  <c:v>3.6525283947888232E-2</c:v>
                </c:pt>
                <c:pt idx="1477">
                  <c:v>1.5678239870693722E-2</c:v>
                </c:pt>
                <c:pt idx="1478">
                  <c:v>5.6753451860725668E-2</c:v>
                </c:pt>
                <c:pt idx="1479">
                  <c:v>2.2271435231036141E-2</c:v>
                </c:pt>
                <c:pt idx="1480">
                  <c:v>0.10363139121468734</c:v>
                </c:pt>
                <c:pt idx="1481">
                  <c:v>1.345535881254678E-2</c:v>
                </c:pt>
                <c:pt idx="1482">
                  <c:v>6.442509735262747E-2</c:v>
                </c:pt>
                <c:pt idx="1483">
                  <c:v>2.4516967315979965E-2</c:v>
                </c:pt>
                <c:pt idx="1484">
                  <c:v>4.7924529653438408E-2</c:v>
                </c:pt>
                <c:pt idx="1485">
                  <c:v>7.5242804987003198E-2</c:v>
                </c:pt>
                <c:pt idx="1486">
                  <c:v>1.2949805903025635E-2</c:v>
                </c:pt>
                <c:pt idx="1487">
                  <c:v>1.8592241297364365E-2</c:v>
                </c:pt>
                <c:pt idx="1488">
                  <c:v>1.3303021668558457E-2</c:v>
                </c:pt>
                <c:pt idx="1489">
                  <c:v>5.2175857726226016E-2</c:v>
                </c:pt>
                <c:pt idx="1490">
                  <c:v>1.6407652055842159E-2</c:v>
                </c:pt>
                <c:pt idx="1491">
                  <c:v>2.4168999445398076E-2</c:v>
                </c:pt>
                <c:pt idx="1492">
                  <c:v>3.8448218642201493E-2</c:v>
                </c:pt>
                <c:pt idx="1493">
                  <c:v>1.3632124252763056E-2</c:v>
                </c:pt>
                <c:pt idx="1494">
                  <c:v>5.784555963051552E-2</c:v>
                </c:pt>
                <c:pt idx="1495">
                  <c:v>3.7088681518770983E-2</c:v>
                </c:pt>
                <c:pt idx="1496">
                  <c:v>5.4703262746835013E-2</c:v>
                </c:pt>
                <c:pt idx="1497">
                  <c:v>3.2786384534613244E-2</c:v>
                </c:pt>
                <c:pt idx="1498">
                  <c:v>6.0841015944913535E-3</c:v>
                </c:pt>
                <c:pt idx="1499">
                  <c:v>0.14612574442907489</c:v>
                </c:pt>
                <c:pt idx="1500">
                  <c:v>1.9942470626116426E-3</c:v>
                </c:pt>
                <c:pt idx="1501">
                  <c:v>9.0532022156744829E-2</c:v>
                </c:pt>
                <c:pt idx="1502">
                  <c:v>6.2537863387350345E-2</c:v>
                </c:pt>
                <c:pt idx="1503">
                  <c:v>1.5257555514446186E-2</c:v>
                </c:pt>
                <c:pt idx="1504">
                  <c:v>3.6139437466931823E-2</c:v>
                </c:pt>
                <c:pt idx="1505">
                  <c:v>1.8503293602479931E-2</c:v>
                </c:pt>
                <c:pt idx="1506">
                  <c:v>2.18398502143623E-2</c:v>
                </c:pt>
                <c:pt idx="1507">
                  <c:v>2.0463549336260267E-2</c:v>
                </c:pt>
                <c:pt idx="1508">
                  <c:v>2.9549556574714808E-2</c:v>
                </c:pt>
                <c:pt idx="1509">
                  <c:v>7.8314206690246135E-2</c:v>
                </c:pt>
                <c:pt idx="1510">
                  <c:v>3.4068023857119267E-2</c:v>
                </c:pt>
                <c:pt idx="1511">
                  <c:v>3.7083231897340863E-2</c:v>
                </c:pt>
                <c:pt idx="1512">
                  <c:v>1.3550675780543697E-3</c:v>
                </c:pt>
                <c:pt idx="1513">
                  <c:v>6.2664467857113104E-2</c:v>
                </c:pt>
                <c:pt idx="1514">
                  <c:v>2.6890639504225766E-2</c:v>
                </c:pt>
                <c:pt idx="1515">
                  <c:v>0</c:v>
                </c:pt>
                <c:pt idx="1516">
                  <c:v>0</c:v>
                </c:pt>
                <c:pt idx="1517">
                  <c:v>2.5239133995918595E-2</c:v>
                </c:pt>
                <c:pt idx="1518">
                  <c:v>2.2908619258018681E-2</c:v>
                </c:pt>
                <c:pt idx="1519">
                  <c:v>4.9198929307627148E-2</c:v>
                </c:pt>
                <c:pt idx="1520">
                  <c:v>3.1528236651441E-2</c:v>
                </c:pt>
                <c:pt idx="1521">
                  <c:v>5.7956660879460942E-2</c:v>
                </c:pt>
                <c:pt idx="1522">
                  <c:v>1.9266069954700371E-2</c:v>
                </c:pt>
                <c:pt idx="1523">
                  <c:v>7.2128270167549635E-3</c:v>
                </c:pt>
                <c:pt idx="1524">
                  <c:v>4.1125494504433702E-2</c:v>
                </c:pt>
                <c:pt idx="1525">
                  <c:v>3.5021587398451515E-2</c:v>
                </c:pt>
                <c:pt idx="1526">
                  <c:v>1.4180103445233794E-2</c:v>
                </c:pt>
                <c:pt idx="1527">
                  <c:v>5.8961042624615656E-2</c:v>
                </c:pt>
                <c:pt idx="1528">
                  <c:v>6.1461173514246736E-2</c:v>
                </c:pt>
                <c:pt idx="1529">
                  <c:v>4.7724990574966819E-2</c:v>
                </c:pt>
                <c:pt idx="1530">
                  <c:v>4.4063827166935798E-3</c:v>
                </c:pt>
                <c:pt idx="1531">
                  <c:v>7.492519633602035E-2</c:v>
                </c:pt>
                <c:pt idx="1532">
                  <c:v>3.95887763317887E-2</c:v>
                </c:pt>
                <c:pt idx="1533">
                  <c:v>3.1470631105075531E-2</c:v>
                </c:pt>
                <c:pt idx="1534">
                  <c:v>0</c:v>
                </c:pt>
                <c:pt idx="1535">
                  <c:v>1.4799503659168045E-2</c:v>
                </c:pt>
                <c:pt idx="1536">
                  <c:v>1.7026993035869742E-2</c:v>
                </c:pt>
                <c:pt idx="1537">
                  <c:v>1.6206046813799113E-2</c:v>
                </c:pt>
                <c:pt idx="1538">
                  <c:v>0</c:v>
                </c:pt>
                <c:pt idx="1539">
                  <c:v>8.1037162721947498E-3</c:v>
                </c:pt>
                <c:pt idx="1540">
                  <c:v>0</c:v>
                </c:pt>
                <c:pt idx="1541">
                  <c:v>2.4255050791772259E-2</c:v>
                </c:pt>
                <c:pt idx="1542">
                  <c:v>3.3622062283988896E-4</c:v>
                </c:pt>
                <c:pt idx="1543">
                  <c:v>1.8559506404100201E-2</c:v>
                </c:pt>
                <c:pt idx="1544">
                  <c:v>0</c:v>
                </c:pt>
                <c:pt idx="1545">
                  <c:v>1.6007753909920486E-2</c:v>
                </c:pt>
                <c:pt idx="1546">
                  <c:v>0</c:v>
                </c:pt>
                <c:pt idx="1547">
                  <c:v>0</c:v>
                </c:pt>
                <c:pt idx="1548">
                  <c:v>0</c:v>
                </c:pt>
                <c:pt idx="1549">
                  <c:v>1.4923897746457193E-3</c:v>
                </c:pt>
                <c:pt idx="1550">
                  <c:v>7.8445058315657068E-4</c:v>
                </c:pt>
                <c:pt idx="1551">
                  <c:v>4.0044307793408285E-2</c:v>
                </c:pt>
                <c:pt idx="1552">
                  <c:v>0</c:v>
                </c:pt>
                <c:pt idx="1553">
                  <c:v>0</c:v>
                </c:pt>
                <c:pt idx="1554">
                  <c:v>0</c:v>
                </c:pt>
                <c:pt idx="1555">
                  <c:v>0</c:v>
                </c:pt>
                <c:pt idx="1556">
                  <c:v>0</c:v>
                </c:pt>
                <c:pt idx="1557">
                  <c:v>0.12581221702211987</c:v>
                </c:pt>
                <c:pt idx="1558">
                  <c:v>0</c:v>
                </c:pt>
                <c:pt idx="1559">
                  <c:v>0</c:v>
                </c:pt>
                <c:pt idx="1560">
                  <c:v>3.2005151517825903E-2</c:v>
                </c:pt>
                <c:pt idx="1561">
                  <c:v>0</c:v>
                </c:pt>
                <c:pt idx="1562">
                  <c:v>0</c:v>
                </c:pt>
                <c:pt idx="1563">
                  <c:v>3.9430733936418605E-4</c:v>
                </c:pt>
                <c:pt idx="1564">
                  <c:v>0</c:v>
                </c:pt>
                <c:pt idx="1565">
                  <c:v>0</c:v>
                </c:pt>
                <c:pt idx="1566">
                  <c:v>0</c:v>
                </c:pt>
                <c:pt idx="1567">
                  <c:v>0</c:v>
                </c:pt>
                <c:pt idx="1568">
                  <c:v>0</c:v>
                </c:pt>
                <c:pt idx="1569">
                  <c:v>4.9982092241237397E-2</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7.343223994597714E-2</c:v>
                </c:pt>
                <c:pt idx="1615">
                  <c:v>9.7888766558050677E-2</c:v>
                </c:pt>
                <c:pt idx="1616">
                  <c:v>0.10514604279800654</c:v>
                </c:pt>
                <c:pt idx="1617">
                  <c:v>0.13281346752402423</c:v>
                </c:pt>
                <c:pt idx="1618">
                  <c:v>9.1484585441111488E-2</c:v>
                </c:pt>
                <c:pt idx="1619">
                  <c:v>7.9532313673326249E-2</c:v>
                </c:pt>
                <c:pt idx="1620">
                  <c:v>0.10785658461774383</c:v>
                </c:pt>
                <c:pt idx="1621">
                  <c:v>6.2050767249223981E-2</c:v>
                </c:pt>
                <c:pt idx="1622">
                  <c:v>8.557861159298974E-2</c:v>
                </c:pt>
                <c:pt idx="1623">
                  <c:v>9.9626010214082017E-2</c:v>
                </c:pt>
                <c:pt idx="1624">
                  <c:v>5.5486508285689018E-2</c:v>
                </c:pt>
                <c:pt idx="1625">
                  <c:v>9.5467234231482956E-2</c:v>
                </c:pt>
                <c:pt idx="1626">
                  <c:v>7.0583586369213136E-2</c:v>
                </c:pt>
                <c:pt idx="1627">
                  <c:v>0.11811112852226968</c:v>
                </c:pt>
                <c:pt idx="1628">
                  <c:v>8.1522999449077371E-2</c:v>
                </c:pt>
                <c:pt idx="1629">
                  <c:v>7.7813073460637705E-2</c:v>
                </c:pt>
                <c:pt idx="1630">
                  <c:v>6.7598108484248631E-2</c:v>
                </c:pt>
                <c:pt idx="1631">
                  <c:v>6.6391346270940677E-2</c:v>
                </c:pt>
                <c:pt idx="1632">
                  <c:v>6.7987826320063061E-2</c:v>
                </c:pt>
                <c:pt idx="1633">
                  <c:v>0.14566403968309305</c:v>
                </c:pt>
                <c:pt idx="1634">
                  <c:v>0.13630338027650701</c:v>
                </c:pt>
                <c:pt idx="1635">
                  <c:v>5.9762349387433966E-2</c:v>
                </c:pt>
                <c:pt idx="1636">
                  <c:v>9.4766769242703774E-2</c:v>
                </c:pt>
                <c:pt idx="1637">
                  <c:v>8.5683890918275885E-2</c:v>
                </c:pt>
                <c:pt idx="1638">
                  <c:v>5.4422065434945655E-2</c:v>
                </c:pt>
                <c:pt idx="1639">
                  <c:v>0.10177959586029706</c:v>
                </c:pt>
                <c:pt idx="1640">
                  <c:v>0.13733460246130957</c:v>
                </c:pt>
                <c:pt idx="1641">
                  <c:v>3.4626133981682683E-2</c:v>
                </c:pt>
                <c:pt idx="1642">
                  <c:v>9.8983931756136401E-2</c:v>
                </c:pt>
                <c:pt idx="1643">
                  <c:v>0.12616564467155356</c:v>
                </c:pt>
                <c:pt idx="1644">
                  <c:v>0.20391042784138436</c:v>
                </c:pt>
                <c:pt idx="1645">
                  <c:v>7.3651092993288314E-2</c:v>
                </c:pt>
                <c:pt idx="1646">
                  <c:v>8.6583792062351006E-2</c:v>
                </c:pt>
                <c:pt idx="1647">
                  <c:v>7.0424187830536833E-2</c:v>
                </c:pt>
                <c:pt idx="1648">
                  <c:v>7.1943813103636178E-2</c:v>
                </c:pt>
                <c:pt idx="1649">
                  <c:v>6.6346601318100218E-2</c:v>
                </c:pt>
                <c:pt idx="1650">
                  <c:v>0.10912506613675477</c:v>
                </c:pt>
                <c:pt idx="1651">
                  <c:v>6.4438080601910364E-2</c:v>
                </c:pt>
                <c:pt idx="1652">
                  <c:v>0.12938358188046184</c:v>
                </c:pt>
                <c:pt idx="1653">
                  <c:v>9.334771299946909E-2</c:v>
                </c:pt>
                <c:pt idx="1654">
                  <c:v>6.7300762430097749E-2</c:v>
                </c:pt>
                <c:pt idx="1655">
                  <c:v>3.6442544627641515E-2</c:v>
                </c:pt>
                <c:pt idx="1656">
                  <c:v>5.5007952426307627E-2</c:v>
                </c:pt>
                <c:pt idx="1657">
                  <c:v>5.2620260644845485E-2</c:v>
                </c:pt>
                <c:pt idx="1658">
                  <c:v>0.17786692542753446</c:v>
                </c:pt>
                <c:pt idx="1659">
                  <c:v>6.5103550284888456E-2</c:v>
                </c:pt>
                <c:pt idx="1660">
                  <c:v>7.4245734185417245E-2</c:v>
                </c:pt>
                <c:pt idx="1661">
                  <c:v>5.3486255689719764E-2</c:v>
                </c:pt>
                <c:pt idx="1662">
                  <c:v>0.13294442790089145</c:v>
                </c:pt>
                <c:pt idx="1663">
                  <c:v>8.2791562821797893E-2</c:v>
                </c:pt>
                <c:pt idx="1664">
                  <c:v>3.7454012770341771E-2</c:v>
                </c:pt>
                <c:pt idx="1665">
                  <c:v>9.7820313263750625E-2</c:v>
                </c:pt>
                <c:pt idx="1666">
                  <c:v>5.1605547765037119E-2</c:v>
                </c:pt>
                <c:pt idx="1667">
                  <c:v>6.4474064784037277E-2</c:v>
                </c:pt>
                <c:pt idx="1668">
                  <c:v>0.15929256695086602</c:v>
                </c:pt>
                <c:pt idx="1669">
                  <c:v>3.6455905084507134E-2</c:v>
                </c:pt>
                <c:pt idx="1670">
                  <c:v>2.650996702113384E-2</c:v>
                </c:pt>
                <c:pt idx="1671">
                  <c:v>8.4021300656732523E-2</c:v>
                </c:pt>
                <c:pt idx="1672">
                  <c:v>2.357696623402461E-2</c:v>
                </c:pt>
                <c:pt idx="1673">
                  <c:v>0.12571772565201733</c:v>
                </c:pt>
                <c:pt idx="1674">
                  <c:v>5.1637045714772012E-2</c:v>
                </c:pt>
                <c:pt idx="1675">
                  <c:v>3.5674626182494507E-2</c:v>
                </c:pt>
                <c:pt idx="1676">
                  <c:v>6.7851647564272977E-2</c:v>
                </c:pt>
                <c:pt idx="1677">
                  <c:v>0.28206845666144609</c:v>
                </c:pt>
                <c:pt idx="1678">
                  <c:v>3.4531999788262158E-2</c:v>
                </c:pt>
                <c:pt idx="1679">
                  <c:v>4.6834533853099991E-2</c:v>
                </c:pt>
                <c:pt idx="1680">
                  <c:v>5.1113406497345637E-2</c:v>
                </c:pt>
                <c:pt idx="1681">
                  <c:v>9.5232324518435996E-2</c:v>
                </c:pt>
                <c:pt idx="1682">
                  <c:v>2.6170175226704395E-2</c:v>
                </c:pt>
                <c:pt idx="1683">
                  <c:v>2.073952522706346E-2</c:v>
                </c:pt>
                <c:pt idx="1684">
                  <c:v>5.4749168993874608E-2</c:v>
                </c:pt>
                <c:pt idx="1685">
                  <c:v>0.1274137880651367</c:v>
                </c:pt>
                <c:pt idx="1686">
                  <c:v>3.7220360589946599E-2</c:v>
                </c:pt>
                <c:pt idx="1687">
                  <c:v>4.6357188547173855E-2</c:v>
                </c:pt>
                <c:pt idx="1688">
                  <c:v>2.6749387968937222E-2</c:v>
                </c:pt>
                <c:pt idx="1689">
                  <c:v>0.20131180346223121</c:v>
                </c:pt>
                <c:pt idx="1690">
                  <c:v>3.4493708991928385E-2</c:v>
                </c:pt>
                <c:pt idx="1691">
                  <c:v>2.062594597303391E-2</c:v>
                </c:pt>
                <c:pt idx="1692">
                  <c:v>9.122060919397601E-4</c:v>
                </c:pt>
                <c:pt idx="1693">
                  <c:v>0</c:v>
                </c:pt>
                <c:pt idx="1694">
                  <c:v>5.1029245102152121E-2</c:v>
                </c:pt>
                <c:pt idx="1695">
                  <c:v>2.2566911185439631E-2</c:v>
                </c:pt>
                <c:pt idx="1696">
                  <c:v>4.5914252742958461E-2</c:v>
                </c:pt>
                <c:pt idx="1697">
                  <c:v>2.73818758322113E-2</c:v>
                </c:pt>
                <c:pt idx="1698">
                  <c:v>3.8582445848223235E-2</c:v>
                </c:pt>
                <c:pt idx="1699">
                  <c:v>1.5821502127191134E-2</c:v>
                </c:pt>
                <c:pt idx="1700">
                  <c:v>3.5581292398473519E-2</c:v>
                </c:pt>
                <c:pt idx="1701">
                  <c:v>8.5191848788102043E-3</c:v>
                </c:pt>
                <c:pt idx="1702">
                  <c:v>7.1622105924642465E-2</c:v>
                </c:pt>
                <c:pt idx="1703">
                  <c:v>1.344874547835706E-2</c:v>
                </c:pt>
                <c:pt idx="1704">
                  <c:v>1.5720727033240567E-2</c:v>
                </c:pt>
                <c:pt idx="1705">
                  <c:v>0</c:v>
                </c:pt>
                <c:pt idx="1706">
                  <c:v>2.2848827278295403E-2</c:v>
                </c:pt>
                <c:pt idx="1707">
                  <c:v>4.8183692433476644E-2</c:v>
                </c:pt>
                <c:pt idx="1708">
                  <c:v>6.1892886242501999E-2</c:v>
                </c:pt>
                <c:pt idx="1709">
                  <c:v>0</c:v>
                </c:pt>
                <c:pt idx="1710">
                  <c:v>0</c:v>
                </c:pt>
                <c:pt idx="1711">
                  <c:v>0</c:v>
                </c:pt>
                <c:pt idx="1712">
                  <c:v>1.9832757728635575E-2</c:v>
                </c:pt>
                <c:pt idx="1713">
                  <c:v>2.3056319700106132E-2</c:v>
                </c:pt>
                <c:pt idx="1714">
                  <c:v>2.2941446178474822E-2</c:v>
                </c:pt>
                <c:pt idx="1715">
                  <c:v>2.8929880704274269E-2</c:v>
                </c:pt>
                <c:pt idx="1716">
                  <c:v>3.8674762992024769E-2</c:v>
                </c:pt>
                <c:pt idx="1717">
                  <c:v>1.7154642177516388E-2</c:v>
                </c:pt>
                <c:pt idx="1718">
                  <c:v>7.0544051515868733E-2</c:v>
                </c:pt>
                <c:pt idx="1719">
                  <c:v>4.9451263932729583E-2</c:v>
                </c:pt>
                <c:pt idx="1720">
                  <c:v>1.4418135336178417E-2</c:v>
                </c:pt>
                <c:pt idx="1721">
                  <c:v>4.9698150180458422E-2</c:v>
                </c:pt>
                <c:pt idx="1722">
                  <c:v>4.119949812975654E-2</c:v>
                </c:pt>
                <c:pt idx="1723">
                  <c:v>6.6168631751358786E-3</c:v>
                </c:pt>
                <c:pt idx="1724">
                  <c:v>8.0997736438696011E-3</c:v>
                </c:pt>
                <c:pt idx="1725">
                  <c:v>0</c:v>
                </c:pt>
                <c:pt idx="1726">
                  <c:v>0</c:v>
                </c:pt>
                <c:pt idx="1727">
                  <c:v>0</c:v>
                </c:pt>
                <c:pt idx="1728">
                  <c:v>0</c:v>
                </c:pt>
                <c:pt idx="1729">
                  <c:v>3.5382064500099064E-2</c:v>
                </c:pt>
                <c:pt idx="1730">
                  <c:v>0</c:v>
                </c:pt>
                <c:pt idx="1731">
                  <c:v>0</c:v>
                </c:pt>
                <c:pt idx="1732">
                  <c:v>0</c:v>
                </c:pt>
                <c:pt idx="1733">
                  <c:v>0</c:v>
                </c:pt>
                <c:pt idx="1734">
                  <c:v>0</c:v>
                </c:pt>
                <c:pt idx="1735">
                  <c:v>7.67241612309566E-3</c:v>
                </c:pt>
                <c:pt idx="1736">
                  <c:v>0</c:v>
                </c:pt>
                <c:pt idx="1737">
                  <c:v>0</c:v>
                </c:pt>
                <c:pt idx="1738">
                  <c:v>0</c:v>
                </c:pt>
                <c:pt idx="1739">
                  <c:v>0</c:v>
                </c:pt>
                <c:pt idx="1740">
                  <c:v>0</c:v>
                </c:pt>
                <c:pt idx="1741">
                  <c:v>2.6192024382436174E-2</c:v>
                </c:pt>
                <c:pt idx="1742">
                  <c:v>0</c:v>
                </c:pt>
                <c:pt idx="1743">
                  <c:v>0</c:v>
                </c:pt>
                <c:pt idx="1744">
                  <c:v>0</c:v>
                </c:pt>
                <c:pt idx="1745">
                  <c:v>0</c:v>
                </c:pt>
                <c:pt idx="1746">
                  <c:v>0</c:v>
                </c:pt>
                <c:pt idx="1747">
                  <c:v>0</c:v>
                </c:pt>
                <c:pt idx="1748">
                  <c:v>0</c:v>
                </c:pt>
                <c:pt idx="1749">
                  <c:v>0</c:v>
                </c:pt>
                <c:pt idx="1750">
                  <c:v>0</c:v>
                </c:pt>
                <c:pt idx="1751">
                  <c:v>0</c:v>
                </c:pt>
                <c:pt idx="1752">
                  <c:v>0</c:v>
                </c:pt>
                <c:pt idx="1753">
                  <c:v>3.6933902145705133E-2</c:v>
                </c:pt>
                <c:pt idx="1754">
                  <c:v>0.1918685606971422</c:v>
                </c:pt>
                <c:pt idx="1755">
                  <c:v>0.10239110788317585</c:v>
                </c:pt>
                <c:pt idx="1756">
                  <c:v>0.11498659091182739</c:v>
                </c:pt>
                <c:pt idx="1757">
                  <c:v>4.861739407560195E-2</c:v>
                </c:pt>
                <c:pt idx="1758">
                  <c:v>0.15674430642706572</c:v>
                </c:pt>
                <c:pt idx="1759">
                  <c:v>4.7948433427914883E-2</c:v>
                </c:pt>
                <c:pt idx="1760">
                  <c:v>4.4482930247307095E-2</c:v>
                </c:pt>
                <c:pt idx="1761">
                  <c:v>3.2747739222668604E-2</c:v>
                </c:pt>
                <c:pt idx="1762">
                  <c:v>5.0603585908950866E-2</c:v>
                </c:pt>
                <c:pt idx="1763">
                  <c:v>7.430874116309838E-2</c:v>
                </c:pt>
                <c:pt idx="1764">
                  <c:v>0</c:v>
                </c:pt>
                <c:pt idx="1765">
                  <c:v>8.8710421522617433E-2</c:v>
                </c:pt>
                <c:pt idx="1766">
                  <c:v>6.1440872499325949E-2</c:v>
                </c:pt>
                <c:pt idx="1767">
                  <c:v>8.1266657282565768E-2</c:v>
                </c:pt>
                <c:pt idx="1768">
                  <c:v>4.1888425224508308E-2</c:v>
                </c:pt>
                <c:pt idx="1769">
                  <c:v>4.2073506908037017E-2</c:v>
                </c:pt>
                <c:pt idx="1770">
                  <c:v>7.7309920937519094E-2</c:v>
                </c:pt>
                <c:pt idx="1771">
                  <c:v>5.1697476782735174E-2</c:v>
                </c:pt>
                <c:pt idx="1772">
                  <c:v>9.9313556097606392E-2</c:v>
                </c:pt>
                <c:pt idx="1773">
                  <c:v>2.0506760103400357E-2</c:v>
                </c:pt>
                <c:pt idx="1774">
                  <c:v>0.11484732286247201</c:v>
                </c:pt>
                <c:pt idx="1775">
                  <c:v>0.12277989240491971</c:v>
                </c:pt>
                <c:pt idx="1776">
                  <c:v>5.9696780946965178E-2</c:v>
                </c:pt>
                <c:pt idx="1777">
                  <c:v>7.4801545671357661E-2</c:v>
                </c:pt>
                <c:pt idx="1778">
                  <c:v>4.0644722396247279E-2</c:v>
                </c:pt>
                <c:pt idx="1779">
                  <c:v>4.7045496536231579E-2</c:v>
                </c:pt>
                <c:pt idx="1780">
                  <c:v>5.2227707292492931E-2</c:v>
                </c:pt>
                <c:pt idx="1781">
                  <c:v>3.3938016853876429E-2</c:v>
                </c:pt>
                <c:pt idx="1782">
                  <c:v>6.0014721283881967E-2</c:v>
                </c:pt>
                <c:pt idx="1783">
                  <c:v>6.1913514040941808E-2</c:v>
                </c:pt>
                <c:pt idx="1784">
                  <c:v>0.18547290315975484</c:v>
                </c:pt>
                <c:pt idx="1785">
                  <c:v>2.8229415711564121E-2</c:v>
                </c:pt>
                <c:pt idx="1786">
                  <c:v>7.9797889191321469E-2</c:v>
                </c:pt>
                <c:pt idx="1787">
                  <c:v>9.8068103325588019E-2</c:v>
                </c:pt>
                <c:pt idx="1788">
                  <c:v>4.1999501756495916E-2</c:v>
                </c:pt>
                <c:pt idx="1789">
                  <c:v>0</c:v>
                </c:pt>
                <c:pt idx="1790">
                  <c:v>2.9756448579203565E-2</c:v>
                </c:pt>
                <c:pt idx="1791">
                  <c:v>0.10191145103859856</c:v>
                </c:pt>
                <c:pt idx="1792">
                  <c:v>3.7551702606514303E-2</c:v>
                </c:pt>
                <c:pt idx="1793">
                  <c:v>1.9011302797137475E-2</c:v>
                </c:pt>
                <c:pt idx="1794">
                  <c:v>1.3979456660859979E-2</c:v>
                </c:pt>
                <c:pt idx="1795">
                  <c:v>7.8355113189690906E-3</c:v>
                </c:pt>
                <c:pt idx="1796">
                  <c:v>1.5287944942087517E-2</c:v>
                </c:pt>
                <c:pt idx="1797">
                  <c:v>8.5321754052882781E-3</c:v>
                </c:pt>
                <c:pt idx="1798">
                  <c:v>8.8059868396874741E-3</c:v>
                </c:pt>
                <c:pt idx="1799">
                  <c:v>2.8379890863704516E-2</c:v>
                </c:pt>
                <c:pt idx="1800">
                  <c:v>0</c:v>
                </c:pt>
                <c:pt idx="1801">
                  <c:v>0</c:v>
                </c:pt>
                <c:pt idx="1802">
                  <c:v>2.7907739037985491E-2</c:v>
                </c:pt>
                <c:pt idx="1803">
                  <c:v>1.2266735242115412E-2</c:v>
                </c:pt>
                <c:pt idx="1804">
                  <c:v>5.8143044067116012E-3</c:v>
                </c:pt>
                <c:pt idx="1805">
                  <c:v>1.6557431971013559E-2</c:v>
                </c:pt>
                <c:pt idx="1806">
                  <c:v>3.3416854237459104E-3</c:v>
                </c:pt>
                <c:pt idx="1807">
                  <c:v>6.777176023569953E-2</c:v>
                </c:pt>
                <c:pt idx="1808">
                  <c:v>2.6296153777580211E-2</c:v>
                </c:pt>
                <c:pt idx="1809">
                  <c:v>5.317989149610225E-2</c:v>
                </c:pt>
                <c:pt idx="1810">
                  <c:v>2.0099407624265986E-2</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6.5812723559470765E-2</c:v>
                </c:pt>
                <c:pt idx="1824">
                  <c:v>0.11507831207413033</c:v>
                </c:pt>
                <c:pt idx="1825">
                  <c:v>9.2792738636713223E-2</c:v>
                </c:pt>
                <c:pt idx="1826">
                  <c:v>3.8295531648985248E-2</c:v>
                </c:pt>
                <c:pt idx="1827">
                  <c:v>5.2086389413566914E-2</c:v>
                </c:pt>
                <c:pt idx="1828">
                  <c:v>3.4859863803428315E-2</c:v>
                </c:pt>
                <c:pt idx="1829">
                  <c:v>8.2477152659457542E-2</c:v>
                </c:pt>
                <c:pt idx="1830">
                  <c:v>6.9363710119760169E-2</c:v>
                </c:pt>
                <c:pt idx="1831">
                  <c:v>4.1247704237683092E-2</c:v>
                </c:pt>
                <c:pt idx="1832">
                  <c:v>2.5744034325875353E-2</c:v>
                </c:pt>
                <c:pt idx="1833">
                  <c:v>3.2640189029756073E-2</c:v>
                </c:pt>
                <c:pt idx="1834">
                  <c:v>0.11617437586491841</c:v>
                </c:pt>
                <c:pt idx="1835">
                  <c:v>6.5755831416938748E-2</c:v>
                </c:pt>
                <c:pt idx="1836">
                  <c:v>5.309338806676045E-2</c:v>
                </c:pt>
                <c:pt idx="1837">
                  <c:v>0.11350407834786258</c:v>
                </c:pt>
                <c:pt idx="1838">
                  <c:v>4.4747397073818362E-2</c:v>
                </c:pt>
                <c:pt idx="1839">
                  <c:v>3.0218901756870586E-2</c:v>
                </c:pt>
                <c:pt idx="1840">
                  <c:v>8.7581165687404927E-2</c:v>
                </c:pt>
                <c:pt idx="1841">
                  <c:v>6.428594829180112E-2</c:v>
                </c:pt>
                <c:pt idx="1842">
                  <c:v>9.0267507808794112E-2</c:v>
                </c:pt>
                <c:pt idx="1843">
                  <c:v>3.489521173761323E-2</c:v>
                </c:pt>
                <c:pt idx="1844">
                  <c:v>2.9404107957776371E-2</c:v>
                </c:pt>
                <c:pt idx="1845">
                  <c:v>5.0893151843336648E-2</c:v>
                </c:pt>
                <c:pt idx="1846">
                  <c:v>5.9405980766984778E-2</c:v>
                </c:pt>
                <c:pt idx="1847">
                  <c:v>4.3481399741649218E-2</c:v>
                </c:pt>
                <c:pt idx="1848">
                  <c:v>6.0432231702214234E-2</c:v>
                </c:pt>
                <c:pt idx="1849">
                  <c:v>7.6728012579818206E-2</c:v>
                </c:pt>
                <c:pt idx="1850">
                  <c:v>9.105815539909301E-2</c:v>
                </c:pt>
                <c:pt idx="1851">
                  <c:v>4.2795825082514005E-2</c:v>
                </c:pt>
                <c:pt idx="1852">
                  <c:v>3.8002939982730521E-2</c:v>
                </c:pt>
                <c:pt idx="1853">
                  <c:v>3.1390782214142265E-2</c:v>
                </c:pt>
                <c:pt idx="1854">
                  <c:v>3.6083048988176603E-2</c:v>
                </c:pt>
                <c:pt idx="1855">
                  <c:v>2.7682929012753599E-2</c:v>
                </c:pt>
                <c:pt idx="1856">
                  <c:v>9.316645667175727E-2</c:v>
                </c:pt>
                <c:pt idx="1857">
                  <c:v>2.4045942109702345E-2</c:v>
                </c:pt>
                <c:pt idx="1858">
                  <c:v>2.6075193204301961E-2</c:v>
                </c:pt>
                <c:pt idx="1859">
                  <c:v>3.8442775052486722E-2</c:v>
                </c:pt>
                <c:pt idx="1860">
                  <c:v>2.6074289826054864E-2</c:v>
                </c:pt>
                <c:pt idx="1861">
                  <c:v>5.1260986431186928E-2</c:v>
                </c:pt>
                <c:pt idx="1862">
                  <c:v>4.1395363374124194E-2</c:v>
                </c:pt>
                <c:pt idx="1863">
                  <c:v>9.1551876483404238E-2</c:v>
                </c:pt>
                <c:pt idx="1864">
                  <c:v>8.053350698655326E-2</c:v>
                </c:pt>
                <c:pt idx="1865">
                  <c:v>6.6692379565664428E-2</c:v>
                </c:pt>
                <c:pt idx="1866">
                  <c:v>0</c:v>
                </c:pt>
                <c:pt idx="1867">
                  <c:v>7.3439287425455246E-3</c:v>
                </c:pt>
                <c:pt idx="1868">
                  <c:v>3.8792029958543361E-2</c:v>
                </c:pt>
                <c:pt idx="1869">
                  <c:v>3.5003812408414658E-2</c:v>
                </c:pt>
                <c:pt idx="1870">
                  <c:v>6.1416686405245557E-2</c:v>
                </c:pt>
                <c:pt idx="1871">
                  <c:v>0</c:v>
                </c:pt>
                <c:pt idx="1872">
                  <c:v>0.17076794613648849</c:v>
                </c:pt>
                <c:pt idx="1873">
                  <c:v>0.12831562423650189</c:v>
                </c:pt>
                <c:pt idx="1874">
                  <c:v>0.10462063476709205</c:v>
                </c:pt>
                <c:pt idx="1875">
                  <c:v>6.973242802627444E-2</c:v>
                </c:pt>
                <c:pt idx="1876">
                  <c:v>0.19750244096276903</c:v>
                </c:pt>
                <c:pt idx="1877">
                  <c:v>0.10027607798632887</c:v>
                </c:pt>
                <c:pt idx="1878">
                  <c:v>0.10309718166687865</c:v>
                </c:pt>
                <c:pt idx="1879">
                  <c:v>0.11378818282098646</c:v>
                </c:pt>
                <c:pt idx="1880">
                  <c:v>7.4144978211004631E-2</c:v>
                </c:pt>
                <c:pt idx="1881">
                  <c:v>0.16282082133647124</c:v>
                </c:pt>
                <c:pt idx="1882">
                  <c:v>9.0391753980661127E-2</c:v>
                </c:pt>
                <c:pt idx="1883">
                  <c:v>0.1386681905431647</c:v>
                </c:pt>
                <c:pt idx="1884">
                  <c:v>8.1408971206325398E-2</c:v>
                </c:pt>
                <c:pt idx="1885">
                  <c:v>0.1041432336835233</c:v>
                </c:pt>
                <c:pt idx="1886">
                  <c:v>6.5577185089448209E-2</c:v>
                </c:pt>
                <c:pt idx="1887">
                  <c:v>8.0100968976893006E-2</c:v>
                </c:pt>
                <c:pt idx="1888">
                  <c:v>8.3388686793797073E-2</c:v>
                </c:pt>
                <c:pt idx="1889">
                  <c:v>7.7097398584940025E-2</c:v>
                </c:pt>
                <c:pt idx="1890">
                  <c:v>6.0305857113832517E-2</c:v>
                </c:pt>
                <c:pt idx="1891">
                  <c:v>3.5643099894390629E-2</c:v>
                </c:pt>
                <c:pt idx="1892">
                  <c:v>0.2146854516601221</c:v>
                </c:pt>
                <c:pt idx="1893">
                  <c:v>4.1041355269090918E-2</c:v>
                </c:pt>
                <c:pt idx="1894">
                  <c:v>8.1124960843937388E-2</c:v>
                </c:pt>
                <c:pt idx="1895">
                  <c:v>5.6935749391682999E-2</c:v>
                </c:pt>
                <c:pt idx="1896">
                  <c:v>9.9299680294286929E-2</c:v>
                </c:pt>
                <c:pt idx="1897">
                  <c:v>0</c:v>
                </c:pt>
                <c:pt idx="1898">
                  <c:v>1.5366389515100165E-2</c:v>
                </c:pt>
                <c:pt idx="1899">
                  <c:v>8.5060772591141531E-2</c:v>
                </c:pt>
                <c:pt idx="1900">
                  <c:v>6.4782023957901669E-2</c:v>
                </c:pt>
                <c:pt idx="1901">
                  <c:v>5.8658647644781459E-2</c:v>
                </c:pt>
                <c:pt idx="1902">
                  <c:v>4.2150394448417061E-2</c:v>
                </c:pt>
                <c:pt idx="1903">
                  <c:v>6.0771735044358288E-2</c:v>
                </c:pt>
                <c:pt idx="1904">
                  <c:v>6.6438368661980718E-2</c:v>
                </c:pt>
                <c:pt idx="1905">
                  <c:v>5.9361959464160452E-2</c:v>
                </c:pt>
                <c:pt idx="1906">
                  <c:v>5.2261692037454788E-2</c:v>
                </c:pt>
                <c:pt idx="1907">
                  <c:v>8.2018877624410291E-2</c:v>
                </c:pt>
                <c:pt idx="1908">
                  <c:v>2.8979859579696399E-2</c:v>
                </c:pt>
                <c:pt idx="1909">
                  <c:v>8.4994936095382667E-2</c:v>
                </c:pt>
                <c:pt idx="1910">
                  <c:v>5.0140683310677114E-2</c:v>
                </c:pt>
                <c:pt idx="1911">
                  <c:v>8.4980165001501962E-2</c:v>
                </c:pt>
                <c:pt idx="1912">
                  <c:v>4.5369073370134183E-2</c:v>
                </c:pt>
                <c:pt idx="1913">
                  <c:v>0.17972707341788863</c:v>
                </c:pt>
                <c:pt idx="1914">
                  <c:v>0</c:v>
                </c:pt>
                <c:pt idx="1915">
                  <c:v>4.218363546895898E-2</c:v>
                </c:pt>
                <c:pt idx="1916">
                  <c:v>2.9641531465388504E-2</c:v>
                </c:pt>
                <c:pt idx="1917">
                  <c:v>2.9641531465388504E-2</c:v>
                </c:pt>
                <c:pt idx="1918">
                  <c:v>3.433295257407698E-2</c:v>
                </c:pt>
                <c:pt idx="1919">
                  <c:v>2.8634233266207731E-2</c:v>
                </c:pt>
                <c:pt idx="1920">
                  <c:v>4.0020718105158726E-2</c:v>
                </c:pt>
                <c:pt idx="1921">
                  <c:v>9.2353263668233598E-2</c:v>
                </c:pt>
                <c:pt idx="1922">
                  <c:v>2.4869896694582949E-2</c:v>
                </c:pt>
                <c:pt idx="1923">
                  <c:v>3.1363335580503748E-2</c:v>
                </c:pt>
                <c:pt idx="1924">
                  <c:v>4.0755414827108427E-2</c:v>
                </c:pt>
                <c:pt idx="1925">
                  <c:v>5.1377474765006426E-2</c:v>
                </c:pt>
                <c:pt idx="1926">
                  <c:v>3.122910013888458E-2</c:v>
                </c:pt>
                <c:pt idx="1927">
                  <c:v>6.7519161884865175E-2</c:v>
                </c:pt>
                <c:pt idx="1928">
                  <c:v>3.0729234102027658E-2</c:v>
                </c:pt>
                <c:pt idx="1929">
                  <c:v>6.6242279415099081E-2</c:v>
                </c:pt>
                <c:pt idx="1930">
                  <c:v>9.7861062934056608E-2</c:v>
                </c:pt>
                <c:pt idx="1931">
                  <c:v>2.535446363805316E-3</c:v>
                </c:pt>
                <c:pt idx="1932">
                  <c:v>8.9313871496591646E-2</c:v>
                </c:pt>
                <c:pt idx="1933">
                  <c:v>3.2256898059892403E-2</c:v>
                </c:pt>
                <c:pt idx="1934">
                  <c:v>4.9426102520195081E-2</c:v>
                </c:pt>
                <c:pt idx="1935">
                  <c:v>4.0415032621491043E-2</c:v>
                </c:pt>
                <c:pt idx="1936">
                  <c:v>2.7382950045647614E-2</c:v>
                </c:pt>
                <c:pt idx="1937">
                  <c:v>2.4154903586278587E-2</c:v>
                </c:pt>
                <c:pt idx="1938">
                  <c:v>1.9085825114208088E-2</c:v>
                </c:pt>
                <c:pt idx="1939">
                  <c:v>2.0308082317521459E-2</c:v>
                </c:pt>
                <c:pt idx="1940">
                  <c:v>8.3791261840955533E-2</c:v>
                </c:pt>
                <c:pt idx="1941">
                  <c:v>0.11200781022741579</c:v>
                </c:pt>
                <c:pt idx="1942">
                  <c:v>3.8181653072486554E-2</c:v>
                </c:pt>
                <c:pt idx="1943">
                  <c:v>2.6356256263680433E-2</c:v>
                </c:pt>
                <c:pt idx="1944">
                  <c:v>4.4113719851913813E-2</c:v>
                </c:pt>
                <c:pt idx="1945">
                  <c:v>3.0145311461964863E-2</c:v>
                </c:pt>
                <c:pt idx="1946">
                  <c:v>0.23731551939861295</c:v>
                </c:pt>
                <c:pt idx="1947">
                  <c:v>4.8820476794235734E-2</c:v>
                </c:pt>
                <c:pt idx="1948">
                  <c:v>3.5575317374807902E-2</c:v>
                </c:pt>
                <c:pt idx="1949">
                  <c:v>3.4346485262836457E-2</c:v>
                </c:pt>
                <c:pt idx="1950">
                  <c:v>6.0010261843079338E-2</c:v>
                </c:pt>
                <c:pt idx="1951">
                  <c:v>0.16425717714932742</c:v>
                </c:pt>
                <c:pt idx="1952">
                  <c:v>3.3085918558847349E-2</c:v>
                </c:pt>
                <c:pt idx="1953">
                  <c:v>5.1155850626569688E-2</c:v>
                </c:pt>
                <c:pt idx="1954">
                  <c:v>1.2036802305211314E-2</c:v>
                </c:pt>
                <c:pt idx="1955">
                  <c:v>3.5514989426016941E-2</c:v>
                </c:pt>
                <c:pt idx="1956">
                  <c:v>6.8184021062469347E-2</c:v>
                </c:pt>
                <c:pt idx="1957">
                  <c:v>2.3841305506910881E-2</c:v>
                </c:pt>
                <c:pt idx="1958">
                  <c:v>4.8736555901758072E-2</c:v>
                </c:pt>
                <c:pt idx="1959">
                  <c:v>5.7841196255273952E-2</c:v>
                </c:pt>
                <c:pt idx="1960">
                  <c:v>1.1418406338585263E-2</c:v>
                </c:pt>
                <c:pt idx="1961">
                  <c:v>3.1365922849387995E-2</c:v>
                </c:pt>
                <c:pt idx="1962">
                  <c:v>3.5776066680629937E-2</c:v>
                </c:pt>
                <c:pt idx="1963">
                  <c:v>2.5400031531778722E-2</c:v>
                </c:pt>
                <c:pt idx="1964">
                  <c:v>1.5358874548546675E-2</c:v>
                </c:pt>
                <c:pt idx="1965">
                  <c:v>2.3835227660023661E-2</c:v>
                </c:pt>
                <c:pt idx="1966">
                  <c:v>3.0765663323079617E-2</c:v>
                </c:pt>
                <c:pt idx="1967">
                  <c:v>3.7347570971658972E-2</c:v>
                </c:pt>
                <c:pt idx="1968">
                  <c:v>4.3971200046473591E-2</c:v>
                </c:pt>
                <c:pt idx="1969">
                  <c:v>2.2656054099257084E-2</c:v>
                </c:pt>
                <c:pt idx="1970">
                  <c:v>2.4638916549350576E-2</c:v>
                </c:pt>
                <c:pt idx="1971">
                  <c:v>4.2118119681820776E-2</c:v>
                </c:pt>
                <c:pt idx="1972">
                  <c:v>0.1119038870019271</c:v>
                </c:pt>
                <c:pt idx="1973">
                  <c:v>7.455358061743167E-2</c:v>
                </c:pt>
                <c:pt idx="1974">
                  <c:v>1.9917442864980872E-2</c:v>
                </c:pt>
                <c:pt idx="1975">
                  <c:v>9.9289078578733703E-3</c:v>
                </c:pt>
                <c:pt idx="1976">
                  <c:v>2.8226429659985897E-2</c:v>
                </c:pt>
                <c:pt idx="1977">
                  <c:v>5.8446014342684594E-3</c:v>
                </c:pt>
                <c:pt idx="1978">
                  <c:v>4.8288728023463068E-2</c:v>
                </c:pt>
                <c:pt idx="1979">
                  <c:v>3.0048230070360282E-2</c:v>
                </c:pt>
                <c:pt idx="1980">
                  <c:v>5.0040113599231661E-2</c:v>
                </c:pt>
                <c:pt idx="1981">
                  <c:v>2.5101340725415922E-2</c:v>
                </c:pt>
                <c:pt idx="1982">
                  <c:v>3.6109123151830125E-2</c:v>
                </c:pt>
                <c:pt idx="1983">
                  <c:v>4.2717396223712623E-4</c:v>
                </c:pt>
                <c:pt idx="1984">
                  <c:v>3.0910100015155817E-2</c:v>
                </c:pt>
                <c:pt idx="1985">
                  <c:v>2.8812433078128197E-2</c:v>
                </c:pt>
                <c:pt idx="1986">
                  <c:v>4.4637465848995417E-2</c:v>
                </c:pt>
                <c:pt idx="1987">
                  <c:v>2.8369922314782858E-2</c:v>
                </c:pt>
                <c:pt idx="1988">
                  <c:v>8.1711596840243761E-2</c:v>
                </c:pt>
                <c:pt idx="1989">
                  <c:v>6.4199001448299153E-2</c:v>
                </c:pt>
                <c:pt idx="1990">
                  <c:v>7.8034087146917619E-3</c:v>
                </c:pt>
                <c:pt idx="1991">
                  <c:v>5.2323787510861419E-2</c:v>
                </c:pt>
                <c:pt idx="1992">
                  <c:v>0.12647689494373449</c:v>
                </c:pt>
                <c:pt idx="1993">
                  <c:v>1.8841281604934146E-2</c:v>
                </c:pt>
                <c:pt idx="1994">
                  <c:v>0.11681815399507567</c:v>
                </c:pt>
                <c:pt idx="1995">
                  <c:v>1.6903980838254506E-2</c:v>
                </c:pt>
                <c:pt idx="1996">
                  <c:v>1.4893516453722166E-2</c:v>
                </c:pt>
                <c:pt idx="1997">
                  <c:v>2.463167996925375E-2</c:v>
                </c:pt>
                <c:pt idx="1998">
                  <c:v>2.0890890971833276E-2</c:v>
                </c:pt>
                <c:pt idx="1999">
                  <c:v>4.8206407874497037E-3</c:v>
                </c:pt>
                <c:pt idx="2000">
                  <c:v>3.3358605027444699E-2</c:v>
                </c:pt>
                <c:pt idx="2001">
                  <c:v>5.1518696508262352E-2</c:v>
                </c:pt>
                <c:pt idx="2002">
                  <c:v>2.0430177833349883E-2</c:v>
                </c:pt>
                <c:pt idx="2003">
                  <c:v>2.7307647289245507E-2</c:v>
                </c:pt>
                <c:pt idx="2004">
                  <c:v>4.5672775088643425E-2</c:v>
                </c:pt>
                <c:pt idx="2005">
                  <c:v>7.5202745210425359E-3</c:v>
                </c:pt>
                <c:pt idx="2006">
                  <c:v>3.9291058889023178E-2</c:v>
                </c:pt>
                <c:pt idx="2007">
                  <c:v>8.0022545335824202E-2</c:v>
                </c:pt>
                <c:pt idx="2008">
                  <c:v>8.8720521268829677E-2</c:v>
                </c:pt>
                <c:pt idx="2009">
                  <c:v>3.8322063457507882E-2</c:v>
                </c:pt>
                <c:pt idx="2010">
                  <c:v>0.42182313334551758</c:v>
                </c:pt>
                <c:pt idx="2011">
                  <c:v>3.3914916677281415E-2</c:v>
                </c:pt>
                <c:pt idx="2012">
                  <c:v>2.6569813811456955E-2</c:v>
                </c:pt>
                <c:pt idx="2013">
                  <c:v>2.9948446326653944E-2</c:v>
                </c:pt>
                <c:pt idx="2014">
                  <c:v>4.7691417402910163E-2</c:v>
                </c:pt>
                <c:pt idx="2015">
                  <c:v>7.0548220002771722E-2</c:v>
                </c:pt>
                <c:pt idx="2016">
                  <c:v>9.9363123550932908E-3</c:v>
                </c:pt>
                <c:pt idx="2017">
                  <c:v>4.2650872825816255E-2</c:v>
                </c:pt>
                <c:pt idx="2018">
                  <c:v>0.22836929338902867</c:v>
                </c:pt>
                <c:pt idx="2019">
                  <c:v>2.3072698570937633E-2</c:v>
                </c:pt>
                <c:pt idx="2020">
                  <c:v>4.9097538903237981E-2</c:v>
                </c:pt>
                <c:pt idx="2021">
                  <c:v>3.8120628655897937E-2</c:v>
                </c:pt>
                <c:pt idx="2022">
                  <c:v>1.3848966036387966E-2</c:v>
                </c:pt>
                <c:pt idx="2023">
                  <c:v>9.7325952182176767E-3</c:v>
                </c:pt>
                <c:pt idx="2024">
                  <c:v>5.2298960306992326E-3</c:v>
                </c:pt>
                <c:pt idx="2025">
                  <c:v>7.1210379036709237E-2</c:v>
                </c:pt>
                <c:pt idx="2026">
                  <c:v>4.5441915563308899E-2</c:v>
                </c:pt>
                <c:pt idx="2027">
                  <c:v>3.6504885288036526E-2</c:v>
                </c:pt>
                <c:pt idx="2028">
                  <c:v>0</c:v>
                </c:pt>
                <c:pt idx="2029">
                  <c:v>1.284994743796064E-3</c:v>
                </c:pt>
                <c:pt idx="2030">
                  <c:v>4.8706221576622077E-4</c:v>
                </c:pt>
                <c:pt idx="2031">
                  <c:v>1.403912869156565E-2</c:v>
                </c:pt>
                <c:pt idx="2032">
                  <c:v>0</c:v>
                </c:pt>
                <c:pt idx="2033">
                  <c:v>2.3259462160750588E-2</c:v>
                </c:pt>
                <c:pt idx="2034">
                  <c:v>6.6336753676443316E-2</c:v>
                </c:pt>
                <c:pt idx="2035">
                  <c:v>1.2112822024796355E-2</c:v>
                </c:pt>
                <c:pt idx="2036">
                  <c:v>3.1077312945536839E-2</c:v>
                </c:pt>
                <c:pt idx="2037">
                  <c:v>0.10409671574730117</c:v>
                </c:pt>
                <c:pt idx="2038">
                  <c:v>7.215066128999692E-3</c:v>
                </c:pt>
                <c:pt idx="2039">
                  <c:v>5.1097006381717325E-3</c:v>
                </c:pt>
                <c:pt idx="2040">
                  <c:v>3.2468591434471117E-2</c:v>
                </c:pt>
                <c:pt idx="2041">
                  <c:v>0.16616816041079996</c:v>
                </c:pt>
                <c:pt idx="2042">
                  <c:v>5.2000379840848376E-2</c:v>
                </c:pt>
                <c:pt idx="2043">
                  <c:v>6.8030326102759497E-2</c:v>
                </c:pt>
                <c:pt idx="2044">
                  <c:v>1.2130412503774002E-2</c:v>
                </c:pt>
                <c:pt idx="2045">
                  <c:v>4.9906638034053374E-2</c:v>
                </c:pt>
                <c:pt idx="2046">
                  <c:v>0</c:v>
                </c:pt>
                <c:pt idx="2047">
                  <c:v>2.5108050265960635E-2</c:v>
                </c:pt>
                <c:pt idx="2048">
                  <c:v>2.9210566879707245E-2</c:v>
                </c:pt>
                <c:pt idx="2049">
                  <c:v>1.1407494345389568E-2</c:v>
                </c:pt>
                <c:pt idx="2050">
                  <c:v>2.2572142767698145E-2</c:v>
                </c:pt>
                <c:pt idx="2051">
                  <c:v>1.9516164236770717E-2</c:v>
                </c:pt>
                <c:pt idx="2052">
                  <c:v>2.7728784473470824E-3</c:v>
                </c:pt>
                <c:pt idx="2053">
                  <c:v>5.3383427694413177E-2</c:v>
                </c:pt>
                <c:pt idx="2054">
                  <c:v>2.2045230361047441E-3</c:v>
                </c:pt>
                <c:pt idx="2055">
                  <c:v>0.2761818393303509</c:v>
                </c:pt>
                <c:pt idx="2056">
                  <c:v>3.6876969486941968E-3</c:v>
                </c:pt>
                <c:pt idx="2057">
                  <c:v>0</c:v>
                </c:pt>
                <c:pt idx="2058">
                  <c:v>0</c:v>
                </c:pt>
                <c:pt idx="2059">
                  <c:v>0</c:v>
                </c:pt>
                <c:pt idx="2060">
                  <c:v>1.3884207051045871E-2</c:v>
                </c:pt>
                <c:pt idx="2061">
                  <c:v>3.0395288969270018E-2</c:v>
                </c:pt>
                <c:pt idx="2062">
                  <c:v>0</c:v>
                </c:pt>
                <c:pt idx="2063">
                  <c:v>1.1361449881198471E-2</c:v>
                </c:pt>
                <c:pt idx="2064">
                  <c:v>0.1204332684404763</c:v>
                </c:pt>
                <c:pt idx="2065">
                  <c:v>0</c:v>
                </c:pt>
                <c:pt idx="2066">
                  <c:v>0</c:v>
                </c:pt>
                <c:pt idx="2067">
                  <c:v>0.67615453049539131</c:v>
                </c:pt>
                <c:pt idx="2068">
                  <c:v>0</c:v>
                </c:pt>
                <c:pt idx="2069">
                  <c:v>0</c:v>
                </c:pt>
                <c:pt idx="2070">
                  <c:v>0</c:v>
                </c:pt>
                <c:pt idx="2071">
                  <c:v>7.4264301834720547E-2</c:v>
                </c:pt>
                <c:pt idx="2072">
                  <c:v>6.8252211075738312E-2</c:v>
                </c:pt>
                <c:pt idx="2073">
                  <c:v>5.3424794458040603E-2</c:v>
                </c:pt>
                <c:pt idx="2074">
                  <c:v>0.13075643069634224</c:v>
                </c:pt>
                <c:pt idx="2075">
                  <c:v>4.9154536711675023E-2</c:v>
                </c:pt>
                <c:pt idx="2076">
                  <c:v>7.883018799456587E-2</c:v>
                </c:pt>
                <c:pt idx="2077">
                  <c:v>6.9014543657342498E-2</c:v>
                </c:pt>
                <c:pt idx="2078">
                  <c:v>4.8391294692939346E-2</c:v>
                </c:pt>
                <c:pt idx="2079">
                  <c:v>8.3201719856953904E-2</c:v>
                </c:pt>
                <c:pt idx="2080">
                  <c:v>2.9907270004435382E-2</c:v>
                </c:pt>
                <c:pt idx="2081">
                  <c:v>9.0354283039901895E-2</c:v>
                </c:pt>
                <c:pt idx="2082">
                  <c:v>4.9306783510435159E-2</c:v>
                </c:pt>
                <c:pt idx="2083">
                  <c:v>8.3338329849983572E-2</c:v>
                </c:pt>
                <c:pt idx="2084">
                  <c:v>0.10490099610049519</c:v>
                </c:pt>
                <c:pt idx="2085">
                  <c:v>5.6507459004388028E-2</c:v>
                </c:pt>
                <c:pt idx="2086">
                  <c:v>5.6623799260187568E-2</c:v>
                </c:pt>
                <c:pt idx="2087">
                  <c:v>0.12080059042001001</c:v>
                </c:pt>
                <c:pt idx="2088">
                  <c:v>8.1829701605750094E-3</c:v>
                </c:pt>
                <c:pt idx="2089">
                  <c:v>2.1941046544612375E-2</c:v>
                </c:pt>
                <c:pt idx="2090">
                  <c:v>5.1598798728685225E-2</c:v>
                </c:pt>
                <c:pt idx="2091">
                  <c:v>3.3079540112908923E-2</c:v>
                </c:pt>
                <c:pt idx="2092">
                  <c:v>4.8105274159603195E-2</c:v>
                </c:pt>
                <c:pt idx="2093">
                  <c:v>2.9633148189547431E-2</c:v>
                </c:pt>
                <c:pt idx="2094">
                  <c:v>8.1450704655813388E-2</c:v>
                </c:pt>
                <c:pt idx="2095">
                  <c:v>3.1450391294737035E-2</c:v>
                </c:pt>
                <c:pt idx="2096">
                  <c:v>5.9480740964440559E-2</c:v>
                </c:pt>
                <c:pt idx="2097">
                  <c:v>0.17520070410923161</c:v>
                </c:pt>
                <c:pt idx="2098">
                  <c:v>6.7564097601360396E-2</c:v>
                </c:pt>
                <c:pt idx="2099">
                  <c:v>5.1948706618140994E-2</c:v>
                </c:pt>
                <c:pt idx="2100">
                  <c:v>3.4662922895860926E-2</c:v>
                </c:pt>
                <c:pt idx="2101">
                  <c:v>0.19977901129872067</c:v>
                </c:pt>
                <c:pt idx="2102">
                  <c:v>2.3082337933005848E-2</c:v>
                </c:pt>
                <c:pt idx="2103">
                  <c:v>0.42867962774031099</c:v>
                </c:pt>
                <c:pt idx="2104">
                  <c:v>5.6813196808281674E-2</c:v>
                </c:pt>
                <c:pt idx="2105">
                  <c:v>4.8615229133316062E-2</c:v>
                </c:pt>
                <c:pt idx="2106">
                  <c:v>2.323729739413205E-2</c:v>
                </c:pt>
                <c:pt idx="2107">
                  <c:v>4.3534768608444963E-2</c:v>
                </c:pt>
                <c:pt idx="2108">
                  <c:v>2.7177736583035572E-2</c:v>
                </c:pt>
                <c:pt idx="2109">
                  <c:v>5.401043715939946E-2</c:v>
                </c:pt>
                <c:pt idx="2110">
                  <c:v>3.2490837926674399E-2</c:v>
                </c:pt>
                <c:pt idx="2111">
                  <c:v>1.6186629304243194E-2</c:v>
                </c:pt>
                <c:pt idx="2112">
                  <c:v>6.268368909543709E-2</c:v>
                </c:pt>
                <c:pt idx="2113">
                  <c:v>1.3299932748876864E-2</c:v>
                </c:pt>
                <c:pt idx="2114">
                  <c:v>6.8605861613621588E-2</c:v>
                </c:pt>
                <c:pt idx="2115">
                  <c:v>7.6466958245728911E-3</c:v>
                </c:pt>
                <c:pt idx="2116">
                  <c:v>1.4492816838178602E-2</c:v>
                </c:pt>
                <c:pt idx="2117">
                  <c:v>7.7215833956645552E-2</c:v>
                </c:pt>
                <c:pt idx="2118">
                  <c:v>4.8507259442532979E-2</c:v>
                </c:pt>
                <c:pt idx="2119">
                  <c:v>4.7847975886448402E-2</c:v>
                </c:pt>
                <c:pt idx="2120">
                  <c:v>1.8366288310992518E-2</c:v>
                </c:pt>
                <c:pt idx="2121">
                  <c:v>1.501243136671182E-2</c:v>
                </c:pt>
                <c:pt idx="2122">
                  <c:v>5.5101052323621946E-2</c:v>
                </c:pt>
                <c:pt idx="2123">
                  <c:v>1.6443240196310938E-2</c:v>
                </c:pt>
                <c:pt idx="2124">
                  <c:v>1.9246758405969566E-2</c:v>
                </c:pt>
                <c:pt idx="2125">
                  <c:v>0.10891225441156616</c:v>
                </c:pt>
                <c:pt idx="2126">
                  <c:v>5.1756393190826033E-3</c:v>
                </c:pt>
                <c:pt idx="2127">
                  <c:v>3.7856609614904224E-2</c:v>
                </c:pt>
                <c:pt idx="2128">
                  <c:v>8.1113734607280996E-3</c:v>
                </c:pt>
                <c:pt idx="2129">
                  <c:v>6.0289827492917114E-2</c:v>
                </c:pt>
                <c:pt idx="2130">
                  <c:v>6.6247694916949484E-2</c:v>
                </c:pt>
                <c:pt idx="2131">
                  <c:v>1.0772498055067192E-4</c:v>
                </c:pt>
                <c:pt idx="2132">
                  <c:v>2.9563668986864577E-2</c:v>
                </c:pt>
                <c:pt idx="2133">
                  <c:v>6.4882472894204346E-3</c:v>
                </c:pt>
                <c:pt idx="2134">
                  <c:v>2.4742997486887464E-2</c:v>
                </c:pt>
                <c:pt idx="2135">
                  <c:v>1.8275171543736812E-2</c:v>
                </c:pt>
                <c:pt idx="2136">
                  <c:v>0.16925577157321048</c:v>
                </c:pt>
                <c:pt idx="2137">
                  <c:v>6.3503910537757724E-3</c:v>
                </c:pt>
                <c:pt idx="2138">
                  <c:v>1.6439132805261547E-3</c:v>
                </c:pt>
                <c:pt idx="2139">
                  <c:v>0</c:v>
                </c:pt>
                <c:pt idx="2140">
                  <c:v>0</c:v>
                </c:pt>
                <c:pt idx="2141">
                  <c:v>0</c:v>
                </c:pt>
                <c:pt idx="2142">
                  <c:v>0</c:v>
                </c:pt>
                <c:pt idx="2143">
                  <c:v>2.1549136502364341E-2</c:v>
                </c:pt>
                <c:pt idx="2144">
                  <c:v>9.3500345703190213E-3</c:v>
                </c:pt>
                <c:pt idx="2145">
                  <c:v>7.1746851316284443E-3</c:v>
                </c:pt>
                <c:pt idx="2146">
                  <c:v>0</c:v>
                </c:pt>
                <c:pt idx="2147">
                  <c:v>0</c:v>
                </c:pt>
                <c:pt idx="2148">
                  <c:v>0</c:v>
                </c:pt>
                <c:pt idx="2149">
                  <c:v>0</c:v>
                </c:pt>
                <c:pt idx="2150">
                  <c:v>0</c:v>
                </c:pt>
                <c:pt idx="2151">
                  <c:v>0</c:v>
                </c:pt>
                <c:pt idx="2152">
                  <c:v>8.8057467668750555E-2</c:v>
                </c:pt>
                <c:pt idx="2153">
                  <c:v>0</c:v>
                </c:pt>
                <c:pt idx="2154">
                  <c:v>3.7625534950675665E-2</c:v>
                </c:pt>
                <c:pt idx="2155">
                  <c:v>0</c:v>
                </c:pt>
                <c:pt idx="2156">
                  <c:v>0</c:v>
                </c:pt>
                <c:pt idx="2157">
                  <c:v>3.4553796352119748E-2</c:v>
                </c:pt>
                <c:pt idx="2158">
                  <c:v>0</c:v>
                </c:pt>
                <c:pt idx="2159">
                  <c:v>7.5285585507666286E-2</c:v>
                </c:pt>
                <c:pt idx="2160">
                  <c:v>6.3763937215726707E-2</c:v>
                </c:pt>
                <c:pt idx="2161">
                  <c:v>3.8190111648815472E-2</c:v>
                </c:pt>
                <c:pt idx="2162">
                  <c:v>4.9044786056068435E-2</c:v>
                </c:pt>
                <c:pt idx="2163">
                  <c:v>4.4568525799865255E-2</c:v>
                </c:pt>
                <c:pt idx="2164">
                  <c:v>4.6112963185278688E-2</c:v>
                </c:pt>
                <c:pt idx="2165">
                  <c:v>0.1221128137310401</c:v>
                </c:pt>
                <c:pt idx="2166">
                  <c:v>0.11576065049474682</c:v>
                </c:pt>
                <c:pt idx="2167">
                  <c:v>1.2033246796841257E-2</c:v>
                </c:pt>
                <c:pt idx="2168">
                  <c:v>4.4670425312449025E-2</c:v>
                </c:pt>
                <c:pt idx="2169">
                  <c:v>0.24884832335582752</c:v>
                </c:pt>
                <c:pt idx="2170">
                  <c:v>0.11878157101395503</c:v>
                </c:pt>
                <c:pt idx="2171">
                  <c:v>6.9328430042537303E-2</c:v>
                </c:pt>
                <c:pt idx="2172">
                  <c:v>2.9244979961235318E-2</c:v>
                </c:pt>
                <c:pt idx="2173">
                  <c:v>3.3582339354560342E-2</c:v>
                </c:pt>
                <c:pt idx="2174">
                  <c:v>1.947849827140602E-2</c:v>
                </c:pt>
                <c:pt idx="2175">
                  <c:v>7.4807368412641795E-2</c:v>
                </c:pt>
                <c:pt idx="2176">
                  <c:v>7.5181189450018171E-2</c:v>
                </c:pt>
                <c:pt idx="2177">
                  <c:v>2.3963487600124345E-2</c:v>
                </c:pt>
                <c:pt idx="2178">
                  <c:v>3.668983607416143E-2</c:v>
                </c:pt>
                <c:pt idx="2179">
                  <c:v>6.1907395236858287E-2</c:v>
                </c:pt>
                <c:pt idx="2180">
                  <c:v>4.0232020594127005E-2</c:v>
                </c:pt>
                <c:pt idx="2181">
                  <c:v>4.1092338991578159E-2</c:v>
                </c:pt>
                <c:pt idx="2182">
                  <c:v>4.0837342603356586E-2</c:v>
                </c:pt>
                <c:pt idx="2183">
                  <c:v>2.5768069481647005E-2</c:v>
                </c:pt>
                <c:pt idx="2184">
                  <c:v>5.7561415373327818E-2</c:v>
                </c:pt>
                <c:pt idx="2185">
                  <c:v>3.9592772454536518E-2</c:v>
                </c:pt>
                <c:pt idx="2186">
                  <c:v>6.8571088962585458E-2</c:v>
                </c:pt>
                <c:pt idx="2187">
                  <c:v>2.4807087642371162E-3</c:v>
                </c:pt>
                <c:pt idx="2188">
                  <c:v>5.130611783686323E-2</c:v>
                </c:pt>
                <c:pt idx="2189">
                  <c:v>1.6977480637037967E-2</c:v>
                </c:pt>
                <c:pt idx="2190">
                  <c:v>2.6839233278284302E-2</c:v>
                </c:pt>
                <c:pt idx="2191">
                  <c:v>2.3421892072688411E-2</c:v>
                </c:pt>
                <c:pt idx="2192">
                  <c:v>2.6184145809905468E-3</c:v>
                </c:pt>
                <c:pt idx="2193">
                  <c:v>1.8688526414050277E-2</c:v>
                </c:pt>
                <c:pt idx="2194">
                  <c:v>6.9651530648129345E-3</c:v>
                </c:pt>
                <c:pt idx="2195">
                  <c:v>4.1819731483770495E-2</c:v>
                </c:pt>
                <c:pt idx="2196">
                  <c:v>7.4760342548761183E-2</c:v>
                </c:pt>
                <c:pt idx="2197">
                  <c:v>1.5583393083098418E-2</c:v>
                </c:pt>
                <c:pt idx="2198">
                  <c:v>3.0315302471094263E-2</c:v>
                </c:pt>
                <c:pt idx="2199">
                  <c:v>2.5885536544558718E-2</c:v>
                </c:pt>
                <c:pt idx="2200">
                  <c:v>3.5746326636410641E-2</c:v>
                </c:pt>
                <c:pt idx="2201">
                  <c:v>2.8000007968565832E-2</c:v>
                </c:pt>
                <c:pt idx="2202">
                  <c:v>6.2011634797559556E-2</c:v>
                </c:pt>
                <c:pt idx="2203">
                  <c:v>1.9900923448588625E-2</c:v>
                </c:pt>
                <c:pt idx="2204">
                  <c:v>5.6261750833523694E-2</c:v>
                </c:pt>
                <c:pt idx="2205">
                  <c:v>2.2839639010563295E-2</c:v>
                </c:pt>
                <c:pt idx="2206">
                  <c:v>0</c:v>
                </c:pt>
                <c:pt idx="2207">
                  <c:v>3.9125882529749467E-2</c:v>
                </c:pt>
                <c:pt idx="2208">
                  <c:v>9.3100145028195413E-3</c:v>
                </c:pt>
                <c:pt idx="2209">
                  <c:v>1.7822492789069777E-2</c:v>
                </c:pt>
                <c:pt idx="2210">
                  <c:v>1.8441398376182416E-2</c:v>
                </c:pt>
                <c:pt idx="2211">
                  <c:v>8.9259940882641442E-2</c:v>
                </c:pt>
                <c:pt idx="2212">
                  <c:v>7.5643068044170647E-2</c:v>
                </c:pt>
                <c:pt idx="2213">
                  <c:v>4.595149581669622E-3</c:v>
                </c:pt>
                <c:pt idx="2214">
                  <c:v>3.4360158666700724E-2</c:v>
                </c:pt>
                <c:pt idx="2215">
                  <c:v>1.4562839210957357E-2</c:v>
                </c:pt>
                <c:pt idx="2216">
                  <c:v>2.3996415681550198E-2</c:v>
                </c:pt>
                <c:pt idx="2217">
                  <c:v>3.7640088515744075E-2</c:v>
                </c:pt>
                <c:pt idx="2218">
                  <c:v>0.10715151866533734</c:v>
                </c:pt>
                <c:pt idx="2219">
                  <c:v>2.0664922035168454E-3</c:v>
                </c:pt>
                <c:pt idx="2220">
                  <c:v>1.1587933637769776E-2</c:v>
                </c:pt>
                <c:pt idx="2221">
                  <c:v>9.7596904486195069E-2</c:v>
                </c:pt>
                <c:pt idx="2222">
                  <c:v>3.9781028184847522E-2</c:v>
                </c:pt>
                <c:pt idx="2223">
                  <c:v>3.9299927973965532E-2</c:v>
                </c:pt>
                <c:pt idx="2224">
                  <c:v>0</c:v>
                </c:pt>
                <c:pt idx="2225">
                  <c:v>5.8393654881688795E-3</c:v>
                </c:pt>
                <c:pt idx="2226">
                  <c:v>4.5844582524225075E-2</c:v>
                </c:pt>
                <c:pt idx="2227">
                  <c:v>0</c:v>
                </c:pt>
                <c:pt idx="2228">
                  <c:v>4.0794489004176704E-3</c:v>
                </c:pt>
                <c:pt idx="2229">
                  <c:v>0</c:v>
                </c:pt>
                <c:pt idx="2230">
                  <c:v>0</c:v>
                </c:pt>
                <c:pt idx="2231">
                  <c:v>1.3936546906406777E-3</c:v>
                </c:pt>
                <c:pt idx="2232">
                  <c:v>3.7827858518338919E-2</c:v>
                </c:pt>
                <c:pt idx="2233">
                  <c:v>1.3881459087491055E-2</c:v>
                </c:pt>
                <c:pt idx="2234">
                  <c:v>0</c:v>
                </c:pt>
                <c:pt idx="2235">
                  <c:v>1.749533587659613E-2</c:v>
                </c:pt>
                <c:pt idx="2236">
                  <c:v>3.4986524012768916E-3</c:v>
                </c:pt>
                <c:pt idx="2237">
                  <c:v>0</c:v>
                </c:pt>
                <c:pt idx="2238">
                  <c:v>0</c:v>
                </c:pt>
                <c:pt idx="2239">
                  <c:v>0</c:v>
                </c:pt>
                <c:pt idx="2240">
                  <c:v>3.5793685516537499E-2</c:v>
                </c:pt>
                <c:pt idx="2241">
                  <c:v>0</c:v>
                </c:pt>
                <c:pt idx="2242">
                  <c:v>0</c:v>
                </c:pt>
                <c:pt idx="2243">
                  <c:v>0</c:v>
                </c:pt>
                <c:pt idx="2244">
                  <c:v>0</c:v>
                </c:pt>
                <c:pt idx="2245">
                  <c:v>0</c:v>
                </c:pt>
                <c:pt idx="2246">
                  <c:v>0</c:v>
                </c:pt>
                <c:pt idx="2247">
                  <c:v>0</c:v>
                </c:pt>
                <c:pt idx="2248">
                  <c:v>0</c:v>
                </c:pt>
                <c:pt idx="2249">
                  <c:v>0.10594261654562176</c:v>
                </c:pt>
                <c:pt idx="2250">
                  <c:v>0</c:v>
                </c:pt>
                <c:pt idx="2251">
                  <c:v>0</c:v>
                </c:pt>
                <c:pt idx="2252">
                  <c:v>0</c:v>
                </c:pt>
                <c:pt idx="2253">
                  <c:v>0</c:v>
                </c:pt>
                <c:pt idx="2254">
                  <c:v>0</c:v>
                </c:pt>
                <c:pt idx="2255">
                  <c:v>0</c:v>
                </c:pt>
                <c:pt idx="2256">
                  <c:v>0</c:v>
                </c:pt>
                <c:pt idx="2257">
                  <c:v>0</c:v>
                </c:pt>
                <c:pt idx="2258">
                  <c:v>0</c:v>
                </c:pt>
                <c:pt idx="2259">
                  <c:v>0</c:v>
                </c:pt>
                <c:pt idx="2260">
                  <c:v>7.3045217318927325E-2</c:v>
                </c:pt>
                <c:pt idx="2261">
                  <c:v>8.757497400886638E-2</c:v>
                </c:pt>
                <c:pt idx="2262">
                  <c:v>4.6575090188473389E-2</c:v>
                </c:pt>
                <c:pt idx="2263">
                  <c:v>6.7535367573732907E-2</c:v>
                </c:pt>
                <c:pt idx="2264">
                  <c:v>7.7338405385994347E-2</c:v>
                </c:pt>
                <c:pt idx="2265">
                  <c:v>1.653925460351291E-2</c:v>
                </c:pt>
                <c:pt idx="2266">
                  <c:v>2.6938179370538551E-2</c:v>
                </c:pt>
                <c:pt idx="2267">
                  <c:v>1.4227585336180515E-2</c:v>
                </c:pt>
                <c:pt idx="2268">
                  <c:v>4.5816694452741502E-2</c:v>
                </c:pt>
                <c:pt idx="2269">
                  <c:v>2.7661314302484974E-2</c:v>
                </c:pt>
                <c:pt idx="2270">
                  <c:v>2.7527945757293781E-2</c:v>
                </c:pt>
                <c:pt idx="2271">
                  <c:v>1.793111562736649E-2</c:v>
                </c:pt>
                <c:pt idx="2272">
                  <c:v>2.3148616686344825E-2</c:v>
                </c:pt>
                <c:pt idx="2273">
                  <c:v>2.4318147017428071E-3</c:v>
                </c:pt>
                <c:pt idx="2274">
                  <c:v>8.4918429661282602E-2</c:v>
                </c:pt>
                <c:pt idx="2275">
                  <c:v>1.8674725396037317E-3</c:v>
                </c:pt>
                <c:pt idx="2276">
                  <c:v>2.5262042506823068E-2</c:v>
                </c:pt>
                <c:pt idx="2277">
                  <c:v>3.3335980961019196E-2</c:v>
                </c:pt>
                <c:pt idx="2278">
                  <c:v>6.9501263274276415E-3</c:v>
                </c:pt>
                <c:pt idx="2279">
                  <c:v>3.0303038682888084E-2</c:v>
                </c:pt>
                <c:pt idx="2280">
                  <c:v>4.4212740899653991E-3</c:v>
                </c:pt>
                <c:pt idx="2281">
                  <c:v>0</c:v>
                </c:pt>
                <c:pt idx="2282">
                  <c:v>2.5441052006177856E-2</c:v>
                </c:pt>
                <c:pt idx="2283">
                  <c:v>1.4531609663705702E-2</c:v>
                </c:pt>
                <c:pt idx="2284">
                  <c:v>2.8904466446043497E-2</c:v>
                </c:pt>
                <c:pt idx="2285">
                  <c:v>0</c:v>
                </c:pt>
                <c:pt idx="2286">
                  <c:v>1.0114336058374862E-2</c:v>
                </c:pt>
                <c:pt idx="2287">
                  <c:v>0</c:v>
                </c:pt>
                <c:pt idx="2288">
                  <c:v>0</c:v>
                </c:pt>
                <c:pt idx="2289">
                  <c:v>1.1261602828502748E-2</c:v>
                </c:pt>
                <c:pt idx="2290">
                  <c:v>1.9138788550504215E-2</c:v>
                </c:pt>
                <c:pt idx="2291">
                  <c:v>0</c:v>
                </c:pt>
                <c:pt idx="2292">
                  <c:v>0</c:v>
                </c:pt>
                <c:pt idx="2293">
                  <c:v>0</c:v>
                </c:pt>
                <c:pt idx="2294">
                  <c:v>0</c:v>
                </c:pt>
                <c:pt idx="2295">
                  <c:v>0</c:v>
                </c:pt>
                <c:pt idx="2296">
                  <c:v>0</c:v>
                </c:pt>
                <c:pt idx="2297">
                  <c:v>1.5066418835454343E-3</c:v>
                </c:pt>
                <c:pt idx="2298">
                  <c:v>0</c:v>
                </c:pt>
                <c:pt idx="2299">
                  <c:v>2.7506706761144195E-2</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1.0504949819704068E-2</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0.1271332690616821</c:v>
                </c:pt>
                <c:pt idx="2327">
                  <c:v>4.5565191495126722E-2</c:v>
                </c:pt>
                <c:pt idx="2328">
                  <c:v>4.5329682299630858E-2</c:v>
                </c:pt>
                <c:pt idx="2329">
                  <c:v>8.3585116957229588E-2</c:v>
                </c:pt>
                <c:pt idx="2330">
                  <c:v>6.223804779615949E-2</c:v>
                </c:pt>
                <c:pt idx="2331">
                  <c:v>5.0028885869152773E-2</c:v>
                </c:pt>
                <c:pt idx="2332">
                  <c:v>3.7563764376141284E-2</c:v>
                </c:pt>
                <c:pt idx="2333">
                  <c:v>2.6644061148286879E-2</c:v>
                </c:pt>
                <c:pt idx="2334">
                  <c:v>4.5768085810019232E-2</c:v>
                </c:pt>
                <c:pt idx="2335">
                  <c:v>5.5079032409866779E-2</c:v>
                </c:pt>
                <c:pt idx="2336">
                  <c:v>6.3371938446087239E-2</c:v>
                </c:pt>
                <c:pt idx="2337">
                  <c:v>3.3520251476134799E-2</c:v>
                </c:pt>
                <c:pt idx="2338">
                  <c:v>3.6363189245375072E-2</c:v>
                </c:pt>
                <c:pt idx="2339">
                  <c:v>0.18827331221544474</c:v>
                </c:pt>
                <c:pt idx="2340">
                  <c:v>6.8439349143380901E-2</c:v>
                </c:pt>
                <c:pt idx="2341">
                  <c:v>3.1286871098475166E-2</c:v>
                </c:pt>
                <c:pt idx="2342">
                  <c:v>7.5458449895209556E-2</c:v>
                </c:pt>
                <c:pt idx="2343">
                  <c:v>3.7985101915850694E-2</c:v>
                </c:pt>
                <c:pt idx="2344">
                  <c:v>0.1523272194616424</c:v>
                </c:pt>
                <c:pt idx="2345">
                  <c:v>2.8401297610402776E-2</c:v>
                </c:pt>
                <c:pt idx="2346">
                  <c:v>1.138912401308334E-2</c:v>
                </c:pt>
                <c:pt idx="2347">
                  <c:v>1.2160854515871566E-2</c:v>
                </c:pt>
                <c:pt idx="2348">
                  <c:v>3.380115444903109E-2</c:v>
                </c:pt>
                <c:pt idx="2349">
                  <c:v>9.9847843654040647E-3</c:v>
                </c:pt>
                <c:pt idx="2350">
                  <c:v>0</c:v>
                </c:pt>
                <c:pt idx="2351">
                  <c:v>0.11849461182202792</c:v>
                </c:pt>
                <c:pt idx="2352">
                  <c:v>1.3979100825285418E-3</c:v>
                </c:pt>
                <c:pt idx="2353">
                  <c:v>1.1302558976212573E-2</c:v>
                </c:pt>
                <c:pt idx="2354">
                  <c:v>5.2670173694524203E-2</c:v>
                </c:pt>
                <c:pt idx="2355">
                  <c:v>7.6972457375801273E-4</c:v>
                </c:pt>
                <c:pt idx="2356">
                  <c:v>4.2734442725677058E-2</c:v>
                </c:pt>
                <c:pt idx="2357">
                  <c:v>0.256400662890506</c:v>
                </c:pt>
                <c:pt idx="2358">
                  <c:v>0</c:v>
                </c:pt>
                <c:pt idx="2359">
                  <c:v>7.8229309927231316E-3</c:v>
                </c:pt>
                <c:pt idx="2360">
                  <c:v>0</c:v>
                </c:pt>
                <c:pt idx="2361">
                  <c:v>9.3294281472679153E-2</c:v>
                </c:pt>
                <c:pt idx="2362">
                  <c:v>0</c:v>
                </c:pt>
                <c:pt idx="2363">
                  <c:v>2.0915497886700551E-2</c:v>
                </c:pt>
                <c:pt idx="2364">
                  <c:v>0</c:v>
                </c:pt>
                <c:pt idx="2365">
                  <c:v>0</c:v>
                </c:pt>
                <c:pt idx="2366">
                  <c:v>0</c:v>
                </c:pt>
                <c:pt idx="2367">
                  <c:v>0</c:v>
                </c:pt>
                <c:pt idx="2368">
                  <c:v>0</c:v>
                </c:pt>
                <c:pt idx="2369">
                  <c:v>0</c:v>
                </c:pt>
                <c:pt idx="2370">
                  <c:v>0</c:v>
                </c:pt>
                <c:pt idx="2371">
                  <c:v>8.6436143071371485E-2</c:v>
                </c:pt>
                <c:pt idx="2372">
                  <c:v>9.552279745729142E-2</c:v>
                </c:pt>
                <c:pt idx="2373">
                  <c:v>5.9496079685638859E-2</c:v>
                </c:pt>
                <c:pt idx="2374">
                  <c:v>3.8000551907056312E-2</c:v>
                </c:pt>
                <c:pt idx="2375">
                  <c:v>0.10364761955132051</c:v>
                </c:pt>
                <c:pt idx="2376">
                  <c:v>0.11940220841538207</c:v>
                </c:pt>
                <c:pt idx="2377">
                  <c:v>0.36870018617426981</c:v>
                </c:pt>
                <c:pt idx="2378">
                  <c:v>5.6990024924042482E-2</c:v>
                </c:pt>
                <c:pt idx="2379">
                  <c:v>9.9408806970206376E-2</c:v>
                </c:pt>
                <c:pt idx="2380">
                  <c:v>0.16469613237583636</c:v>
                </c:pt>
                <c:pt idx="2381">
                  <c:v>8.5340108937706827E-2</c:v>
                </c:pt>
                <c:pt idx="2382">
                  <c:v>7.4666662615503476E-2</c:v>
                </c:pt>
                <c:pt idx="2383">
                  <c:v>4.4577476774906089E-2</c:v>
                </c:pt>
                <c:pt idx="2384">
                  <c:v>7.6055138601430206E-2</c:v>
                </c:pt>
                <c:pt idx="2385">
                  <c:v>4.0892837309830621E-2</c:v>
                </c:pt>
                <c:pt idx="2386">
                  <c:v>6.7237718328134632E-2</c:v>
                </c:pt>
                <c:pt idx="2387">
                  <c:v>2.2349759073910791E-2</c:v>
                </c:pt>
                <c:pt idx="2388">
                  <c:v>6.4095599740787268E-2</c:v>
                </c:pt>
                <c:pt idx="2389">
                  <c:v>3.5259773140244421E-2</c:v>
                </c:pt>
                <c:pt idx="2390">
                  <c:v>6.388564157249943E-2</c:v>
                </c:pt>
                <c:pt idx="2391">
                  <c:v>1.7457568442757254E-2</c:v>
                </c:pt>
                <c:pt idx="2392">
                  <c:v>1.9469365037819264E-2</c:v>
                </c:pt>
                <c:pt idx="2393">
                  <c:v>3.645888879378345E-2</c:v>
                </c:pt>
                <c:pt idx="2394">
                  <c:v>0.31979484578134476</c:v>
                </c:pt>
                <c:pt idx="2395">
                  <c:v>5.0079018837739686E-2</c:v>
                </c:pt>
                <c:pt idx="2396">
                  <c:v>9.4546985854944032E-2</c:v>
                </c:pt>
                <c:pt idx="2397">
                  <c:v>6.8468878529159838E-2</c:v>
                </c:pt>
                <c:pt idx="2398">
                  <c:v>1.4835638362593273E-2</c:v>
                </c:pt>
                <c:pt idx="2399">
                  <c:v>3.6031932763213037E-2</c:v>
                </c:pt>
                <c:pt idx="2400">
                  <c:v>2.7086568140145872E-2</c:v>
                </c:pt>
                <c:pt idx="2401">
                  <c:v>7.1700482929686893E-2</c:v>
                </c:pt>
                <c:pt idx="2402">
                  <c:v>8.6201849018871513E-2</c:v>
                </c:pt>
                <c:pt idx="2403">
                  <c:v>4.8453408896911965E-2</c:v>
                </c:pt>
                <c:pt idx="2404">
                  <c:v>4.1710629377245567E-2</c:v>
                </c:pt>
                <c:pt idx="2405">
                  <c:v>0.13845890784723158</c:v>
                </c:pt>
                <c:pt idx="2406">
                  <c:v>2.431206103396566E-2</c:v>
                </c:pt>
                <c:pt idx="2407">
                  <c:v>7.1002751995951519E-2</c:v>
                </c:pt>
                <c:pt idx="2408">
                  <c:v>5.1105967344287628E-2</c:v>
                </c:pt>
                <c:pt idx="2409">
                  <c:v>8.9503951529164016E-3</c:v>
                </c:pt>
                <c:pt idx="2410">
                  <c:v>3.3603616021706473E-2</c:v>
                </c:pt>
                <c:pt idx="2411">
                  <c:v>2.2474607203193386E-2</c:v>
                </c:pt>
                <c:pt idx="2412">
                  <c:v>1.5939777572760772E-2</c:v>
                </c:pt>
                <c:pt idx="2413">
                  <c:v>4.5240755189588255E-2</c:v>
                </c:pt>
                <c:pt idx="2414">
                  <c:v>4.905618808864054E-2</c:v>
                </c:pt>
                <c:pt idx="2415">
                  <c:v>5.4655808594432087E-2</c:v>
                </c:pt>
                <c:pt idx="2416">
                  <c:v>1.8267969909919191E-2</c:v>
                </c:pt>
                <c:pt idx="2417">
                  <c:v>2.5673284709948452E-2</c:v>
                </c:pt>
                <c:pt idx="2418">
                  <c:v>4.7482361307798926E-2</c:v>
                </c:pt>
                <c:pt idx="2419">
                  <c:v>3.4000923825028284E-3</c:v>
                </c:pt>
                <c:pt idx="2420">
                  <c:v>0</c:v>
                </c:pt>
                <c:pt idx="2421">
                  <c:v>0</c:v>
                </c:pt>
                <c:pt idx="2422">
                  <c:v>6.1904423635332217E-2</c:v>
                </c:pt>
                <c:pt idx="2423">
                  <c:v>2.0898356991122857E-2</c:v>
                </c:pt>
                <c:pt idx="2424">
                  <c:v>3.1494382249207975E-2</c:v>
                </c:pt>
                <c:pt idx="2425">
                  <c:v>0</c:v>
                </c:pt>
                <c:pt idx="2426">
                  <c:v>6.2063279704409613E-3</c:v>
                </c:pt>
                <c:pt idx="2427">
                  <c:v>7.0726536733237699E-3</c:v>
                </c:pt>
                <c:pt idx="2428">
                  <c:v>0</c:v>
                </c:pt>
                <c:pt idx="2429">
                  <c:v>0</c:v>
                </c:pt>
                <c:pt idx="2430">
                  <c:v>0</c:v>
                </c:pt>
                <c:pt idx="2431">
                  <c:v>0</c:v>
                </c:pt>
                <c:pt idx="2432">
                  <c:v>0</c:v>
                </c:pt>
                <c:pt idx="2433">
                  <c:v>0</c:v>
                </c:pt>
                <c:pt idx="2434">
                  <c:v>0.11245732879263681</c:v>
                </c:pt>
                <c:pt idx="2435">
                  <c:v>7.2290651006116979E-2</c:v>
                </c:pt>
                <c:pt idx="2436">
                  <c:v>0.1252099326061652</c:v>
                </c:pt>
                <c:pt idx="2437">
                  <c:v>0.14421109794226872</c:v>
                </c:pt>
                <c:pt idx="2438">
                  <c:v>0.1075041285655044</c:v>
                </c:pt>
                <c:pt idx="2439">
                  <c:v>0.32345079465690729</c:v>
                </c:pt>
                <c:pt idx="2440">
                  <c:v>8.7052414595239824E-2</c:v>
                </c:pt>
                <c:pt idx="2441">
                  <c:v>0.10148303632291933</c:v>
                </c:pt>
                <c:pt idx="2442">
                  <c:v>0.10819980800739759</c:v>
                </c:pt>
                <c:pt idx="2443">
                  <c:v>4.8704625807509339E-2</c:v>
                </c:pt>
                <c:pt idx="2444">
                  <c:v>6.6357276097241402E-2</c:v>
                </c:pt>
                <c:pt idx="2445">
                  <c:v>8.4798204897494123E-2</c:v>
                </c:pt>
                <c:pt idx="2446">
                  <c:v>5.1669933700368431E-2</c:v>
                </c:pt>
                <c:pt idx="2447">
                  <c:v>4.0757313093089054E-2</c:v>
                </c:pt>
                <c:pt idx="2448">
                  <c:v>1.7135108811465738E-2</c:v>
                </c:pt>
                <c:pt idx="2449">
                  <c:v>5.0233963314274988E-2</c:v>
                </c:pt>
                <c:pt idx="2450">
                  <c:v>0.12300935850343997</c:v>
                </c:pt>
                <c:pt idx="2451">
                  <c:v>5.4038124217784311E-2</c:v>
                </c:pt>
                <c:pt idx="2452">
                  <c:v>4.7738473529566394E-2</c:v>
                </c:pt>
                <c:pt idx="2453">
                  <c:v>3.133443659418933E-2</c:v>
                </c:pt>
                <c:pt idx="2454">
                  <c:v>5.4552070310313283E-2</c:v>
                </c:pt>
                <c:pt idx="2455">
                  <c:v>2.1568213880095111E-2</c:v>
                </c:pt>
                <c:pt idx="2456">
                  <c:v>2.1032049847465761E-2</c:v>
                </c:pt>
                <c:pt idx="2457">
                  <c:v>2.508644181848263E-2</c:v>
                </c:pt>
                <c:pt idx="2458">
                  <c:v>3.8141575969602437E-3</c:v>
                </c:pt>
                <c:pt idx="2459">
                  <c:v>0.12932268868284358</c:v>
                </c:pt>
                <c:pt idx="2460">
                  <c:v>1.4177249308263029E-2</c:v>
                </c:pt>
                <c:pt idx="2461">
                  <c:v>0</c:v>
                </c:pt>
                <c:pt idx="2462">
                  <c:v>0</c:v>
                </c:pt>
                <c:pt idx="2463">
                  <c:v>2.144285634048182E-2</c:v>
                </c:pt>
                <c:pt idx="2464">
                  <c:v>0</c:v>
                </c:pt>
                <c:pt idx="2465">
                  <c:v>0</c:v>
                </c:pt>
                <c:pt idx="2466">
                  <c:v>5.6961416394419873E-2</c:v>
                </c:pt>
                <c:pt idx="2467">
                  <c:v>3.7662972151391028E-2</c:v>
                </c:pt>
                <c:pt idx="2468">
                  <c:v>5.4936204705970049E-2</c:v>
                </c:pt>
                <c:pt idx="2469">
                  <c:v>2.0412971976100591E-2</c:v>
                </c:pt>
                <c:pt idx="2470">
                  <c:v>1.7747409165888461E-2</c:v>
                </c:pt>
                <c:pt idx="2471">
                  <c:v>5.4738836246727929E-2</c:v>
                </c:pt>
                <c:pt idx="2472">
                  <c:v>3.3819701218262277E-2</c:v>
                </c:pt>
                <c:pt idx="2473">
                  <c:v>1.6628546734587579E-2</c:v>
                </c:pt>
                <c:pt idx="2474">
                  <c:v>8.8953696041265018E-2</c:v>
                </c:pt>
                <c:pt idx="2475">
                  <c:v>2.0028200198954682E-2</c:v>
                </c:pt>
                <c:pt idx="2476">
                  <c:v>6.7648521762703862E-2</c:v>
                </c:pt>
                <c:pt idx="2477">
                  <c:v>1.5481843833263675E-2</c:v>
                </c:pt>
                <c:pt idx="2478">
                  <c:v>1.5757700760140603E-3</c:v>
                </c:pt>
                <c:pt idx="2479">
                  <c:v>3.243905263296043E-2</c:v>
                </c:pt>
                <c:pt idx="2480">
                  <c:v>7.7450417217801437E-2</c:v>
                </c:pt>
                <c:pt idx="2481">
                  <c:v>4.2652505376785665E-2</c:v>
                </c:pt>
                <c:pt idx="2482">
                  <c:v>4.3318065073357337E-2</c:v>
                </c:pt>
                <c:pt idx="2483">
                  <c:v>3.6662000525848781E-2</c:v>
                </c:pt>
                <c:pt idx="2484">
                  <c:v>0</c:v>
                </c:pt>
                <c:pt idx="2485">
                  <c:v>3.083624396530027E-2</c:v>
                </c:pt>
                <c:pt idx="2486">
                  <c:v>5.6887404732666846E-2</c:v>
                </c:pt>
                <c:pt idx="2487">
                  <c:v>8.5419114266741536E-2</c:v>
                </c:pt>
                <c:pt idx="2488">
                  <c:v>3.0453701108403841E-2</c:v>
                </c:pt>
                <c:pt idx="2489">
                  <c:v>5.1738730333425131E-2</c:v>
                </c:pt>
                <c:pt idx="2490">
                  <c:v>2.0180866722115276E-2</c:v>
                </c:pt>
                <c:pt idx="2491">
                  <c:v>0</c:v>
                </c:pt>
                <c:pt idx="2492">
                  <c:v>0</c:v>
                </c:pt>
                <c:pt idx="2493">
                  <c:v>6.7635350248653747E-3</c:v>
                </c:pt>
                <c:pt idx="2494">
                  <c:v>1.9803079263796874E-2</c:v>
                </c:pt>
                <c:pt idx="2495">
                  <c:v>2.3648298153123859E-3</c:v>
                </c:pt>
                <c:pt idx="2496">
                  <c:v>2.3274649400873426E-2</c:v>
                </c:pt>
                <c:pt idx="2497">
                  <c:v>2.6124109870649503E-2</c:v>
                </c:pt>
                <c:pt idx="2498">
                  <c:v>0</c:v>
                </c:pt>
                <c:pt idx="2499">
                  <c:v>2.2718225779065349E-2</c:v>
                </c:pt>
                <c:pt idx="2500">
                  <c:v>1.1658859892601736E-2</c:v>
                </c:pt>
                <c:pt idx="2501">
                  <c:v>5.7684024483999341E-2</c:v>
                </c:pt>
                <c:pt idx="2502">
                  <c:v>1.0230521435525497E-2</c:v>
                </c:pt>
                <c:pt idx="2503">
                  <c:v>1.5500539463544571E-2</c:v>
                </c:pt>
                <c:pt idx="2504">
                  <c:v>0</c:v>
                </c:pt>
                <c:pt idx="2505">
                  <c:v>0</c:v>
                </c:pt>
                <c:pt idx="2506">
                  <c:v>8.107780495518635E-3</c:v>
                </c:pt>
                <c:pt idx="2507">
                  <c:v>0</c:v>
                </c:pt>
                <c:pt idx="2508">
                  <c:v>0</c:v>
                </c:pt>
                <c:pt idx="2509">
                  <c:v>2.9501114752928603E-2</c:v>
                </c:pt>
                <c:pt idx="2510">
                  <c:v>0</c:v>
                </c:pt>
                <c:pt idx="2511">
                  <c:v>3.0568057541373594E-3</c:v>
                </c:pt>
                <c:pt idx="2512">
                  <c:v>0</c:v>
                </c:pt>
                <c:pt idx="2513">
                  <c:v>0</c:v>
                </c:pt>
                <c:pt idx="2514">
                  <c:v>0</c:v>
                </c:pt>
                <c:pt idx="2515">
                  <c:v>0</c:v>
                </c:pt>
                <c:pt idx="2516">
                  <c:v>0</c:v>
                </c:pt>
                <c:pt idx="2517">
                  <c:v>0</c:v>
                </c:pt>
                <c:pt idx="2518">
                  <c:v>0</c:v>
                </c:pt>
                <c:pt idx="2519">
                  <c:v>2.5626803530176545E-4</c:v>
                </c:pt>
                <c:pt idx="2520">
                  <c:v>0</c:v>
                </c:pt>
                <c:pt idx="2521">
                  <c:v>7.5317615987731901E-2</c:v>
                </c:pt>
                <c:pt idx="2522">
                  <c:v>0</c:v>
                </c:pt>
                <c:pt idx="2523">
                  <c:v>0.13868028626029305</c:v>
                </c:pt>
                <c:pt idx="2524">
                  <c:v>9.4554386301548332E-2</c:v>
                </c:pt>
                <c:pt idx="2525">
                  <c:v>5.2963098519411722E-2</c:v>
                </c:pt>
                <c:pt idx="2526">
                  <c:v>0.11615200103820844</c:v>
                </c:pt>
                <c:pt idx="2527">
                  <c:v>0</c:v>
                </c:pt>
                <c:pt idx="2528">
                  <c:v>6.3639004907511731E-2</c:v>
                </c:pt>
                <c:pt idx="2529">
                  <c:v>3.5832249372402369E-2</c:v>
                </c:pt>
                <c:pt idx="2530">
                  <c:v>2.6823518741247887E-2</c:v>
                </c:pt>
                <c:pt idx="2531">
                  <c:v>3.4480693308274302E-2</c:v>
                </c:pt>
                <c:pt idx="2532">
                  <c:v>0</c:v>
                </c:pt>
                <c:pt idx="2533">
                  <c:v>0</c:v>
                </c:pt>
                <c:pt idx="2534">
                  <c:v>0</c:v>
                </c:pt>
                <c:pt idx="2535">
                  <c:v>0.13186985405719964</c:v>
                </c:pt>
                <c:pt idx="2536">
                  <c:v>0.20485707160089961</c:v>
                </c:pt>
                <c:pt idx="2537">
                  <c:v>0.13539701069442123</c:v>
                </c:pt>
                <c:pt idx="2538">
                  <c:v>6.3966969704210563E-2</c:v>
                </c:pt>
                <c:pt idx="2539">
                  <c:v>2.4033443660681053E-2</c:v>
                </c:pt>
                <c:pt idx="2540">
                  <c:v>9.65175009327216E-2</c:v>
                </c:pt>
                <c:pt idx="2541">
                  <c:v>3.2508071134557226E-2</c:v>
                </c:pt>
                <c:pt idx="2542">
                  <c:v>4.8124015443872903E-2</c:v>
                </c:pt>
                <c:pt idx="2543">
                  <c:v>7.1100637670229894E-2</c:v>
                </c:pt>
                <c:pt idx="2544">
                  <c:v>6.3193328291265893E-2</c:v>
                </c:pt>
                <c:pt idx="2545">
                  <c:v>2.5898415618773374E-2</c:v>
                </c:pt>
                <c:pt idx="2546">
                  <c:v>4.4627118099800689E-2</c:v>
                </c:pt>
                <c:pt idx="2547">
                  <c:v>5.7062187505590667E-2</c:v>
                </c:pt>
                <c:pt idx="2548">
                  <c:v>2.822321320121135E-2</c:v>
                </c:pt>
                <c:pt idx="2549">
                  <c:v>4.2964248441182629E-2</c:v>
                </c:pt>
                <c:pt idx="2550">
                  <c:v>4.4814066526159935E-2</c:v>
                </c:pt>
                <c:pt idx="2551">
                  <c:v>9.6510789782112361E-2</c:v>
                </c:pt>
                <c:pt idx="2552">
                  <c:v>3.3691420031820352E-2</c:v>
                </c:pt>
                <c:pt idx="2553">
                  <c:v>8.1949203375537905E-2</c:v>
                </c:pt>
                <c:pt idx="2554">
                  <c:v>7.7729330277780506E-2</c:v>
                </c:pt>
                <c:pt idx="2555">
                  <c:v>2.0999945310022805E-2</c:v>
                </c:pt>
                <c:pt idx="2556">
                  <c:v>2.5498388472470879E-2</c:v>
                </c:pt>
                <c:pt idx="2557">
                  <c:v>5.1721373255380954E-2</c:v>
                </c:pt>
                <c:pt idx="2558">
                  <c:v>2.0923109757128411E-2</c:v>
                </c:pt>
                <c:pt idx="2559">
                  <c:v>0.26516834555872326</c:v>
                </c:pt>
                <c:pt idx="2560">
                  <c:v>1.5982928970281418E-2</c:v>
                </c:pt>
                <c:pt idx="2561">
                  <c:v>3.3336130145194764E-2</c:v>
                </c:pt>
                <c:pt idx="2562">
                  <c:v>4.8910270473953465E-2</c:v>
                </c:pt>
                <c:pt idx="2563">
                  <c:v>6.5451409286678364E-2</c:v>
                </c:pt>
                <c:pt idx="2564">
                  <c:v>9.5531435859896319E-2</c:v>
                </c:pt>
                <c:pt idx="2565">
                  <c:v>1.3235100041646186E-2</c:v>
                </c:pt>
                <c:pt idx="2566">
                  <c:v>8.7747390663948654E-2</c:v>
                </c:pt>
                <c:pt idx="2567">
                  <c:v>1.1287518993972734E-2</c:v>
                </c:pt>
                <c:pt idx="2568">
                  <c:v>7.7424485498890472E-2</c:v>
                </c:pt>
                <c:pt idx="2569">
                  <c:v>1.1548155738389854E-2</c:v>
                </c:pt>
                <c:pt idx="2570">
                  <c:v>2.5156589260603712E-2</c:v>
                </c:pt>
                <c:pt idx="2571">
                  <c:v>2.742396619866927E-2</c:v>
                </c:pt>
                <c:pt idx="2572">
                  <c:v>7.325265916993573E-2</c:v>
                </c:pt>
                <c:pt idx="2573">
                  <c:v>0.12988139476893223</c:v>
                </c:pt>
                <c:pt idx="2574">
                  <c:v>1.5096695765404844E-2</c:v>
                </c:pt>
                <c:pt idx="2575">
                  <c:v>2.4673329995070103E-2</c:v>
                </c:pt>
                <c:pt idx="2576">
                  <c:v>7.963604740330199E-3</c:v>
                </c:pt>
                <c:pt idx="2577">
                  <c:v>7.4594328744089E-2</c:v>
                </c:pt>
                <c:pt idx="2578">
                  <c:v>0.10885772031536656</c:v>
                </c:pt>
                <c:pt idx="2579">
                  <c:v>6.6711252185686631E-2</c:v>
                </c:pt>
                <c:pt idx="2580">
                  <c:v>1.6092420758434089E-2</c:v>
                </c:pt>
                <c:pt idx="2581">
                  <c:v>8.2001143985358294E-2</c:v>
                </c:pt>
                <c:pt idx="2582">
                  <c:v>3.2114549555815608E-2</c:v>
                </c:pt>
                <c:pt idx="2583">
                  <c:v>0</c:v>
                </c:pt>
                <c:pt idx="2584">
                  <c:v>1.2710421395124571E-3</c:v>
                </c:pt>
                <c:pt idx="2585">
                  <c:v>4.8149593969685989E-2</c:v>
                </c:pt>
                <c:pt idx="2586">
                  <c:v>6.2587290836046194E-2</c:v>
                </c:pt>
                <c:pt idx="2587">
                  <c:v>0.16289537178220626</c:v>
                </c:pt>
                <c:pt idx="2588">
                  <c:v>5.1095422768211329E-2</c:v>
                </c:pt>
                <c:pt idx="2589">
                  <c:v>3.13243781337047E-2</c:v>
                </c:pt>
                <c:pt idx="2590">
                  <c:v>0</c:v>
                </c:pt>
                <c:pt idx="2591">
                  <c:v>9.1522862252253812E-2</c:v>
                </c:pt>
                <c:pt idx="2592">
                  <c:v>4.1725446770703223E-2</c:v>
                </c:pt>
                <c:pt idx="2593">
                  <c:v>1.9016441070087597E-2</c:v>
                </c:pt>
                <c:pt idx="2594">
                  <c:v>2.4390132561022959E-3</c:v>
                </c:pt>
                <c:pt idx="2595">
                  <c:v>7.4956920965985052E-3</c:v>
                </c:pt>
                <c:pt idx="2596">
                  <c:v>5.2462668582700323E-2</c:v>
                </c:pt>
                <c:pt idx="2597">
                  <c:v>2.3922237875741215E-2</c:v>
                </c:pt>
                <c:pt idx="2598">
                  <c:v>2.2724133243397726E-2</c:v>
                </c:pt>
                <c:pt idx="2599">
                  <c:v>5.326802439768763E-2</c:v>
                </c:pt>
                <c:pt idx="2600">
                  <c:v>0</c:v>
                </c:pt>
                <c:pt idx="2601">
                  <c:v>0</c:v>
                </c:pt>
                <c:pt idx="2602">
                  <c:v>2.3248496819767928E-2</c:v>
                </c:pt>
                <c:pt idx="2603">
                  <c:v>7.5622542415686667E-2</c:v>
                </c:pt>
                <c:pt idx="2604">
                  <c:v>0.10483199738170412</c:v>
                </c:pt>
                <c:pt idx="2605">
                  <c:v>1.9492526954252298E-3</c:v>
                </c:pt>
                <c:pt idx="2606">
                  <c:v>8.4155262359317029E-2</c:v>
                </c:pt>
                <c:pt idx="2607">
                  <c:v>1.5958042434446318E-2</c:v>
                </c:pt>
                <c:pt idx="2608">
                  <c:v>2.8410312760170031E-2</c:v>
                </c:pt>
                <c:pt idx="2609">
                  <c:v>0</c:v>
                </c:pt>
                <c:pt idx="2610">
                  <c:v>6.7444730968555966E-2</c:v>
                </c:pt>
                <c:pt idx="2611">
                  <c:v>0</c:v>
                </c:pt>
                <c:pt idx="2612">
                  <c:v>4.291602945708306E-2</c:v>
                </c:pt>
                <c:pt idx="2613">
                  <c:v>0</c:v>
                </c:pt>
                <c:pt idx="2614">
                  <c:v>0</c:v>
                </c:pt>
                <c:pt idx="2615">
                  <c:v>2.5954047668929725E-2</c:v>
                </c:pt>
                <c:pt idx="2616">
                  <c:v>0</c:v>
                </c:pt>
                <c:pt idx="2617">
                  <c:v>0.10925458318020898</c:v>
                </c:pt>
                <c:pt idx="2618">
                  <c:v>5.7145642831262E-2</c:v>
                </c:pt>
                <c:pt idx="2619">
                  <c:v>3.0984322133162934E-3</c:v>
                </c:pt>
                <c:pt idx="2620">
                  <c:v>0.13407628757564938</c:v>
                </c:pt>
                <c:pt idx="2621">
                  <c:v>5.4389635958352889E-3</c:v>
                </c:pt>
                <c:pt idx="2622">
                  <c:v>0</c:v>
                </c:pt>
                <c:pt idx="2623">
                  <c:v>3.4210458046677328E-3</c:v>
                </c:pt>
                <c:pt idx="2624">
                  <c:v>0</c:v>
                </c:pt>
                <c:pt idx="2625">
                  <c:v>8.6938533951301689E-2</c:v>
                </c:pt>
                <c:pt idx="2626">
                  <c:v>0</c:v>
                </c:pt>
                <c:pt idx="2627">
                  <c:v>0.35104399309913303</c:v>
                </c:pt>
                <c:pt idx="2628">
                  <c:v>0</c:v>
                </c:pt>
                <c:pt idx="2629">
                  <c:v>0</c:v>
                </c:pt>
                <c:pt idx="2630">
                  <c:v>2.3300266194972163E-3</c:v>
                </c:pt>
                <c:pt idx="2631">
                  <c:v>3.1630135517797253E-3</c:v>
                </c:pt>
                <c:pt idx="2632">
                  <c:v>7.2506966857499577E-3</c:v>
                </c:pt>
                <c:pt idx="2633">
                  <c:v>4.7048322255740627E-2</c:v>
                </c:pt>
                <c:pt idx="2634">
                  <c:v>1.504569383770038E-2</c:v>
                </c:pt>
                <c:pt idx="2635">
                  <c:v>8.8454550577308444E-2</c:v>
                </c:pt>
                <c:pt idx="2636">
                  <c:v>0</c:v>
                </c:pt>
                <c:pt idx="2637">
                  <c:v>0</c:v>
                </c:pt>
                <c:pt idx="2638">
                  <c:v>0</c:v>
                </c:pt>
                <c:pt idx="2639">
                  <c:v>2.6608706545706573E-3</c:v>
                </c:pt>
                <c:pt idx="2640">
                  <c:v>0</c:v>
                </c:pt>
                <c:pt idx="2641">
                  <c:v>0</c:v>
                </c:pt>
                <c:pt idx="2642">
                  <c:v>5.4047162300054019E-2</c:v>
                </c:pt>
                <c:pt idx="2643">
                  <c:v>0</c:v>
                </c:pt>
                <c:pt idx="2644">
                  <c:v>0</c:v>
                </c:pt>
                <c:pt idx="2645">
                  <c:v>2.9331493269203257E-2</c:v>
                </c:pt>
                <c:pt idx="2646">
                  <c:v>0</c:v>
                </c:pt>
                <c:pt idx="2647">
                  <c:v>8.7627115591420002E-2</c:v>
                </c:pt>
                <c:pt idx="2648">
                  <c:v>0</c:v>
                </c:pt>
                <c:pt idx="2649">
                  <c:v>1.6995337338005179E-2</c:v>
                </c:pt>
                <c:pt idx="2650">
                  <c:v>0</c:v>
                </c:pt>
                <c:pt idx="2651">
                  <c:v>0</c:v>
                </c:pt>
                <c:pt idx="2652">
                  <c:v>0</c:v>
                </c:pt>
                <c:pt idx="2653">
                  <c:v>0</c:v>
                </c:pt>
                <c:pt idx="2654">
                  <c:v>6.0683732178459793E-2</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8.7338327294408269E-2</c:v>
                </c:pt>
                <c:pt idx="2676">
                  <c:v>0.1228780360610412</c:v>
                </c:pt>
                <c:pt idx="2677">
                  <c:v>6.4200879166076974E-2</c:v>
                </c:pt>
                <c:pt idx="2678">
                  <c:v>0.11437487056825613</c:v>
                </c:pt>
                <c:pt idx="2679">
                  <c:v>2.5247309093680448E-2</c:v>
                </c:pt>
                <c:pt idx="2680">
                  <c:v>4.4235795259941146E-2</c:v>
                </c:pt>
                <c:pt idx="2681">
                  <c:v>0.107361227046334</c:v>
                </c:pt>
                <c:pt idx="2682">
                  <c:v>5.2391353360612292E-2</c:v>
                </c:pt>
                <c:pt idx="2683">
                  <c:v>0.2065514509301305</c:v>
                </c:pt>
                <c:pt idx="2684">
                  <c:v>4.7226797301402113E-2</c:v>
                </c:pt>
                <c:pt idx="2685">
                  <c:v>3.3755586037103935E-2</c:v>
                </c:pt>
                <c:pt idx="2686">
                  <c:v>5.4532633182101997E-2</c:v>
                </c:pt>
                <c:pt idx="2687">
                  <c:v>3.1363682574790164E-2</c:v>
                </c:pt>
                <c:pt idx="2688">
                  <c:v>0.17269321814972982</c:v>
                </c:pt>
                <c:pt idx="2689">
                  <c:v>2.6434217545644678E-2</c:v>
                </c:pt>
                <c:pt idx="2690">
                  <c:v>0.34248217128398617</c:v>
                </c:pt>
                <c:pt idx="2691">
                  <c:v>6.1026879157990321E-2</c:v>
                </c:pt>
                <c:pt idx="2692">
                  <c:v>5.4674275825545737E-2</c:v>
                </c:pt>
                <c:pt idx="2693">
                  <c:v>6.0504507804169161E-2</c:v>
                </c:pt>
                <c:pt idx="2694">
                  <c:v>7.1581404646047231E-2</c:v>
                </c:pt>
                <c:pt idx="2695">
                  <c:v>1.692275382621633E-2</c:v>
                </c:pt>
                <c:pt idx="2696">
                  <c:v>0.11719924429563677</c:v>
                </c:pt>
                <c:pt idx="2697">
                  <c:v>0.13603135623725149</c:v>
                </c:pt>
                <c:pt idx="2698">
                  <c:v>4.0176722999254344E-2</c:v>
                </c:pt>
                <c:pt idx="2699">
                  <c:v>2.8807048279154923E-2</c:v>
                </c:pt>
                <c:pt idx="2700">
                  <c:v>8.0019124798819785E-2</c:v>
                </c:pt>
                <c:pt idx="2701">
                  <c:v>3.2112509642801879E-2</c:v>
                </c:pt>
                <c:pt idx="2702">
                  <c:v>7.9527842435828222E-2</c:v>
                </c:pt>
                <c:pt idx="2703">
                  <c:v>4.4001205021657608E-3</c:v>
                </c:pt>
                <c:pt idx="2704">
                  <c:v>0</c:v>
                </c:pt>
                <c:pt idx="2705">
                  <c:v>0</c:v>
                </c:pt>
                <c:pt idx="2706">
                  <c:v>0</c:v>
                </c:pt>
                <c:pt idx="2707">
                  <c:v>4.3320668091121672E-2</c:v>
                </c:pt>
                <c:pt idx="2708">
                  <c:v>8.7941352020950214E-2</c:v>
                </c:pt>
                <c:pt idx="2709">
                  <c:v>0</c:v>
                </c:pt>
                <c:pt idx="2710">
                  <c:v>5.3591528555629875E-4</c:v>
                </c:pt>
                <c:pt idx="2711">
                  <c:v>0</c:v>
                </c:pt>
                <c:pt idx="2712">
                  <c:v>0</c:v>
                </c:pt>
                <c:pt idx="2713">
                  <c:v>0</c:v>
                </c:pt>
                <c:pt idx="2714">
                  <c:v>0</c:v>
                </c:pt>
                <c:pt idx="2715">
                  <c:v>0.17267114372095926</c:v>
                </c:pt>
                <c:pt idx="2716">
                  <c:v>4.1225537575319104E-2</c:v>
                </c:pt>
                <c:pt idx="2717">
                  <c:v>1.3779357883317744E-2</c:v>
                </c:pt>
                <c:pt idx="2718">
                  <c:v>7.2501107508941898E-2</c:v>
                </c:pt>
                <c:pt idx="2719">
                  <c:v>3.6709076200167501E-2</c:v>
                </c:pt>
                <c:pt idx="2720">
                  <c:v>6.0727198912326474E-2</c:v>
                </c:pt>
                <c:pt idx="2721">
                  <c:v>3.5685549327708066E-2</c:v>
                </c:pt>
                <c:pt idx="2722">
                  <c:v>1.5303120207617926E-2</c:v>
                </c:pt>
                <c:pt idx="2723">
                  <c:v>8.2610275986763737E-2</c:v>
                </c:pt>
                <c:pt idx="2724">
                  <c:v>9.594241212743948E-2</c:v>
                </c:pt>
                <c:pt idx="2725">
                  <c:v>7.7610493335996789E-2</c:v>
                </c:pt>
                <c:pt idx="2726">
                  <c:v>0.10985460128724989</c:v>
                </c:pt>
                <c:pt idx="2727">
                  <c:v>8.4578632093957884E-2</c:v>
                </c:pt>
                <c:pt idx="2728">
                  <c:v>0.13042642175887631</c:v>
                </c:pt>
                <c:pt idx="2729">
                  <c:v>0.14753129466016535</c:v>
                </c:pt>
                <c:pt idx="2730">
                  <c:v>9.856235958794124E-2</c:v>
                </c:pt>
                <c:pt idx="2731">
                  <c:v>9.8278560304565166E-2</c:v>
                </c:pt>
                <c:pt idx="2732">
                  <c:v>3.0909372761837139E-2</c:v>
                </c:pt>
                <c:pt idx="2733">
                  <c:v>7.9431178063350427E-2</c:v>
                </c:pt>
                <c:pt idx="2734">
                  <c:v>9.0370914549357195E-2</c:v>
                </c:pt>
                <c:pt idx="2735">
                  <c:v>0.10155609451305858</c:v>
                </c:pt>
                <c:pt idx="2736">
                  <c:v>5.1656805889686797E-2</c:v>
                </c:pt>
                <c:pt idx="2737">
                  <c:v>0.11319227892027484</c:v>
                </c:pt>
                <c:pt idx="2738">
                  <c:v>7.4858800044666274E-2</c:v>
                </c:pt>
                <c:pt idx="2739">
                  <c:v>0.11095769673369038</c:v>
                </c:pt>
                <c:pt idx="2740">
                  <c:v>0.20635079093715891</c:v>
                </c:pt>
                <c:pt idx="2741">
                  <c:v>6.3886539018626509E-2</c:v>
                </c:pt>
                <c:pt idx="2742">
                  <c:v>0.16243277216024699</c:v>
                </c:pt>
                <c:pt idx="2743">
                  <c:v>6.4383191928061523E-2</c:v>
                </c:pt>
                <c:pt idx="2744">
                  <c:v>0.16652696038524883</c:v>
                </c:pt>
                <c:pt idx="2745">
                  <c:v>4.7541737703581943E-2</c:v>
                </c:pt>
                <c:pt idx="2746">
                  <c:v>7.0547771281370353E-2</c:v>
                </c:pt>
                <c:pt idx="2747">
                  <c:v>0.17937267307136218</c:v>
                </c:pt>
                <c:pt idx="2748">
                  <c:v>4.6753550213871731E-2</c:v>
                </c:pt>
                <c:pt idx="2749">
                  <c:v>5.3908803412067274E-2</c:v>
                </c:pt>
                <c:pt idx="2750">
                  <c:v>8.0357451343072928E-2</c:v>
                </c:pt>
                <c:pt idx="2751">
                  <c:v>3.8210101342868508E-2</c:v>
                </c:pt>
                <c:pt idx="2752">
                  <c:v>7.0923692089211454E-2</c:v>
                </c:pt>
                <c:pt idx="2753">
                  <c:v>4.6166163288584694E-2</c:v>
                </c:pt>
                <c:pt idx="2754">
                  <c:v>3.5091165827437099E-2</c:v>
                </c:pt>
                <c:pt idx="2755">
                  <c:v>8.0524845106042187E-2</c:v>
                </c:pt>
                <c:pt idx="2756">
                  <c:v>5.3504625781204074E-2</c:v>
                </c:pt>
                <c:pt idx="2757">
                  <c:v>3.4834174220949032E-2</c:v>
                </c:pt>
                <c:pt idx="2758">
                  <c:v>3.5939841897744351E-2</c:v>
                </c:pt>
                <c:pt idx="2759">
                  <c:v>4.0354621783213918E-2</c:v>
                </c:pt>
                <c:pt idx="2760">
                  <c:v>0.20708937344294198</c:v>
                </c:pt>
                <c:pt idx="2761">
                  <c:v>0.12398033325689595</c:v>
                </c:pt>
                <c:pt idx="2762">
                  <c:v>4.7689391816634896E-2</c:v>
                </c:pt>
                <c:pt idx="2763">
                  <c:v>0.117776343800438</c:v>
                </c:pt>
                <c:pt idx="2764">
                  <c:v>0.13194407846010459</c:v>
                </c:pt>
                <c:pt idx="2765">
                  <c:v>1.6072744851586163E-2</c:v>
                </c:pt>
                <c:pt idx="2766">
                  <c:v>5.6844708575411351E-2</c:v>
                </c:pt>
                <c:pt idx="2767">
                  <c:v>5.631835380528738E-2</c:v>
                </c:pt>
                <c:pt idx="2768">
                  <c:v>5.0827253164917208E-2</c:v>
                </c:pt>
                <c:pt idx="2769">
                  <c:v>5.3769241516874899E-2</c:v>
                </c:pt>
                <c:pt idx="2770">
                  <c:v>0.10758296138952073</c:v>
                </c:pt>
                <c:pt idx="2771">
                  <c:v>3.9675771771766399E-2</c:v>
                </c:pt>
                <c:pt idx="2772">
                  <c:v>6.5625175106650779E-2</c:v>
                </c:pt>
                <c:pt idx="2773">
                  <c:v>2.1533405902393166E-2</c:v>
                </c:pt>
                <c:pt idx="2774">
                  <c:v>5.4710874149965782E-2</c:v>
                </c:pt>
                <c:pt idx="2775">
                  <c:v>2.4690910973074964E-2</c:v>
                </c:pt>
                <c:pt idx="2776">
                  <c:v>4.1730330117877745E-2</c:v>
                </c:pt>
                <c:pt idx="2777">
                  <c:v>2.904050569000971E-2</c:v>
                </c:pt>
                <c:pt idx="2778">
                  <c:v>0.11028886969879148</c:v>
                </c:pt>
                <c:pt idx="2779">
                  <c:v>6.6642777343689397E-2</c:v>
                </c:pt>
                <c:pt idx="2780">
                  <c:v>3.7304333493400343E-2</c:v>
                </c:pt>
                <c:pt idx="2781">
                  <c:v>3.1827366432371607E-2</c:v>
                </c:pt>
                <c:pt idx="2782">
                  <c:v>5.9297736573402204E-2</c:v>
                </c:pt>
                <c:pt idx="2783">
                  <c:v>4.2937033172381622E-2</c:v>
                </c:pt>
                <c:pt idx="2784">
                  <c:v>2.9637837732963468E-2</c:v>
                </c:pt>
                <c:pt idx="2785">
                  <c:v>1.2591076333644535E-2</c:v>
                </c:pt>
                <c:pt idx="2786">
                  <c:v>9.7932625971957066E-3</c:v>
                </c:pt>
                <c:pt idx="2787">
                  <c:v>6.4564826332100589E-2</c:v>
                </c:pt>
                <c:pt idx="2788">
                  <c:v>7.0869761197563164E-2</c:v>
                </c:pt>
                <c:pt idx="2789">
                  <c:v>2.6991257380844846E-2</c:v>
                </c:pt>
                <c:pt idx="2790">
                  <c:v>2.4662225202859989E-2</c:v>
                </c:pt>
                <c:pt idx="2791">
                  <c:v>6.3596024228711245E-2</c:v>
                </c:pt>
                <c:pt idx="2792">
                  <c:v>3.2265361208425269E-2</c:v>
                </c:pt>
                <c:pt idx="2793">
                  <c:v>5.9875526801201895E-2</c:v>
                </c:pt>
                <c:pt idx="2794">
                  <c:v>2.4588610983460102E-2</c:v>
                </c:pt>
                <c:pt idx="2795">
                  <c:v>1.4197059696103853E-2</c:v>
                </c:pt>
                <c:pt idx="2796">
                  <c:v>0.12109938184552338</c:v>
                </c:pt>
                <c:pt idx="2797">
                  <c:v>6.0936854934758866E-2</c:v>
                </c:pt>
                <c:pt idx="2798">
                  <c:v>6.8708197223831258E-3</c:v>
                </c:pt>
                <c:pt idx="2799">
                  <c:v>8.8341019709469948E-2</c:v>
                </c:pt>
                <c:pt idx="2800">
                  <c:v>3.0257215775753243E-2</c:v>
                </c:pt>
                <c:pt idx="2801">
                  <c:v>1.112206499382129E-2</c:v>
                </c:pt>
                <c:pt idx="2802">
                  <c:v>0.1089136936135543</c:v>
                </c:pt>
                <c:pt idx="2803">
                  <c:v>3.4442220953974756E-2</c:v>
                </c:pt>
                <c:pt idx="2804">
                  <c:v>7.1330027031275667E-2</c:v>
                </c:pt>
                <c:pt idx="2805">
                  <c:v>0.21109088895346495</c:v>
                </c:pt>
                <c:pt idx="2806">
                  <c:v>9.638934741165206E-2</c:v>
                </c:pt>
                <c:pt idx="2807">
                  <c:v>0.13321670340401803</c:v>
                </c:pt>
                <c:pt idx="2808">
                  <c:v>0.11437152765316538</c:v>
                </c:pt>
                <c:pt idx="2809">
                  <c:v>4.3520487101040839E-3</c:v>
                </c:pt>
                <c:pt idx="2810">
                  <c:v>0.10391153064766867</c:v>
                </c:pt>
                <c:pt idx="2811">
                  <c:v>4.3598910332244722E-2</c:v>
                </c:pt>
                <c:pt idx="2812">
                  <c:v>8.938993973253595E-2</c:v>
                </c:pt>
                <c:pt idx="2813">
                  <c:v>3.8998285450246528E-2</c:v>
                </c:pt>
                <c:pt idx="2814">
                  <c:v>2.8954866402559176E-2</c:v>
                </c:pt>
                <c:pt idx="2815">
                  <c:v>2.0552833730528075E-2</c:v>
                </c:pt>
                <c:pt idx="2816">
                  <c:v>4.395148336107102E-4</c:v>
                </c:pt>
                <c:pt idx="2817">
                  <c:v>5.7832740669204741E-3</c:v>
                </c:pt>
                <c:pt idx="2818">
                  <c:v>2.597809041064314E-2</c:v>
                </c:pt>
                <c:pt idx="2819">
                  <c:v>8.8776948343197715E-3</c:v>
                </c:pt>
                <c:pt idx="2820">
                  <c:v>1.8638761834101958E-2</c:v>
                </c:pt>
                <c:pt idx="2821">
                  <c:v>6.5957052110932279E-2</c:v>
                </c:pt>
                <c:pt idx="2822">
                  <c:v>1.1002254260595312E-2</c:v>
                </c:pt>
                <c:pt idx="2823">
                  <c:v>2.6337731681203014E-2</c:v>
                </c:pt>
                <c:pt idx="2824">
                  <c:v>0.23567729093153356</c:v>
                </c:pt>
                <c:pt idx="2825">
                  <c:v>4.3645643849456461E-2</c:v>
                </c:pt>
                <c:pt idx="2826">
                  <c:v>5.4262975137592262E-2</c:v>
                </c:pt>
                <c:pt idx="2827">
                  <c:v>9.2057614378994179E-3</c:v>
                </c:pt>
                <c:pt idx="2828">
                  <c:v>1.1969296090397319E-2</c:v>
                </c:pt>
                <c:pt idx="2829">
                  <c:v>6.1167956055988681E-2</c:v>
                </c:pt>
                <c:pt idx="2830">
                  <c:v>0.64718300991276756</c:v>
                </c:pt>
                <c:pt idx="2831">
                  <c:v>1.6884665774861252E-2</c:v>
                </c:pt>
                <c:pt idx="2832">
                  <c:v>3.223362121583595E-2</c:v>
                </c:pt>
                <c:pt idx="2833">
                  <c:v>1.8373210079830615E-2</c:v>
                </c:pt>
                <c:pt idx="2834">
                  <c:v>3.7801411613713753E-2</c:v>
                </c:pt>
                <c:pt idx="2835">
                  <c:v>0</c:v>
                </c:pt>
                <c:pt idx="2836">
                  <c:v>2.6045651493918465E-2</c:v>
                </c:pt>
                <c:pt idx="2837">
                  <c:v>7.2311460435030561E-3</c:v>
                </c:pt>
                <c:pt idx="2838">
                  <c:v>2.4002958271017283E-2</c:v>
                </c:pt>
                <c:pt idx="2839">
                  <c:v>3.0241158909466659E-2</c:v>
                </c:pt>
                <c:pt idx="2840">
                  <c:v>3.5739512894394809E-2</c:v>
                </c:pt>
                <c:pt idx="2841">
                  <c:v>5.7293587606405461E-2</c:v>
                </c:pt>
                <c:pt idx="2842">
                  <c:v>4.7809946926573033E-2</c:v>
                </c:pt>
                <c:pt idx="2843">
                  <c:v>1.7321203587345235E-2</c:v>
                </c:pt>
                <c:pt idx="2844">
                  <c:v>4.2323344127078721E-3</c:v>
                </c:pt>
                <c:pt idx="2845">
                  <c:v>1.6005735682129707E-2</c:v>
                </c:pt>
                <c:pt idx="2846">
                  <c:v>7.0789531887275325E-3</c:v>
                </c:pt>
                <c:pt idx="2847">
                  <c:v>0.11826231326131298</c:v>
                </c:pt>
                <c:pt idx="2848">
                  <c:v>0</c:v>
                </c:pt>
                <c:pt idx="2849">
                  <c:v>7.4808988094569928E-2</c:v>
                </c:pt>
                <c:pt idx="2850">
                  <c:v>3.8490460939229809E-2</c:v>
                </c:pt>
                <c:pt idx="2851">
                  <c:v>1.2460572248189083E-2</c:v>
                </c:pt>
                <c:pt idx="2852">
                  <c:v>1.7844529238261186E-2</c:v>
                </c:pt>
                <c:pt idx="2853">
                  <c:v>1.3612265658859535E-2</c:v>
                </c:pt>
                <c:pt idx="2854">
                  <c:v>3.719153256565666E-2</c:v>
                </c:pt>
                <c:pt idx="2855">
                  <c:v>0.46048098703634088</c:v>
                </c:pt>
                <c:pt idx="2856">
                  <c:v>1.2101938997275741E-2</c:v>
                </c:pt>
                <c:pt idx="2857">
                  <c:v>7.2456515792296283E-3</c:v>
                </c:pt>
                <c:pt idx="2858">
                  <c:v>1.5514139366249124E-2</c:v>
                </c:pt>
                <c:pt idx="2859">
                  <c:v>6.6297626186961889E-4</c:v>
                </c:pt>
                <c:pt idx="2860">
                  <c:v>7.9052300739809622E-2</c:v>
                </c:pt>
                <c:pt idx="2861">
                  <c:v>1.4221773352286027E-2</c:v>
                </c:pt>
                <c:pt idx="2862">
                  <c:v>1.9412714879310844E-2</c:v>
                </c:pt>
                <c:pt idx="2863">
                  <c:v>3.921815878775492E-3</c:v>
                </c:pt>
                <c:pt idx="2864">
                  <c:v>1.5134530213612107E-2</c:v>
                </c:pt>
                <c:pt idx="2865">
                  <c:v>3.9266710468255805E-2</c:v>
                </c:pt>
                <c:pt idx="2866">
                  <c:v>6.6462803491421085E-2</c:v>
                </c:pt>
                <c:pt idx="2867">
                  <c:v>1.2277233638875229E-2</c:v>
                </c:pt>
                <c:pt idx="2868">
                  <c:v>7.8731580371841137E-2</c:v>
                </c:pt>
                <c:pt idx="2869">
                  <c:v>2.7527679604249622E-2</c:v>
                </c:pt>
                <c:pt idx="2870">
                  <c:v>5.8309178173896137E-2</c:v>
                </c:pt>
                <c:pt idx="2871">
                  <c:v>2.2442683762970983E-2</c:v>
                </c:pt>
                <c:pt idx="2872">
                  <c:v>3.5673824240858965E-2</c:v>
                </c:pt>
                <c:pt idx="2873">
                  <c:v>2.5996438308654612E-2</c:v>
                </c:pt>
                <c:pt idx="2874">
                  <c:v>5.5135793391685062E-2</c:v>
                </c:pt>
                <c:pt idx="2875">
                  <c:v>0.15143312043310275</c:v>
                </c:pt>
                <c:pt idx="2876">
                  <c:v>2.5096007426315015E-2</c:v>
                </c:pt>
                <c:pt idx="2877">
                  <c:v>3.6176942668467382E-2</c:v>
                </c:pt>
                <c:pt idx="2878">
                  <c:v>4.1962022957094058E-2</c:v>
                </c:pt>
                <c:pt idx="2879">
                  <c:v>7.6803522151824399E-2</c:v>
                </c:pt>
                <c:pt idx="2880">
                  <c:v>1.4394815974183683E-2</c:v>
                </c:pt>
                <c:pt idx="2881">
                  <c:v>0</c:v>
                </c:pt>
                <c:pt idx="2882">
                  <c:v>1.803473949028811E-2</c:v>
                </c:pt>
                <c:pt idx="2883">
                  <c:v>3.352300934306518E-2</c:v>
                </c:pt>
                <c:pt idx="2884">
                  <c:v>0</c:v>
                </c:pt>
                <c:pt idx="2885">
                  <c:v>0</c:v>
                </c:pt>
                <c:pt idx="2886">
                  <c:v>0</c:v>
                </c:pt>
                <c:pt idx="2887">
                  <c:v>0</c:v>
                </c:pt>
                <c:pt idx="2888">
                  <c:v>6.3608084809919641E-3</c:v>
                </c:pt>
                <c:pt idx="2889">
                  <c:v>5.1245564069024585E-4</c:v>
                </c:pt>
                <c:pt idx="2890">
                  <c:v>7.270998721863009E-2</c:v>
                </c:pt>
                <c:pt idx="2891">
                  <c:v>6.1086650386986685E-3</c:v>
                </c:pt>
                <c:pt idx="2892">
                  <c:v>0.27303051487055374</c:v>
                </c:pt>
                <c:pt idx="2893">
                  <c:v>7.8976777043082258E-2</c:v>
                </c:pt>
                <c:pt idx="2894">
                  <c:v>0</c:v>
                </c:pt>
                <c:pt idx="2895">
                  <c:v>0</c:v>
                </c:pt>
                <c:pt idx="2896">
                  <c:v>2.366346344858028E-2</c:v>
                </c:pt>
                <c:pt idx="2897">
                  <c:v>1.5889420515818875E-3</c:v>
                </c:pt>
                <c:pt idx="2898">
                  <c:v>8.7247649520670878E-3</c:v>
                </c:pt>
                <c:pt idx="2899">
                  <c:v>6.4092428752454689E-3</c:v>
                </c:pt>
                <c:pt idx="2900">
                  <c:v>8.1469193590483213E-3</c:v>
                </c:pt>
                <c:pt idx="2901">
                  <c:v>1.8670310079961117E-2</c:v>
                </c:pt>
                <c:pt idx="2902">
                  <c:v>4.486763051621856E-2</c:v>
                </c:pt>
                <c:pt idx="2903">
                  <c:v>2.4067033380050784E-3</c:v>
                </c:pt>
                <c:pt idx="2904">
                  <c:v>1.4780533676579499E-2</c:v>
                </c:pt>
                <c:pt idx="2905">
                  <c:v>3.7542806692224984E-2</c:v>
                </c:pt>
                <c:pt idx="2906">
                  <c:v>0</c:v>
                </c:pt>
                <c:pt idx="2907">
                  <c:v>2.7039304000676667E-3</c:v>
                </c:pt>
                <c:pt idx="2908">
                  <c:v>0</c:v>
                </c:pt>
                <c:pt idx="2909">
                  <c:v>0</c:v>
                </c:pt>
                <c:pt idx="2910">
                  <c:v>0</c:v>
                </c:pt>
                <c:pt idx="2911">
                  <c:v>5.6475876264648894E-3</c:v>
                </c:pt>
                <c:pt idx="2912">
                  <c:v>3.1378790365280795E-2</c:v>
                </c:pt>
                <c:pt idx="2913">
                  <c:v>0</c:v>
                </c:pt>
                <c:pt idx="2914">
                  <c:v>6.5033476694392189E-2</c:v>
                </c:pt>
                <c:pt idx="2915">
                  <c:v>2.1062632572264928E-2</c:v>
                </c:pt>
                <c:pt idx="2916">
                  <c:v>0.11043038883723966</c:v>
                </c:pt>
                <c:pt idx="2917">
                  <c:v>0.24199665318831531</c:v>
                </c:pt>
                <c:pt idx="2918">
                  <c:v>4.1956237389662032E-2</c:v>
                </c:pt>
                <c:pt idx="2919">
                  <c:v>0</c:v>
                </c:pt>
                <c:pt idx="2920">
                  <c:v>8.1530168693401128E-3</c:v>
                </c:pt>
                <c:pt idx="2921">
                  <c:v>2.6748023466355297E-3</c:v>
                </c:pt>
                <c:pt idx="2922">
                  <c:v>0</c:v>
                </c:pt>
                <c:pt idx="2923">
                  <c:v>0</c:v>
                </c:pt>
                <c:pt idx="2924">
                  <c:v>8.4574186661193762E-3</c:v>
                </c:pt>
                <c:pt idx="2925">
                  <c:v>4.5439511332986515E-2</c:v>
                </c:pt>
                <c:pt idx="2926">
                  <c:v>1.5608822818210744E-2</c:v>
                </c:pt>
                <c:pt idx="2927">
                  <c:v>0</c:v>
                </c:pt>
                <c:pt idx="2928">
                  <c:v>0.16753818921192021</c:v>
                </c:pt>
                <c:pt idx="2929">
                  <c:v>1.4101626529193445E-2</c:v>
                </c:pt>
                <c:pt idx="2930">
                  <c:v>0</c:v>
                </c:pt>
                <c:pt idx="2931">
                  <c:v>2.5537761411120741E-6</c:v>
                </c:pt>
                <c:pt idx="2932">
                  <c:v>0</c:v>
                </c:pt>
                <c:pt idx="2933">
                  <c:v>0</c:v>
                </c:pt>
                <c:pt idx="2934">
                  <c:v>9.4954361402216358E-2</c:v>
                </c:pt>
                <c:pt idx="2935">
                  <c:v>3.4050459577639192E-4</c:v>
                </c:pt>
                <c:pt idx="2936">
                  <c:v>0</c:v>
                </c:pt>
                <c:pt idx="2937">
                  <c:v>0</c:v>
                </c:pt>
                <c:pt idx="2938">
                  <c:v>0</c:v>
                </c:pt>
                <c:pt idx="2939">
                  <c:v>0</c:v>
                </c:pt>
                <c:pt idx="2940">
                  <c:v>0.2364289038077263</c:v>
                </c:pt>
                <c:pt idx="2941">
                  <c:v>0</c:v>
                </c:pt>
                <c:pt idx="2942">
                  <c:v>0</c:v>
                </c:pt>
                <c:pt idx="2943">
                  <c:v>2.6437939489933115E-2</c:v>
                </c:pt>
                <c:pt idx="2944">
                  <c:v>1.6028719793904522E-2</c:v>
                </c:pt>
                <c:pt idx="2945">
                  <c:v>2.833283626603067E-3</c:v>
                </c:pt>
                <c:pt idx="2946">
                  <c:v>0</c:v>
                </c:pt>
                <c:pt idx="2947">
                  <c:v>0</c:v>
                </c:pt>
                <c:pt idx="2948">
                  <c:v>0</c:v>
                </c:pt>
                <c:pt idx="2949">
                  <c:v>0</c:v>
                </c:pt>
                <c:pt idx="2950">
                  <c:v>0</c:v>
                </c:pt>
                <c:pt idx="2951">
                  <c:v>0</c:v>
                </c:pt>
                <c:pt idx="2952">
                  <c:v>0</c:v>
                </c:pt>
                <c:pt idx="2953">
                  <c:v>0</c:v>
                </c:pt>
                <c:pt idx="2954">
                  <c:v>1.4288043409193874E-2</c:v>
                </c:pt>
                <c:pt idx="2955">
                  <c:v>1.4192678178817864E-2</c:v>
                </c:pt>
                <c:pt idx="2956">
                  <c:v>0</c:v>
                </c:pt>
                <c:pt idx="2957">
                  <c:v>0</c:v>
                </c:pt>
                <c:pt idx="2958">
                  <c:v>1.401983637166615E-2</c:v>
                </c:pt>
                <c:pt idx="2959">
                  <c:v>0</c:v>
                </c:pt>
                <c:pt idx="2960">
                  <c:v>5.567215308306761E-2</c:v>
                </c:pt>
                <c:pt idx="2961">
                  <c:v>0</c:v>
                </c:pt>
                <c:pt idx="2962">
                  <c:v>0</c:v>
                </c:pt>
                <c:pt idx="2963">
                  <c:v>2.6799075448382337E-2</c:v>
                </c:pt>
                <c:pt idx="2964">
                  <c:v>0</c:v>
                </c:pt>
                <c:pt idx="2965">
                  <c:v>2.5025465457263918E-2</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0.1042240558144325</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8.9707367384671444E-2</c:v>
                </c:pt>
                <c:pt idx="3023">
                  <c:v>0.14440920035234495</c:v>
                </c:pt>
                <c:pt idx="3024">
                  <c:v>5.9682139735212969E-2</c:v>
                </c:pt>
                <c:pt idx="3025">
                  <c:v>5.2958060582493971E-2</c:v>
                </c:pt>
                <c:pt idx="3026">
                  <c:v>4.5343808790811235E-2</c:v>
                </c:pt>
                <c:pt idx="3027">
                  <c:v>9.0471191309540511E-2</c:v>
                </c:pt>
                <c:pt idx="3028">
                  <c:v>8.5127651177554386E-2</c:v>
                </c:pt>
                <c:pt idx="3029">
                  <c:v>3.3596044785420554E-2</c:v>
                </c:pt>
                <c:pt idx="3030">
                  <c:v>4.1885296219214552E-2</c:v>
                </c:pt>
                <c:pt idx="3031">
                  <c:v>7.0726248327528829E-2</c:v>
                </c:pt>
                <c:pt idx="3032">
                  <c:v>9.5773522156691882E-2</c:v>
                </c:pt>
                <c:pt idx="3033">
                  <c:v>9.8424993113943371E-2</c:v>
                </c:pt>
                <c:pt idx="3034">
                  <c:v>5.0968621078570586E-2</c:v>
                </c:pt>
                <c:pt idx="3035">
                  <c:v>4.6809890240357865E-2</c:v>
                </c:pt>
                <c:pt idx="3036">
                  <c:v>8.0028233690251471E-2</c:v>
                </c:pt>
                <c:pt idx="3037">
                  <c:v>0.10239972243377338</c:v>
                </c:pt>
                <c:pt idx="3038">
                  <c:v>6.1625861891365541E-2</c:v>
                </c:pt>
                <c:pt idx="3039">
                  <c:v>6.4501076711778182E-2</c:v>
                </c:pt>
                <c:pt idx="3040">
                  <c:v>5.0572216074996845E-2</c:v>
                </c:pt>
                <c:pt idx="3041">
                  <c:v>5.2778675323749358E-2</c:v>
                </c:pt>
                <c:pt idx="3042">
                  <c:v>8.1758889219937125E-2</c:v>
                </c:pt>
                <c:pt idx="3043">
                  <c:v>5.9387265445981829E-2</c:v>
                </c:pt>
                <c:pt idx="3044">
                  <c:v>3.2784524986253727E-2</c:v>
                </c:pt>
                <c:pt idx="3045">
                  <c:v>5.533456755432653E-2</c:v>
                </c:pt>
                <c:pt idx="3046">
                  <c:v>4.9506682916808264E-2</c:v>
                </c:pt>
                <c:pt idx="3047">
                  <c:v>2.5479106981586508E-2</c:v>
                </c:pt>
                <c:pt idx="3048">
                  <c:v>5.5485859320353881E-2</c:v>
                </c:pt>
                <c:pt idx="3049">
                  <c:v>2.5899610103002013E-2</c:v>
                </c:pt>
                <c:pt idx="3050">
                  <c:v>2.4463438019261874E-2</c:v>
                </c:pt>
                <c:pt idx="3051">
                  <c:v>6.605724772859034E-2</c:v>
                </c:pt>
                <c:pt idx="3052">
                  <c:v>2.2651296596946646E-2</c:v>
                </c:pt>
                <c:pt idx="3053">
                  <c:v>3.1341296849774603E-2</c:v>
                </c:pt>
                <c:pt idx="3054">
                  <c:v>1.3737000542104583E-2</c:v>
                </c:pt>
                <c:pt idx="3055">
                  <c:v>2.0691294690921569E-2</c:v>
                </c:pt>
                <c:pt idx="3056">
                  <c:v>3.9545561114574634E-2</c:v>
                </c:pt>
                <c:pt idx="3057">
                  <c:v>5.4230488161408963E-2</c:v>
                </c:pt>
                <c:pt idx="3058">
                  <c:v>5.3835442153244206E-2</c:v>
                </c:pt>
                <c:pt idx="3059">
                  <c:v>5.3615207113952068E-2</c:v>
                </c:pt>
                <c:pt idx="3060">
                  <c:v>4.0864754016741389E-2</c:v>
                </c:pt>
                <c:pt idx="3061">
                  <c:v>2.2274451784785931E-2</c:v>
                </c:pt>
                <c:pt idx="3062">
                  <c:v>1.4704710619178218E-2</c:v>
                </c:pt>
                <c:pt idx="3063">
                  <c:v>0</c:v>
                </c:pt>
                <c:pt idx="3064">
                  <c:v>1.1080599879169872E-2</c:v>
                </c:pt>
                <c:pt idx="3065">
                  <c:v>2.3263332855350982E-2</c:v>
                </c:pt>
                <c:pt idx="3066">
                  <c:v>3.5954131415484647E-2</c:v>
                </c:pt>
                <c:pt idx="3067">
                  <c:v>5.9324079625607706E-2</c:v>
                </c:pt>
                <c:pt idx="3068">
                  <c:v>3.4441089066169828E-2</c:v>
                </c:pt>
                <c:pt idx="3069">
                  <c:v>3.0500938846735659E-2</c:v>
                </c:pt>
                <c:pt idx="3070">
                  <c:v>2.094092474550413E-2</c:v>
                </c:pt>
                <c:pt idx="3071">
                  <c:v>5.8603422960283424E-2</c:v>
                </c:pt>
                <c:pt idx="3072">
                  <c:v>5.7577995176093189E-2</c:v>
                </c:pt>
                <c:pt idx="3073">
                  <c:v>1.7038596218434843E-2</c:v>
                </c:pt>
                <c:pt idx="3074">
                  <c:v>0.13020260745825452</c:v>
                </c:pt>
                <c:pt idx="3075">
                  <c:v>2.3919621947860126E-2</c:v>
                </c:pt>
                <c:pt idx="3076">
                  <c:v>1.9931954108324157E-2</c:v>
                </c:pt>
                <c:pt idx="3077">
                  <c:v>2.5002193790912952E-2</c:v>
                </c:pt>
                <c:pt idx="3078">
                  <c:v>3.4732168515946849E-2</c:v>
                </c:pt>
                <c:pt idx="3079">
                  <c:v>0.1169662626180531</c:v>
                </c:pt>
                <c:pt idx="3080">
                  <c:v>4.2759203088424069E-2</c:v>
                </c:pt>
                <c:pt idx="3081">
                  <c:v>2.6069235943109392E-2</c:v>
                </c:pt>
                <c:pt idx="3082">
                  <c:v>2.0552228647216175E-2</c:v>
                </c:pt>
                <c:pt idx="3083">
                  <c:v>8.9696522208455254E-2</c:v>
                </c:pt>
                <c:pt idx="3084">
                  <c:v>4.5234233881672359E-2</c:v>
                </c:pt>
                <c:pt idx="3085">
                  <c:v>4.0058640497213194E-2</c:v>
                </c:pt>
                <c:pt idx="3086">
                  <c:v>2.9512066365154244E-2</c:v>
                </c:pt>
                <c:pt idx="3087">
                  <c:v>4.2990077645825631E-2</c:v>
                </c:pt>
                <c:pt idx="3088">
                  <c:v>6.2555980380215592E-2</c:v>
                </c:pt>
                <c:pt idx="3089">
                  <c:v>2.3379138932282273E-2</c:v>
                </c:pt>
                <c:pt idx="3090">
                  <c:v>1.5714879101697776E-2</c:v>
                </c:pt>
                <c:pt idx="3091">
                  <c:v>8.8049082574410575E-2</c:v>
                </c:pt>
                <c:pt idx="3092">
                  <c:v>2.07428041952743E-2</c:v>
                </c:pt>
                <c:pt idx="3093">
                  <c:v>3.7333173530307406E-2</c:v>
                </c:pt>
                <c:pt idx="3094">
                  <c:v>5.673743681911525E-2</c:v>
                </c:pt>
                <c:pt idx="3095">
                  <c:v>4.7462912582230454E-2</c:v>
                </c:pt>
                <c:pt idx="3096">
                  <c:v>3.0535803380453919E-2</c:v>
                </c:pt>
                <c:pt idx="3097">
                  <c:v>5.5127983291893723E-2</c:v>
                </c:pt>
                <c:pt idx="3098">
                  <c:v>2.7979810952464046E-2</c:v>
                </c:pt>
                <c:pt idx="3099">
                  <c:v>4.1698589598448299E-2</c:v>
                </c:pt>
                <c:pt idx="3100">
                  <c:v>1.04228276703211E-2</c:v>
                </c:pt>
                <c:pt idx="3101">
                  <c:v>1.5417669690225067E-2</c:v>
                </c:pt>
                <c:pt idx="3102">
                  <c:v>7.5395577047525641E-3</c:v>
                </c:pt>
                <c:pt idx="3103">
                  <c:v>2.3208128749544255E-2</c:v>
                </c:pt>
                <c:pt idx="3104">
                  <c:v>3.7358784012373469E-2</c:v>
                </c:pt>
                <c:pt idx="3105">
                  <c:v>1.2353921964611714E-2</c:v>
                </c:pt>
                <c:pt idx="3106">
                  <c:v>3.5364838915211805E-2</c:v>
                </c:pt>
                <c:pt idx="3107">
                  <c:v>1.4758649226303877E-2</c:v>
                </c:pt>
                <c:pt idx="3108">
                  <c:v>0.12898230627749685</c:v>
                </c:pt>
                <c:pt idx="3109">
                  <c:v>4.4316661573477689E-2</c:v>
                </c:pt>
                <c:pt idx="3110">
                  <c:v>4.835234555423451E-3</c:v>
                </c:pt>
                <c:pt idx="3111">
                  <c:v>1.1076450012110772E-2</c:v>
                </c:pt>
                <c:pt idx="3112">
                  <c:v>5.565624416824444E-2</c:v>
                </c:pt>
                <c:pt idx="3113">
                  <c:v>1.1932935552937396E-2</c:v>
                </c:pt>
                <c:pt idx="3114">
                  <c:v>3.6491079908929858E-2</c:v>
                </c:pt>
                <c:pt idx="3115">
                  <c:v>3.2493669322463115E-2</c:v>
                </c:pt>
                <c:pt idx="3116">
                  <c:v>1.3471201669777E-2</c:v>
                </c:pt>
                <c:pt idx="3117">
                  <c:v>1.0423952229997036E-2</c:v>
                </c:pt>
                <c:pt idx="3118">
                  <c:v>1.4642901869672653E-2</c:v>
                </c:pt>
                <c:pt idx="3119">
                  <c:v>3.106613765430688E-2</c:v>
                </c:pt>
                <c:pt idx="3120">
                  <c:v>1.3644744914621754E-2</c:v>
                </c:pt>
                <c:pt idx="3121">
                  <c:v>0</c:v>
                </c:pt>
                <c:pt idx="3122">
                  <c:v>6.8991677663787554E-2</c:v>
                </c:pt>
                <c:pt idx="3123">
                  <c:v>4.3597044410889185E-2</c:v>
                </c:pt>
                <c:pt idx="3124">
                  <c:v>5.4943136989497265E-2</c:v>
                </c:pt>
                <c:pt idx="3125">
                  <c:v>6.4809750197988514E-2</c:v>
                </c:pt>
                <c:pt idx="3126">
                  <c:v>3.4578294150701017E-2</c:v>
                </c:pt>
                <c:pt idx="3127">
                  <c:v>4.8233363530621465E-2</c:v>
                </c:pt>
                <c:pt idx="3128">
                  <c:v>2.279758894386863E-2</c:v>
                </c:pt>
                <c:pt idx="3129">
                  <c:v>0</c:v>
                </c:pt>
                <c:pt idx="3130">
                  <c:v>0</c:v>
                </c:pt>
                <c:pt idx="3131">
                  <c:v>3.2897747135225197E-2</c:v>
                </c:pt>
                <c:pt idx="3132">
                  <c:v>0</c:v>
                </c:pt>
                <c:pt idx="3133">
                  <c:v>2.2573694177127068E-2</c:v>
                </c:pt>
                <c:pt idx="3134">
                  <c:v>0</c:v>
                </c:pt>
                <c:pt idx="3135">
                  <c:v>8.4426640301442646E-3</c:v>
                </c:pt>
                <c:pt idx="3136">
                  <c:v>1.6022678406838242E-2</c:v>
                </c:pt>
                <c:pt idx="3137">
                  <c:v>3.3334870509764025E-2</c:v>
                </c:pt>
                <c:pt idx="3138">
                  <c:v>7.0589197703421203E-3</c:v>
                </c:pt>
                <c:pt idx="3139">
                  <c:v>7.4680787172068941E-3</c:v>
                </c:pt>
                <c:pt idx="3140">
                  <c:v>6.0096275902276064E-2</c:v>
                </c:pt>
                <c:pt idx="3141">
                  <c:v>0</c:v>
                </c:pt>
                <c:pt idx="3142">
                  <c:v>3.3120732554483334E-2</c:v>
                </c:pt>
                <c:pt idx="3143">
                  <c:v>1.1991328897156817E-2</c:v>
                </c:pt>
                <c:pt idx="3144">
                  <c:v>0</c:v>
                </c:pt>
                <c:pt idx="3145">
                  <c:v>3.0129785659078756E-3</c:v>
                </c:pt>
                <c:pt idx="3146">
                  <c:v>0</c:v>
                </c:pt>
                <c:pt idx="3147">
                  <c:v>0</c:v>
                </c:pt>
                <c:pt idx="3148">
                  <c:v>3.0331864328282387E-3</c:v>
                </c:pt>
                <c:pt idx="3149">
                  <c:v>0</c:v>
                </c:pt>
                <c:pt idx="3150">
                  <c:v>8.4453203344603267E-4</c:v>
                </c:pt>
                <c:pt idx="3151">
                  <c:v>2.4182882957795027E-2</c:v>
                </c:pt>
                <c:pt idx="3152">
                  <c:v>0</c:v>
                </c:pt>
                <c:pt idx="3153">
                  <c:v>0.12006292247676031</c:v>
                </c:pt>
                <c:pt idx="3154">
                  <c:v>0</c:v>
                </c:pt>
                <c:pt idx="3155">
                  <c:v>0</c:v>
                </c:pt>
                <c:pt idx="3156">
                  <c:v>0.35287562589692767</c:v>
                </c:pt>
                <c:pt idx="3157">
                  <c:v>0</c:v>
                </c:pt>
                <c:pt idx="3158">
                  <c:v>3.059719332954236E-3</c:v>
                </c:pt>
                <c:pt idx="3159">
                  <c:v>2.4175196594664938E-2</c:v>
                </c:pt>
                <c:pt idx="3160">
                  <c:v>0</c:v>
                </c:pt>
                <c:pt idx="3161">
                  <c:v>0</c:v>
                </c:pt>
                <c:pt idx="3162">
                  <c:v>0</c:v>
                </c:pt>
                <c:pt idx="3163">
                  <c:v>0</c:v>
                </c:pt>
                <c:pt idx="3164">
                  <c:v>1.7061157487476053E-2</c:v>
                </c:pt>
                <c:pt idx="3165">
                  <c:v>0</c:v>
                </c:pt>
                <c:pt idx="3166">
                  <c:v>0</c:v>
                </c:pt>
                <c:pt idx="3167">
                  <c:v>3.4863826907739703E-2</c:v>
                </c:pt>
                <c:pt idx="3168">
                  <c:v>0</c:v>
                </c:pt>
                <c:pt idx="3169">
                  <c:v>2.6281190137285804E-2</c:v>
                </c:pt>
                <c:pt idx="3170">
                  <c:v>2.7336778107189819E-4</c:v>
                </c:pt>
                <c:pt idx="3171">
                  <c:v>0</c:v>
                </c:pt>
                <c:pt idx="3172">
                  <c:v>0</c:v>
                </c:pt>
                <c:pt idx="3173">
                  <c:v>0</c:v>
                </c:pt>
                <c:pt idx="3174">
                  <c:v>2.784444634356531E-2</c:v>
                </c:pt>
                <c:pt idx="3175">
                  <c:v>0</c:v>
                </c:pt>
                <c:pt idx="3176">
                  <c:v>0</c:v>
                </c:pt>
                <c:pt idx="3177">
                  <c:v>0</c:v>
                </c:pt>
                <c:pt idx="3178">
                  <c:v>8.1618363259959525E-2</c:v>
                </c:pt>
                <c:pt idx="3179">
                  <c:v>0</c:v>
                </c:pt>
                <c:pt idx="3180">
                  <c:v>4.1259460801441383E-2</c:v>
                </c:pt>
                <c:pt idx="3181">
                  <c:v>0</c:v>
                </c:pt>
                <c:pt idx="3182">
                  <c:v>0</c:v>
                </c:pt>
                <c:pt idx="3183">
                  <c:v>0</c:v>
                </c:pt>
                <c:pt idx="3184">
                  <c:v>0</c:v>
                </c:pt>
                <c:pt idx="3185">
                  <c:v>0</c:v>
                </c:pt>
                <c:pt idx="3186">
                  <c:v>0</c:v>
                </c:pt>
                <c:pt idx="3187">
                  <c:v>3.1970353881847435E-2</c:v>
                </c:pt>
                <c:pt idx="3188">
                  <c:v>0</c:v>
                </c:pt>
                <c:pt idx="3189">
                  <c:v>0</c:v>
                </c:pt>
                <c:pt idx="3190">
                  <c:v>0</c:v>
                </c:pt>
                <c:pt idx="3191">
                  <c:v>0</c:v>
                </c:pt>
                <c:pt idx="3192">
                  <c:v>0</c:v>
                </c:pt>
                <c:pt idx="3193">
                  <c:v>0</c:v>
                </c:pt>
                <c:pt idx="3194">
                  <c:v>0</c:v>
                </c:pt>
                <c:pt idx="3195">
                  <c:v>3.763071007442409E-2</c:v>
                </c:pt>
                <c:pt idx="3196">
                  <c:v>0</c:v>
                </c:pt>
                <c:pt idx="3197">
                  <c:v>0</c:v>
                </c:pt>
                <c:pt idx="3198">
                  <c:v>0</c:v>
                </c:pt>
                <c:pt idx="3199">
                  <c:v>0</c:v>
                </c:pt>
                <c:pt idx="3200">
                  <c:v>0.1330233882359122</c:v>
                </c:pt>
                <c:pt idx="3201">
                  <c:v>7.6892424232561041E-2</c:v>
                </c:pt>
                <c:pt idx="3202">
                  <c:v>0.15992869185575698</c:v>
                </c:pt>
                <c:pt idx="3203">
                  <c:v>8.3211793311573024E-2</c:v>
                </c:pt>
                <c:pt idx="3204">
                  <c:v>0.13174566725221093</c:v>
                </c:pt>
                <c:pt idx="3205">
                  <c:v>7.032524282272834E-2</c:v>
                </c:pt>
                <c:pt idx="3206">
                  <c:v>0.17046773668587445</c:v>
                </c:pt>
                <c:pt idx="3207">
                  <c:v>0.2005846896451603</c:v>
                </c:pt>
                <c:pt idx="3208">
                  <c:v>6.9007253039012117E-2</c:v>
                </c:pt>
                <c:pt idx="3209">
                  <c:v>6.7579939743512396E-2</c:v>
                </c:pt>
                <c:pt idx="3210">
                  <c:v>3.6356477146489152E-2</c:v>
                </c:pt>
                <c:pt idx="3211">
                  <c:v>0.16362879018080589</c:v>
                </c:pt>
                <c:pt idx="3212">
                  <c:v>4.2948170335692981E-2</c:v>
                </c:pt>
                <c:pt idx="3213">
                  <c:v>6.1305872490691971E-2</c:v>
                </c:pt>
                <c:pt idx="3214">
                  <c:v>4.2907677027912317E-2</c:v>
                </c:pt>
                <c:pt idx="3215">
                  <c:v>7.6625554958218545E-2</c:v>
                </c:pt>
                <c:pt idx="3216">
                  <c:v>3.737375080918881E-2</c:v>
                </c:pt>
                <c:pt idx="3217">
                  <c:v>3.8114318153371296E-2</c:v>
                </c:pt>
                <c:pt idx="3218">
                  <c:v>0.18736413615988323</c:v>
                </c:pt>
                <c:pt idx="3219">
                  <c:v>6.523007314279039E-2</c:v>
                </c:pt>
                <c:pt idx="3220">
                  <c:v>0.11481235423281111</c:v>
                </c:pt>
                <c:pt idx="3221">
                  <c:v>5.6575743517256027E-2</c:v>
                </c:pt>
                <c:pt idx="3222">
                  <c:v>8.4111210289951055E-3</c:v>
                </c:pt>
                <c:pt idx="3223">
                  <c:v>5.2520136713154697E-2</c:v>
                </c:pt>
                <c:pt idx="3224">
                  <c:v>3.6021671969720059E-2</c:v>
                </c:pt>
                <c:pt idx="3225">
                  <c:v>3.7645575463655101E-3</c:v>
                </c:pt>
                <c:pt idx="3226">
                  <c:v>7.2957692010508945E-2</c:v>
                </c:pt>
                <c:pt idx="3227">
                  <c:v>3.3479626041466037E-2</c:v>
                </c:pt>
                <c:pt idx="3228">
                  <c:v>2.9080428731112939E-2</c:v>
                </c:pt>
                <c:pt idx="3229">
                  <c:v>8.384532796218469E-2</c:v>
                </c:pt>
                <c:pt idx="3230">
                  <c:v>3.0122643239576252E-2</c:v>
                </c:pt>
                <c:pt idx="3231">
                  <c:v>2.5429229636302453E-2</c:v>
                </c:pt>
                <c:pt idx="3232">
                  <c:v>1.3431908449926477E-2</c:v>
                </c:pt>
                <c:pt idx="3233">
                  <c:v>3.0207191537903633E-2</c:v>
                </c:pt>
                <c:pt idx="3234">
                  <c:v>0.11865694653841907</c:v>
                </c:pt>
                <c:pt idx="3235">
                  <c:v>1.1318678016107087E-2</c:v>
                </c:pt>
                <c:pt idx="3236">
                  <c:v>2.402494460941107E-2</c:v>
                </c:pt>
                <c:pt idx="3237">
                  <c:v>0</c:v>
                </c:pt>
                <c:pt idx="3238">
                  <c:v>9.1154214165714231E-2</c:v>
                </c:pt>
                <c:pt idx="3239">
                  <c:v>1.9107823080026343E-2</c:v>
                </c:pt>
                <c:pt idx="3240">
                  <c:v>1.6955313148727891E-2</c:v>
                </c:pt>
                <c:pt idx="3241">
                  <c:v>4.5668341604489182E-2</c:v>
                </c:pt>
                <c:pt idx="3242">
                  <c:v>1.5248228122832774E-4</c:v>
                </c:pt>
                <c:pt idx="3243">
                  <c:v>8.4544497381061623E-3</c:v>
                </c:pt>
                <c:pt idx="3244">
                  <c:v>3.0767276626921358E-2</c:v>
                </c:pt>
                <c:pt idx="3245">
                  <c:v>0</c:v>
                </c:pt>
                <c:pt idx="3246">
                  <c:v>1.8243506289389311E-2</c:v>
                </c:pt>
                <c:pt idx="3247">
                  <c:v>2.7279600537729376E-2</c:v>
                </c:pt>
                <c:pt idx="3248">
                  <c:v>0</c:v>
                </c:pt>
                <c:pt idx="3249">
                  <c:v>0</c:v>
                </c:pt>
                <c:pt idx="3250">
                  <c:v>4.9013661496364325E-3</c:v>
                </c:pt>
                <c:pt idx="3251">
                  <c:v>0</c:v>
                </c:pt>
                <c:pt idx="3252">
                  <c:v>0</c:v>
                </c:pt>
                <c:pt idx="3253">
                  <c:v>0</c:v>
                </c:pt>
                <c:pt idx="3254">
                  <c:v>5.3755915790004716E-3</c:v>
                </c:pt>
                <c:pt idx="3255">
                  <c:v>0.43167134363159876</c:v>
                </c:pt>
                <c:pt idx="3256">
                  <c:v>0</c:v>
                </c:pt>
                <c:pt idx="3257">
                  <c:v>5.0730788509063762E-2</c:v>
                </c:pt>
                <c:pt idx="3258">
                  <c:v>5.937072092269724E-2</c:v>
                </c:pt>
                <c:pt idx="3259">
                  <c:v>7.5621819730818607E-2</c:v>
                </c:pt>
                <c:pt idx="3260">
                  <c:v>6.7626159466553593E-2</c:v>
                </c:pt>
                <c:pt idx="3261">
                  <c:v>4.960910014486819E-2</c:v>
                </c:pt>
                <c:pt idx="3262">
                  <c:v>0.11621756115402149</c:v>
                </c:pt>
                <c:pt idx="3263">
                  <c:v>0.1005065683206211</c:v>
                </c:pt>
                <c:pt idx="3264">
                  <c:v>6.9268452884895804E-2</c:v>
                </c:pt>
                <c:pt idx="3265">
                  <c:v>6.4332995184044672E-2</c:v>
                </c:pt>
                <c:pt idx="3266">
                  <c:v>6.2133504764861569E-2</c:v>
                </c:pt>
                <c:pt idx="3267">
                  <c:v>8.1144628633365801E-2</c:v>
                </c:pt>
                <c:pt idx="3268">
                  <c:v>6.6527664707148437E-2</c:v>
                </c:pt>
                <c:pt idx="3269">
                  <c:v>8.7026972260689006E-2</c:v>
                </c:pt>
                <c:pt idx="3270">
                  <c:v>5.5200263618022882E-2</c:v>
                </c:pt>
                <c:pt idx="3271">
                  <c:v>7.5591814713667937E-2</c:v>
                </c:pt>
                <c:pt idx="3272">
                  <c:v>5.4814596598017795E-2</c:v>
                </c:pt>
                <c:pt idx="3273">
                  <c:v>2.0986704106600307E-2</c:v>
                </c:pt>
                <c:pt idx="3274">
                  <c:v>3.5753843534199969E-2</c:v>
                </c:pt>
                <c:pt idx="3275">
                  <c:v>7.721735906370486E-2</c:v>
                </c:pt>
                <c:pt idx="3276">
                  <c:v>4.9645865383267207E-2</c:v>
                </c:pt>
                <c:pt idx="3277">
                  <c:v>6.9742088669378366E-2</c:v>
                </c:pt>
                <c:pt idx="3278">
                  <c:v>4.4547236047355554E-2</c:v>
                </c:pt>
                <c:pt idx="3279">
                  <c:v>6.610285868305521E-2</c:v>
                </c:pt>
                <c:pt idx="3280">
                  <c:v>7.0360892518837259E-2</c:v>
                </c:pt>
                <c:pt idx="3281">
                  <c:v>2.3308087065615823E-2</c:v>
                </c:pt>
                <c:pt idx="3282">
                  <c:v>3.2506534779340179E-2</c:v>
                </c:pt>
                <c:pt idx="3283">
                  <c:v>6.3492930750725152E-2</c:v>
                </c:pt>
                <c:pt idx="3284">
                  <c:v>3.5541393574358371E-2</c:v>
                </c:pt>
                <c:pt idx="3285">
                  <c:v>2.7440878016922188E-2</c:v>
                </c:pt>
                <c:pt idx="3286">
                  <c:v>0.10447990639893256</c:v>
                </c:pt>
                <c:pt idx="3287">
                  <c:v>0.15768567779538656</c:v>
                </c:pt>
                <c:pt idx="3288">
                  <c:v>3.6041860571879969E-2</c:v>
                </c:pt>
                <c:pt idx="3289">
                  <c:v>3.5161189982660934E-2</c:v>
                </c:pt>
                <c:pt idx="3290">
                  <c:v>5.3620857684801182E-2</c:v>
                </c:pt>
                <c:pt idx="3291">
                  <c:v>0.16471890348316631</c:v>
                </c:pt>
                <c:pt idx="3292">
                  <c:v>0.1178128852461523</c:v>
                </c:pt>
                <c:pt idx="3293">
                  <c:v>2.2471515474194237E-2</c:v>
                </c:pt>
                <c:pt idx="3294">
                  <c:v>4.0406713066015953E-2</c:v>
                </c:pt>
                <c:pt idx="3295">
                  <c:v>0.12658079545426515</c:v>
                </c:pt>
                <c:pt idx="3296">
                  <c:v>7.5597390059565783E-2</c:v>
                </c:pt>
                <c:pt idx="3297">
                  <c:v>1.4301244452653794E-2</c:v>
                </c:pt>
                <c:pt idx="3298">
                  <c:v>0</c:v>
                </c:pt>
                <c:pt idx="3299">
                  <c:v>1.9074903478466743E-2</c:v>
                </c:pt>
                <c:pt idx="3300">
                  <c:v>0.13949125141924767</c:v>
                </c:pt>
                <c:pt idx="3301">
                  <c:v>0.10583196293953745</c:v>
                </c:pt>
                <c:pt idx="3302">
                  <c:v>1.8208949036558564E-2</c:v>
                </c:pt>
                <c:pt idx="3303">
                  <c:v>4.0584999821387413E-2</c:v>
                </c:pt>
                <c:pt idx="3304">
                  <c:v>1.0453316499333343E-2</c:v>
                </c:pt>
                <c:pt idx="3305">
                  <c:v>0</c:v>
                </c:pt>
                <c:pt idx="3306">
                  <c:v>4.0485559957086581E-2</c:v>
                </c:pt>
                <c:pt idx="3307">
                  <c:v>0</c:v>
                </c:pt>
                <c:pt idx="3308">
                  <c:v>1.8736126211700621E-2</c:v>
                </c:pt>
                <c:pt idx="3309">
                  <c:v>3.1065754415131486E-2</c:v>
                </c:pt>
                <c:pt idx="3310">
                  <c:v>0</c:v>
                </c:pt>
                <c:pt idx="3311">
                  <c:v>8.8773205208448669E-2</c:v>
                </c:pt>
                <c:pt idx="3312">
                  <c:v>8.2393876650861508E-2</c:v>
                </c:pt>
                <c:pt idx="3313">
                  <c:v>9.8784761482963557E-2</c:v>
                </c:pt>
                <c:pt idx="3314">
                  <c:v>9.3245538832525954E-2</c:v>
                </c:pt>
                <c:pt idx="3315">
                  <c:v>0.14995381038146738</c:v>
                </c:pt>
                <c:pt idx="3316">
                  <c:v>7.2349972166967924E-2</c:v>
                </c:pt>
                <c:pt idx="3317">
                  <c:v>4.8248450722190528E-2</c:v>
                </c:pt>
                <c:pt idx="3318">
                  <c:v>0.11478166304168658</c:v>
                </c:pt>
                <c:pt idx="3319">
                  <c:v>6.4099508218425805E-2</c:v>
                </c:pt>
                <c:pt idx="3320">
                  <c:v>4.6840750281597399E-2</c:v>
                </c:pt>
                <c:pt idx="3321">
                  <c:v>7.139819360042976E-2</c:v>
                </c:pt>
                <c:pt idx="3322">
                  <c:v>7.1362659963065567E-2</c:v>
                </c:pt>
                <c:pt idx="3323">
                  <c:v>8.2442419761553087E-2</c:v>
                </c:pt>
                <c:pt idx="3324">
                  <c:v>4.5465221762686525E-2</c:v>
                </c:pt>
                <c:pt idx="3325">
                  <c:v>3.5588164933395339E-2</c:v>
                </c:pt>
                <c:pt idx="3326">
                  <c:v>8.9044217656853997E-2</c:v>
                </c:pt>
                <c:pt idx="3327">
                  <c:v>2.9785635917353726E-2</c:v>
                </c:pt>
                <c:pt idx="3328">
                  <c:v>0.10727520270255131</c:v>
                </c:pt>
                <c:pt idx="3329">
                  <c:v>8.5490738800265031E-2</c:v>
                </c:pt>
                <c:pt idx="3330">
                  <c:v>6.567735094264171E-2</c:v>
                </c:pt>
                <c:pt idx="3331">
                  <c:v>0.10405708069429676</c:v>
                </c:pt>
                <c:pt idx="3332">
                  <c:v>0.10474928334092937</c:v>
                </c:pt>
                <c:pt idx="3333">
                  <c:v>3.1624388566575568E-2</c:v>
                </c:pt>
                <c:pt idx="3334">
                  <c:v>0.10710505256196412</c:v>
                </c:pt>
                <c:pt idx="3335">
                  <c:v>2.910232826951209E-2</c:v>
                </c:pt>
                <c:pt idx="3336">
                  <c:v>3.5634882297729598E-2</c:v>
                </c:pt>
                <c:pt idx="3337">
                  <c:v>3.9614706300907576E-2</c:v>
                </c:pt>
                <c:pt idx="3338">
                  <c:v>5.0736679539122975E-2</c:v>
                </c:pt>
                <c:pt idx="3339">
                  <c:v>0.13494004542190752</c:v>
                </c:pt>
                <c:pt idx="3340">
                  <c:v>8.6568535797726498E-2</c:v>
                </c:pt>
                <c:pt idx="3341">
                  <c:v>3.9149297873415367E-2</c:v>
                </c:pt>
                <c:pt idx="3342">
                  <c:v>5.4378967661209865E-2</c:v>
                </c:pt>
                <c:pt idx="3343">
                  <c:v>2.1157272911359604E-2</c:v>
                </c:pt>
                <c:pt idx="3344">
                  <c:v>1.9940476294662113E-2</c:v>
                </c:pt>
                <c:pt idx="3345">
                  <c:v>2.6701794700526804E-2</c:v>
                </c:pt>
                <c:pt idx="3346">
                  <c:v>2.753793533390736E-2</c:v>
                </c:pt>
                <c:pt idx="3347">
                  <c:v>6.6763676228242197E-2</c:v>
                </c:pt>
                <c:pt idx="3348">
                  <c:v>4.4071129157767008E-2</c:v>
                </c:pt>
                <c:pt idx="3349">
                  <c:v>4.0185950976310392E-2</c:v>
                </c:pt>
                <c:pt idx="3350">
                  <c:v>7.2587518424249375E-2</c:v>
                </c:pt>
                <c:pt idx="3351">
                  <c:v>7.3912149357028833E-2</c:v>
                </c:pt>
                <c:pt idx="3352">
                  <c:v>1.6728556241839221E-2</c:v>
                </c:pt>
                <c:pt idx="3353">
                  <c:v>5.2715726716217381E-2</c:v>
                </c:pt>
                <c:pt idx="3354">
                  <c:v>3.7519311017935597E-2</c:v>
                </c:pt>
                <c:pt idx="3355">
                  <c:v>3.3562929506010364E-2</c:v>
                </c:pt>
                <c:pt idx="3356">
                  <c:v>6.8046030404232294E-2</c:v>
                </c:pt>
                <c:pt idx="3357">
                  <c:v>3.826154830833528E-2</c:v>
                </c:pt>
                <c:pt idx="3358">
                  <c:v>3.5171747442370727E-2</c:v>
                </c:pt>
                <c:pt idx="3359">
                  <c:v>6.9962303167257378E-2</c:v>
                </c:pt>
                <c:pt idx="3360">
                  <c:v>5.8837500171307178E-2</c:v>
                </c:pt>
                <c:pt idx="3361">
                  <c:v>3.8760020237266768E-2</c:v>
                </c:pt>
                <c:pt idx="3362">
                  <c:v>2.1200681197527715E-2</c:v>
                </c:pt>
                <c:pt idx="3363">
                  <c:v>1.2153065681116515E-2</c:v>
                </c:pt>
                <c:pt idx="3364">
                  <c:v>2.8716905701676287E-2</c:v>
                </c:pt>
                <c:pt idx="3365">
                  <c:v>3.7170448097702979E-2</c:v>
                </c:pt>
                <c:pt idx="3366">
                  <c:v>1.2871061071787149E-2</c:v>
                </c:pt>
                <c:pt idx="3367">
                  <c:v>3.7687566763667912E-2</c:v>
                </c:pt>
                <c:pt idx="3368">
                  <c:v>5.1990717837250289E-3</c:v>
                </c:pt>
                <c:pt idx="3369">
                  <c:v>3.4207051554038581E-2</c:v>
                </c:pt>
                <c:pt idx="3370">
                  <c:v>2.3580237516090952E-2</c:v>
                </c:pt>
                <c:pt idx="3371">
                  <c:v>2.4754119542916619E-2</c:v>
                </c:pt>
                <c:pt idx="3372">
                  <c:v>7.5110047940153413E-3</c:v>
                </c:pt>
                <c:pt idx="3373">
                  <c:v>1.8605065769663365E-2</c:v>
                </c:pt>
                <c:pt idx="3374">
                  <c:v>3.2957031083926447E-2</c:v>
                </c:pt>
                <c:pt idx="3375">
                  <c:v>5.9762856136695852E-2</c:v>
                </c:pt>
                <c:pt idx="3376">
                  <c:v>2.4665377407066869E-2</c:v>
                </c:pt>
                <c:pt idx="3377">
                  <c:v>1.6680175014133658E-2</c:v>
                </c:pt>
                <c:pt idx="3378">
                  <c:v>1.4195921092647779E-2</c:v>
                </c:pt>
                <c:pt idx="3379">
                  <c:v>4.5058676977283052E-2</c:v>
                </c:pt>
                <c:pt idx="3380">
                  <c:v>2.1018892453142812E-2</c:v>
                </c:pt>
                <c:pt idx="3381">
                  <c:v>1.9904713801348617E-2</c:v>
                </c:pt>
                <c:pt idx="3382">
                  <c:v>3.4392917451233407E-2</c:v>
                </c:pt>
                <c:pt idx="3383">
                  <c:v>7.1532153924362962E-3</c:v>
                </c:pt>
                <c:pt idx="3384">
                  <c:v>2.9796258656298535E-2</c:v>
                </c:pt>
                <c:pt idx="3385">
                  <c:v>3.3996433571030327E-2</c:v>
                </c:pt>
                <c:pt idx="3386">
                  <c:v>4.8188099535434015E-2</c:v>
                </c:pt>
                <c:pt idx="3387">
                  <c:v>4.1568258900905874E-3</c:v>
                </c:pt>
                <c:pt idx="3388">
                  <c:v>9.7366166453162206E-3</c:v>
                </c:pt>
                <c:pt idx="3389">
                  <c:v>2.8342852088425019E-2</c:v>
                </c:pt>
                <c:pt idx="3390">
                  <c:v>3.8594530724456289E-2</c:v>
                </c:pt>
                <c:pt idx="3391">
                  <c:v>2.701487117801693E-2</c:v>
                </c:pt>
                <c:pt idx="3392">
                  <c:v>4.2225065565973829E-2</c:v>
                </c:pt>
                <c:pt idx="3393">
                  <c:v>2.5437542584159423E-2</c:v>
                </c:pt>
                <c:pt idx="3394">
                  <c:v>3.234704171581515E-2</c:v>
                </c:pt>
                <c:pt idx="3395">
                  <c:v>1.2540602054972205E-2</c:v>
                </c:pt>
                <c:pt idx="3396">
                  <c:v>3.4225556432484483E-2</c:v>
                </c:pt>
                <c:pt idx="3397">
                  <c:v>2.2446918145505479E-2</c:v>
                </c:pt>
                <c:pt idx="3398">
                  <c:v>3.9859489921525104E-2</c:v>
                </c:pt>
                <c:pt idx="3399">
                  <c:v>1.5760303270991649E-2</c:v>
                </c:pt>
                <c:pt idx="3400">
                  <c:v>1.570850478755037E-2</c:v>
                </c:pt>
                <c:pt idx="3401">
                  <c:v>2.3725095401985419E-2</c:v>
                </c:pt>
                <c:pt idx="3402">
                  <c:v>0.12882428560806736</c:v>
                </c:pt>
                <c:pt idx="3403">
                  <c:v>4.1369875110657484E-2</c:v>
                </c:pt>
                <c:pt idx="3404">
                  <c:v>8.1561080036166578E-3</c:v>
                </c:pt>
                <c:pt idx="3405">
                  <c:v>1.5246831953963591E-2</c:v>
                </c:pt>
                <c:pt idx="3406">
                  <c:v>6.180158064191188E-2</c:v>
                </c:pt>
                <c:pt idx="3407">
                  <c:v>1.5850536507770019E-2</c:v>
                </c:pt>
                <c:pt idx="3408">
                  <c:v>5.1241924789318993E-2</c:v>
                </c:pt>
                <c:pt idx="3409">
                  <c:v>2.5643865440360791E-2</c:v>
                </c:pt>
                <c:pt idx="3410">
                  <c:v>2.010944801753578E-2</c:v>
                </c:pt>
                <c:pt idx="3411">
                  <c:v>7.606688337567058E-3</c:v>
                </c:pt>
                <c:pt idx="3412">
                  <c:v>2.6785779276782051E-2</c:v>
                </c:pt>
                <c:pt idx="3413">
                  <c:v>5.9270599579060779E-2</c:v>
                </c:pt>
                <c:pt idx="3414">
                  <c:v>7.3629133673052127E-3</c:v>
                </c:pt>
                <c:pt idx="3415">
                  <c:v>4.7525325405553875E-2</c:v>
                </c:pt>
                <c:pt idx="3416">
                  <c:v>4.1065106790337813E-3</c:v>
                </c:pt>
                <c:pt idx="3417">
                  <c:v>0</c:v>
                </c:pt>
                <c:pt idx="3418">
                  <c:v>1.4459495154973467E-2</c:v>
                </c:pt>
                <c:pt idx="3419">
                  <c:v>5.9280477580721969E-2</c:v>
                </c:pt>
                <c:pt idx="3420">
                  <c:v>4.3486967395280129E-2</c:v>
                </c:pt>
                <c:pt idx="3421">
                  <c:v>3.3150030967146527E-2</c:v>
                </c:pt>
                <c:pt idx="3422">
                  <c:v>2.945954307259524E-3</c:v>
                </c:pt>
                <c:pt idx="3423">
                  <c:v>7.2877508481951625E-2</c:v>
                </c:pt>
                <c:pt idx="3424">
                  <c:v>6.0008417418636606E-3</c:v>
                </c:pt>
                <c:pt idx="3425">
                  <c:v>3.089135827649625E-2</c:v>
                </c:pt>
                <c:pt idx="3426">
                  <c:v>3.7694418647510664E-2</c:v>
                </c:pt>
                <c:pt idx="3427">
                  <c:v>3.6648085111818718E-2</c:v>
                </c:pt>
                <c:pt idx="3428">
                  <c:v>8.4874612499908908E-3</c:v>
                </c:pt>
                <c:pt idx="3429">
                  <c:v>4.1474522248842738E-2</c:v>
                </c:pt>
                <c:pt idx="3430">
                  <c:v>5.4643444865462687E-2</c:v>
                </c:pt>
                <c:pt idx="3431">
                  <c:v>9.1802618752267917E-2</c:v>
                </c:pt>
                <c:pt idx="3432">
                  <c:v>8.5400189318276531E-3</c:v>
                </c:pt>
                <c:pt idx="3433">
                  <c:v>1.1100243615796646E-2</c:v>
                </c:pt>
                <c:pt idx="3434">
                  <c:v>2.1868219265458011E-2</c:v>
                </c:pt>
                <c:pt idx="3435">
                  <c:v>0.16806542243130762</c:v>
                </c:pt>
                <c:pt idx="3436">
                  <c:v>3.2292927482022282E-2</c:v>
                </c:pt>
                <c:pt idx="3437">
                  <c:v>3.212195053385658E-2</c:v>
                </c:pt>
                <c:pt idx="3438">
                  <c:v>2.2632982716248251E-2</c:v>
                </c:pt>
                <c:pt idx="3439">
                  <c:v>2.0641263365826057E-2</c:v>
                </c:pt>
                <c:pt idx="3440">
                  <c:v>0</c:v>
                </c:pt>
                <c:pt idx="3441">
                  <c:v>4.5605705459072499E-2</c:v>
                </c:pt>
                <c:pt idx="3442">
                  <c:v>5.2152553118385292E-3</c:v>
                </c:pt>
                <c:pt idx="3443">
                  <c:v>3.5838130817790304E-2</c:v>
                </c:pt>
                <c:pt idx="3444">
                  <c:v>1.5195537572083029E-2</c:v>
                </c:pt>
                <c:pt idx="3445">
                  <c:v>2.6468543598157757E-2</c:v>
                </c:pt>
                <c:pt idx="3446">
                  <c:v>2.7148172108398261E-2</c:v>
                </c:pt>
                <c:pt idx="3447">
                  <c:v>3.1855936399982521E-2</c:v>
                </c:pt>
                <c:pt idx="3448">
                  <c:v>2.3404792810405084E-2</c:v>
                </c:pt>
                <c:pt idx="3449">
                  <c:v>2.0122476752990059E-2</c:v>
                </c:pt>
                <c:pt idx="3450">
                  <c:v>1.5465742631904478E-2</c:v>
                </c:pt>
                <c:pt idx="3451">
                  <c:v>1.1316396765180814E-3</c:v>
                </c:pt>
                <c:pt idx="3452">
                  <c:v>0</c:v>
                </c:pt>
                <c:pt idx="3453">
                  <c:v>5.8106579418747417E-3</c:v>
                </c:pt>
                <c:pt idx="3454">
                  <c:v>1.1978763518067259E-2</c:v>
                </c:pt>
                <c:pt idx="3455">
                  <c:v>0</c:v>
                </c:pt>
                <c:pt idx="3456">
                  <c:v>2.9025591460085098E-2</c:v>
                </c:pt>
                <c:pt idx="3457">
                  <c:v>0</c:v>
                </c:pt>
                <c:pt idx="3458">
                  <c:v>5.2833518888089959E-2</c:v>
                </c:pt>
                <c:pt idx="3459">
                  <c:v>5.3553082798259211E-2</c:v>
                </c:pt>
                <c:pt idx="3460">
                  <c:v>5.635094038851729E-2</c:v>
                </c:pt>
                <c:pt idx="3461">
                  <c:v>3.1937151388386154E-2</c:v>
                </c:pt>
                <c:pt idx="3462">
                  <c:v>2.7568956021125968E-2</c:v>
                </c:pt>
                <c:pt idx="3463">
                  <c:v>4.2604515723132508E-5</c:v>
                </c:pt>
                <c:pt idx="3464">
                  <c:v>3.4684378672555694E-2</c:v>
                </c:pt>
                <c:pt idx="3465">
                  <c:v>5.424575765040629E-3</c:v>
                </c:pt>
                <c:pt idx="3466">
                  <c:v>0</c:v>
                </c:pt>
                <c:pt idx="3467">
                  <c:v>2.9224923372518141E-2</c:v>
                </c:pt>
                <c:pt idx="3468">
                  <c:v>2.691093148892576E-2</c:v>
                </c:pt>
                <c:pt idx="3469">
                  <c:v>6.1061188620968876E-3</c:v>
                </c:pt>
                <c:pt idx="3470">
                  <c:v>4.2951827718458069E-2</c:v>
                </c:pt>
                <c:pt idx="3471">
                  <c:v>0</c:v>
                </c:pt>
                <c:pt idx="3472">
                  <c:v>2.705265220446651E-2</c:v>
                </c:pt>
                <c:pt idx="3473">
                  <c:v>2.9840668010388205E-2</c:v>
                </c:pt>
                <c:pt idx="3474">
                  <c:v>9.5984125732314629E-3</c:v>
                </c:pt>
                <c:pt idx="3475">
                  <c:v>0</c:v>
                </c:pt>
                <c:pt idx="3476">
                  <c:v>1.1740892658974045E-2</c:v>
                </c:pt>
                <c:pt idx="3477">
                  <c:v>5.0823924226822914E-2</c:v>
                </c:pt>
                <c:pt idx="3478">
                  <c:v>6.3701550984562871E-4</c:v>
                </c:pt>
                <c:pt idx="3479">
                  <c:v>0</c:v>
                </c:pt>
                <c:pt idx="3480">
                  <c:v>0.28388232139481628</c:v>
                </c:pt>
                <c:pt idx="3481">
                  <c:v>3.1185520020501345E-3</c:v>
                </c:pt>
                <c:pt idx="3482">
                  <c:v>3.7437495910632168E-2</c:v>
                </c:pt>
                <c:pt idx="3483">
                  <c:v>8.1683556261158419E-4</c:v>
                </c:pt>
                <c:pt idx="3484">
                  <c:v>4.3567925661720519E-3</c:v>
                </c:pt>
                <c:pt idx="3485">
                  <c:v>3.413291681596331E-2</c:v>
                </c:pt>
                <c:pt idx="3486">
                  <c:v>3.6746224534611738E-3</c:v>
                </c:pt>
                <c:pt idx="3487">
                  <c:v>1.4725527258067861E-2</c:v>
                </c:pt>
                <c:pt idx="3488">
                  <c:v>3.6610142723679795E-3</c:v>
                </c:pt>
                <c:pt idx="3489">
                  <c:v>7.2833115741802734E-3</c:v>
                </c:pt>
                <c:pt idx="3490">
                  <c:v>0</c:v>
                </c:pt>
                <c:pt idx="3491">
                  <c:v>5.8511334217669075E-3</c:v>
                </c:pt>
                <c:pt idx="3492">
                  <c:v>0</c:v>
                </c:pt>
                <c:pt idx="3493">
                  <c:v>4.8563111745452137E-3</c:v>
                </c:pt>
                <c:pt idx="3494">
                  <c:v>0</c:v>
                </c:pt>
                <c:pt idx="3495">
                  <c:v>1.0873911543304082E-2</c:v>
                </c:pt>
                <c:pt idx="3496">
                  <c:v>3.5707136626328184E-2</c:v>
                </c:pt>
                <c:pt idx="3497">
                  <c:v>3.0007232645892223E-3</c:v>
                </c:pt>
                <c:pt idx="3498">
                  <c:v>1.8316989870502898E-2</c:v>
                </c:pt>
                <c:pt idx="3499">
                  <c:v>0</c:v>
                </c:pt>
                <c:pt idx="3500">
                  <c:v>0</c:v>
                </c:pt>
                <c:pt idx="3501">
                  <c:v>7.7378775868510163E-2</c:v>
                </c:pt>
                <c:pt idx="3502">
                  <c:v>2.2870173117844894E-2</c:v>
                </c:pt>
                <c:pt idx="3503">
                  <c:v>0</c:v>
                </c:pt>
                <c:pt idx="3504">
                  <c:v>2.4260774900989657E-2</c:v>
                </c:pt>
                <c:pt idx="3505">
                  <c:v>1.0701500144794096E-4</c:v>
                </c:pt>
                <c:pt idx="3506">
                  <c:v>0</c:v>
                </c:pt>
                <c:pt idx="3507">
                  <c:v>0</c:v>
                </c:pt>
                <c:pt idx="3508">
                  <c:v>0</c:v>
                </c:pt>
                <c:pt idx="3509">
                  <c:v>0</c:v>
                </c:pt>
                <c:pt idx="3510">
                  <c:v>1.8738332419845127E-2</c:v>
                </c:pt>
                <c:pt idx="3511">
                  <c:v>1.4731867288042544E-3</c:v>
                </c:pt>
                <c:pt idx="3512">
                  <c:v>0</c:v>
                </c:pt>
                <c:pt idx="3513">
                  <c:v>0</c:v>
                </c:pt>
                <c:pt idx="3514">
                  <c:v>0</c:v>
                </c:pt>
                <c:pt idx="3515">
                  <c:v>0.15993080155282657</c:v>
                </c:pt>
                <c:pt idx="3516">
                  <c:v>5.5337688561300169E-2</c:v>
                </c:pt>
                <c:pt idx="3517">
                  <c:v>2.8950883664982996E-2</c:v>
                </c:pt>
                <c:pt idx="3518">
                  <c:v>0</c:v>
                </c:pt>
                <c:pt idx="3519">
                  <c:v>0</c:v>
                </c:pt>
                <c:pt idx="3520">
                  <c:v>0</c:v>
                </c:pt>
                <c:pt idx="3521">
                  <c:v>4.2372059663266959E-2</c:v>
                </c:pt>
                <c:pt idx="3522">
                  <c:v>6.8031109376973098E-2</c:v>
                </c:pt>
                <c:pt idx="3523">
                  <c:v>2.6980246025888444E-2</c:v>
                </c:pt>
                <c:pt idx="3524">
                  <c:v>3.541091525989537E-2</c:v>
                </c:pt>
                <c:pt idx="3525">
                  <c:v>6.7543104190483261E-2</c:v>
                </c:pt>
                <c:pt idx="3526">
                  <c:v>5.4391094378875016E-3</c:v>
                </c:pt>
                <c:pt idx="3527">
                  <c:v>0</c:v>
                </c:pt>
                <c:pt idx="3528">
                  <c:v>0</c:v>
                </c:pt>
                <c:pt idx="3529">
                  <c:v>0</c:v>
                </c:pt>
                <c:pt idx="3530">
                  <c:v>3.6407758830271364E-3</c:v>
                </c:pt>
                <c:pt idx="3531">
                  <c:v>0</c:v>
                </c:pt>
                <c:pt idx="3532">
                  <c:v>0</c:v>
                </c:pt>
                <c:pt idx="3533">
                  <c:v>1.9859912118686096E-2</c:v>
                </c:pt>
                <c:pt idx="3534">
                  <c:v>4.8944067270129121E-3</c:v>
                </c:pt>
                <c:pt idx="3535">
                  <c:v>0</c:v>
                </c:pt>
                <c:pt idx="3536">
                  <c:v>1.2255746683418778E-2</c:v>
                </c:pt>
                <c:pt idx="3537">
                  <c:v>0</c:v>
                </c:pt>
                <c:pt idx="3538">
                  <c:v>0</c:v>
                </c:pt>
                <c:pt idx="3539">
                  <c:v>1.6581131172395125E-3</c:v>
                </c:pt>
                <c:pt idx="3540">
                  <c:v>2.6854444872683736E-3</c:v>
                </c:pt>
                <c:pt idx="3541">
                  <c:v>0</c:v>
                </c:pt>
                <c:pt idx="3542">
                  <c:v>2.2422051175169377E-3</c:v>
                </c:pt>
                <c:pt idx="3543">
                  <c:v>0</c:v>
                </c:pt>
                <c:pt idx="3544">
                  <c:v>0</c:v>
                </c:pt>
                <c:pt idx="3545">
                  <c:v>0</c:v>
                </c:pt>
                <c:pt idx="3546">
                  <c:v>0</c:v>
                </c:pt>
                <c:pt idx="3547">
                  <c:v>0</c:v>
                </c:pt>
                <c:pt idx="3548">
                  <c:v>0</c:v>
                </c:pt>
                <c:pt idx="3549">
                  <c:v>7.5223376312671952E-4</c:v>
                </c:pt>
                <c:pt idx="3550">
                  <c:v>8.2247870100085052E-3</c:v>
                </c:pt>
                <c:pt idx="3551">
                  <c:v>0</c:v>
                </c:pt>
                <c:pt idx="3552">
                  <c:v>0</c:v>
                </c:pt>
                <c:pt idx="3553">
                  <c:v>0</c:v>
                </c:pt>
                <c:pt idx="3554">
                  <c:v>3.4954006443620567E-2</c:v>
                </c:pt>
                <c:pt idx="3555">
                  <c:v>3.713563982076773E-2</c:v>
                </c:pt>
                <c:pt idx="3556">
                  <c:v>0</c:v>
                </c:pt>
                <c:pt idx="3557">
                  <c:v>1.2182965348762509E-2</c:v>
                </c:pt>
                <c:pt idx="3558">
                  <c:v>0</c:v>
                </c:pt>
                <c:pt idx="3559">
                  <c:v>0</c:v>
                </c:pt>
                <c:pt idx="3560">
                  <c:v>0</c:v>
                </c:pt>
                <c:pt idx="3561">
                  <c:v>9.6601581098907041E-2</c:v>
                </c:pt>
                <c:pt idx="3562">
                  <c:v>0</c:v>
                </c:pt>
                <c:pt idx="3563">
                  <c:v>0</c:v>
                </c:pt>
                <c:pt idx="3564">
                  <c:v>5.7206309376308662E-3</c:v>
                </c:pt>
                <c:pt idx="3565">
                  <c:v>8.925073921673965E-2</c:v>
                </c:pt>
                <c:pt idx="3566">
                  <c:v>1.6016309185402089E-2</c:v>
                </c:pt>
                <c:pt idx="3567">
                  <c:v>0</c:v>
                </c:pt>
                <c:pt idx="3568">
                  <c:v>0</c:v>
                </c:pt>
                <c:pt idx="3569">
                  <c:v>6.2603657718491856E-3</c:v>
                </c:pt>
                <c:pt idx="3570">
                  <c:v>3.3988194806274019E-2</c:v>
                </c:pt>
                <c:pt idx="3571">
                  <c:v>0</c:v>
                </c:pt>
                <c:pt idx="3572">
                  <c:v>3.1833401349423363E-2</c:v>
                </c:pt>
                <c:pt idx="3573">
                  <c:v>0</c:v>
                </c:pt>
                <c:pt idx="3574">
                  <c:v>0</c:v>
                </c:pt>
                <c:pt idx="3575">
                  <c:v>0</c:v>
                </c:pt>
                <c:pt idx="3576">
                  <c:v>2.4690004970649659E-2</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7.1136596870115198E-2</c:v>
                </c:pt>
                <c:pt idx="3633">
                  <c:v>6.765968443685233E-2</c:v>
                </c:pt>
                <c:pt idx="3634">
                  <c:v>4.3428296905018815E-2</c:v>
                </c:pt>
                <c:pt idx="3635">
                  <c:v>1.6219777370983679E-2</c:v>
                </c:pt>
                <c:pt idx="3636">
                  <c:v>0</c:v>
                </c:pt>
                <c:pt idx="3637">
                  <c:v>0.1792707072308084</c:v>
                </c:pt>
                <c:pt idx="3638">
                  <c:v>6.6401097775299123E-2</c:v>
                </c:pt>
                <c:pt idx="3639">
                  <c:v>8.4843089985808473E-2</c:v>
                </c:pt>
                <c:pt idx="3640">
                  <c:v>9.0566736730353092E-2</c:v>
                </c:pt>
                <c:pt idx="3641">
                  <c:v>5.8642057384625912E-2</c:v>
                </c:pt>
                <c:pt idx="3642">
                  <c:v>3.1407439152713379E-2</c:v>
                </c:pt>
                <c:pt idx="3643">
                  <c:v>1.6416439772024116E-2</c:v>
                </c:pt>
                <c:pt idx="3644">
                  <c:v>7.679958352844074E-2</c:v>
                </c:pt>
                <c:pt idx="3645">
                  <c:v>1.2931025036639787E-2</c:v>
                </c:pt>
                <c:pt idx="3646">
                  <c:v>2.6965699783005781E-2</c:v>
                </c:pt>
                <c:pt idx="3647">
                  <c:v>3.3957967626172536E-2</c:v>
                </c:pt>
                <c:pt idx="3648">
                  <c:v>8.9778082369260659E-3</c:v>
                </c:pt>
                <c:pt idx="3649">
                  <c:v>0</c:v>
                </c:pt>
                <c:pt idx="3650">
                  <c:v>0.19171709826787853</c:v>
                </c:pt>
                <c:pt idx="3651">
                  <c:v>0.10345791886563438</c:v>
                </c:pt>
                <c:pt idx="3652">
                  <c:v>0</c:v>
                </c:pt>
                <c:pt idx="3653">
                  <c:v>0</c:v>
                </c:pt>
                <c:pt idx="3654">
                  <c:v>9.2081863429415045E-2</c:v>
                </c:pt>
                <c:pt idx="3655">
                  <c:v>7.7077477182951326E-2</c:v>
                </c:pt>
                <c:pt idx="3656">
                  <c:v>7.3904659961657182E-2</c:v>
                </c:pt>
                <c:pt idx="3657">
                  <c:v>6.6093498474077195E-2</c:v>
                </c:pt>
                <c:pt idx="3658">
                  <c:v>3.7067473957642871E-2</c:v>
                </c:pt>
                <c:pt idx="3659">
                  <c:v>3.9348711583925167E-2</c:v>
                </c:pt>
                <c:pt idx="3660">
                  <c:v>3.048699714955927E-2</c:v>
                </c:pt>
                <c:pt idx="3661">
                  <c:v>5.7796890431903725E-2</c:v>
                </c:pt>
                <c:pt idx="3662">
                  <c:v>6.0901213729205428E-2</c:v>
                </c:pt>
                <c:pt idx="3663">
                  <c:v>9.4175706440967843E-2</c:v>
                </c:pt>
                <c:pt idx="3664">
                  <c:v>6.8901007912911427E-2</c:v>
                </c:pt>
                <c:pt idx="3665">
                  <c:v>3.7160895549448236E-2</c:v>
                </c:pt>
                <c:pt idx="3666">
                  <c:v>3.5594885779162588E-2</c:v>
                </c:pt>
                <c:pt idx="3667">
                  <c:v>2.0202643873013515E-2</c:v>
                </c:pt>
                <c:pt idx="3668">
                  <c:v>4.4201290855647946E-2</c:v>
                </c:pt>
                <c:pt idx="3669">
                  <c:v>4.8688371009549258E-2</c:v>
                </c:pt>
                <c:pt idx="3670">
                  <c:v>2.7572698207747992E-2</c:v>
                </c:pt>
                <c:pt idx="3671">
                  <c:v>3.7864577851494219E-2</c:v>
                </c:pt>
                <c:pt idx="3672">
                  <c:v>1.9084437100464591E-2</c:v>
                </c:pt>
                <c:pt idx="3673">
                  <c:v>7.1804935494355071E-2</c:v>
                </c:pt>
                <c:pt idx="3674">
                  <c:v>3.6497660986519298E-2</c:v>
                </c:pt>
                <c:pt idx="3675">
                  <c:v>2.1640982695471656E-2</c:v>
                </c:pt>
                <c:pt idx="3676">
                  <c:v>6.132253518742159E-2</c:v>
                </c:pt>
                <c:pt idx="3677">
                  <c:v>2.0000390354846131E-2</c:v>
                </c:pt>
                <c:pt idx="3678">
                  <c:v>4.0661202299896781E-2</c:v>
                </c:pt>
                <c:pt idx="3679">
                  <c:v>4.0898358272891788E-2</c:v>
                </c:pt>
                <c:pt idx="3680">
                  <c:v>3.2452270673542838E-2</c:v>
                </c:pt>
                <c:pt idx="3681">
                  <c:v>4.2112812383495846E-2</c:v>
                </c:pt>
                <c:pt idx="3682">
                  <c:v>3.0359991308187451E-2</c:v>
                </c:pt>
                <c:pt idx="3683">
                  <c:v>1.0419122720188856E-2</c:v>
                </c:pt>
                <c:pt idx="3684">
                  <c:v>8.3038041575780097E-2</c:v>
                </c:pt>
                <c:pt idx="3685">
                  <c:v>1.0155639040423603E-2</c:v>
                </c:pt>
                <c:pt idx="3686">
                  <c:v>1.6500357728200576E-2</c:v>
                </c:pt>
                <c:pt idx="3687">
                  <c:v>6.7172980466908561E-3</c:v>
                </c:pt>
                <c:pt idx="3688">
                  <c:v>5.4954268215893665E-2</c:v>
                </c:pt>
                <c:pt idx="3689">
                  <c:v>1.4844319927814431E-2</c:v>
                </c:pt>
                <c:pt idx="3690">
                  <c:v>5.7458655457072183E-2</c:v>
                </c:pt>
                <c:pt idx="3691">
                  <c:v>4.7479473649597592E-3</c:v>
                </c:pt>
                <c:pt idx="3692">
                  <c:v>6.596361108400528E-2</c:v>
                </c:pt>
                <c:pt idx="3693">
                  <c:v>1.016110835429318E-2</c:v>
                </c:pt>
                <c:pt idx="3694">
                  <c:v>9.1375532747108856E-3</c:v>
                </c:pt>
                <c:pt idx="3695">
                  <c:v>5.4840507321905818E-2</c:v>
                </c:pt>
                <c:pt idx="3696">
                  <c:v>0</c:v>
                </c:pt>
                <c:pt idx="3697">
                  <c:v>0</c:v>
                </c:pt>
                <c:pt idx="3698">
                  <c:v>4.6690893321651994E-2</c:v>
                </c:pt>
                <c:pt idx="3699">
                  <c:v>0</c:v>
                </c:pt>
                <c:pt idx="3700">
                  <c:v>0.16321166227011918</c:v>
                </c:pt>
                <c:pt idx="3701">
                  <c:v>0.12541082993652142</c:v>
                </c:pt>
                <c:pt idx="3702">
                  <c:v>0.14136026023121151</c:v>
                </c:pt>
                <c:pt idx="3703">
                  <c:v>5.7259652995000243E-2</c:v>
                </c:pt>
                <c:pt idx="3704">
                  <c:v>0.10162400033820185</c:v>
                </c:pt>
                <c:pt idx="3705">
                  <c:v>3.0160700279953323E-2</c:v>
                </c:pt>
                <c:pt idx="3706">
                  <c:v>6.9124242352733956E-2</c:v>
                </c:pt>
                <c:pt idx="3707">
                  <c:v>8.7405813363728879E-2</c:v>
                </c:pt>
                <c:pt idx="3708">
                  <c:v>5.7943920587625097E-2</c:v>
                </c:pt>
                <c:pt idx="3709">
                  <c:v>3.654613650793026E-2</c:v>
                </c:pt>
                <c:pt idx="3710">
                  <c:v>4.5651519931613982E-2</c:v>
                </c:pt>
                <c:pt idx="3711">
                  <c:v>2.0991365955277952E-2</c:v>
                </c:pt>
                <c:pt idx="3712">
                  <c:v>1.561197473531728E-2</c:v>
                </c:pt>
                <c:pt idx="3713">
                  <c:v>8.4861401418784621E-2</c:v>
                </c:pt>
                <c:pt idx="3714">
                  <c:v>9.1709181516309579E-2</c:v>
                </c:pt>
                <c:pt idx="3715">
                  <c:v>1.9340844076126129E-2</c:v>
                </c:pt>
                <c:pt idx="3716">
                  <c:v>1.2485986371342794E-2</c:v>
                </c:pt>
                <c:pt idx="3717">
                  <c:v>1.9306636227107599E-2</c:v>
                </c:pt>
                <c:pt idx="3718">
                  <c:v>0.17640968823488157</c:v>
                </c:pt>
                <c:pt idx="3719">
                  <c:v>2.7723188771816565E-3</c:v>
                </c:pt>
                <c:pt idx="3720">
                  <c:v>3.9389478264972744E-2</c:v>
                </c:pt>
                <c:pt idx="3721">
                  <c:v>7.3323607929768331E-3</c:v>
                </c:pt>
                <c:pt idx="3722">
                  <c:v>1.8603429913285563E-2</c:v>
                </c:pt>
                <c:pt idx="3723">
                  <c:v>0.12991261919278019</c:v>
                </c:pt>
                <c:pt idx="3724">
                  <c:v>4.3907159653036709E-2</c:v>
                </c:pt>
                <c:pt idx="3725">
                  <c:v>9.4673758999744395E-2</c:v>
                </c:pt>
                <c:pt idx="3726">
                  <c:v>9.3368902895049066E-3</c:v>
                </c:pt>
                <c:pt idx="3727">
                  <c:v>6.2620617811357526E-3</c:v>
                </c:pt>
                <c:pt idx="3728">
                  <c:v>0.19678843860362727</c:v>
                </c:pt>
                <c:pt idx="3729">
                  <c:v>0</c:v>
                </c:pt>
                <c:pt idx="3730">
                  <c:v>0</c:v>
                </c:pt>
                <c:pt idx="3731">
                  <c:v>0</c:v>
                </c:pt>
                <c:pt idx="3732">
                  <c:v>3.1151955589309166E-3</c:v>
                </c:pt>
                <c:pt idx="3733">
                  <c:v>6.3251320110179532E-2</c:v>
                </c:pt>
                <c:pt idx="3734">
                  <c:v>0</c:v>
                </c:pt>
                <c:pt idx="3735">
                  <c:v>2.7881550570680869E-2</c:v>
                </c:pt>
                <c:pt idx="3736">
                  <c:v>0.10585396801112412</c:v>
                </c:pt>
                <c:pt idx="3737">
                  <c:v>0.11356174308763689</c:v>
                </c:pt>
                <c:pt idx="3738">
                  <c:v>8.0701750691424601E-2</c:v>
                </c:pt>
                <c:pt idx="3739">
                  <c:v>8.3256613223135156E-2</c:v>
                </c:pt>
                <c:pt idx="3740">
                  <c:v>5.2970518064051619E-2</c:v>
                </c:pt>
                <c:pt idx="3741">
                  <c:v>0.10744780433928447</c:v>
                </c:pt>
                <c:pt idx="3742">
                  <c:v>9.0011978718097962E-2</c:v>
                </c:pt>
                <c:pt idx="3743">
                  <c:v>0.1095286277776395</c:v>
                </c:pt>
                <c:pt idx="3744">
                  <c:v>0.12885061061905645</c:v>
                </c:pt>
                <c:pt idx="3745">
                  <c:v>9.5911650301253926E-2</c:v>
                </c:pt>
                <c:pt idx="3746">
                  <c:v>7.4824531666409011E-2</c:v>
                </c:pt>
                <c:pt idx="3747">
                  <c:v>5.5709702313325726E-2</c:v>
                </c:pt>
                <c:pt idx="3748">
                  <c:v>0.10212420142315271</c:v>
                </c:pt>
                <c:pt idx="3749">
                  <c:v>8.2231725137279943E-2</c:v>
                </c:pt>
                <c:pt idx="3750">
                  <c:v>7.6515596593149215E-2</c:v>
                </c:pt>
                <c:pt idx="3751">
                  <c:v>7.175157463789128E-2</c:v>
                </c:pt>
                <c:pt idx="3752">
                  <c:v>2.9574749997645311E-2</c:v>
                </c:pt>
                <c:pt idx="3753">
                  <c:v>6.1809129686448028E-2</c:v>
                </c:pt>
                <c:pt idx="3754">
                  <c:v>7.9889848363306926E-2</c:v>
                </c:pt>
                <c:pt idx="3755">
                  <c:v>3.0840518866939504E-2</c:v>
                </c:pt>
                <c:pt idx="3756">
                  <c:v>3.6379753909925872E-2</c:v>
                </c:pt>
                <c:pt idx="3757">
                  <c:v>5.4156419328875383E-2</c:v>
                </c:pt>
                <c:pt idx="3758">
                  <c:v>5.6765284326567911E-2</c:v>
                </c:pt>
                <c:pt idx="3759">
                  <c:v>5.5459472317871183E-2</c:v>
                </c:pt>
                <c:pt idx="3760">
                  <c:v>4.8870268104821313E-2</c:v>
                </c:pt>
                <c:pt idx="3761">
                  <c:v>5.7448731272173537E-2</c:v>
                </c:pt>
                <c:pt idx="3762">
                  <c:v>3.3626002133797184E-2</c:v>
                </c:pt>
                <c:pt idx="3763">
                  <c:v>6.0409397531062337E-2</c:v>
                </c:pt>
                <c:pt idx="3764">
                  <c:v>6.6627254093427291E-2</c:v>
                </c:pt>
                <c:pt idx="3765">
                  <c:v>6.5561519518911759E-2</c:v>
                </c:pt>
                <c:pt idx="3766">
                  <c:v>4.2081309156287605E-2</c:v>
                </c:pt>
                <c:pt idx="3767">
                  <c:v>3.848550006398388E-2</c:v>
                </c:pt>
                <c:pt idx="3768">
                  <c:v>3.9142997769654242E-2</c:v>
                </c:pt>
                <c:pt idx="3769">
                  <c:v>2.5664873937338628E-2</c:v>
                </c:pt>
                <c:pt idx="3770">
                  <c:v>6.8890240092469246E-2</c:v>
                </c:pt>
                <c:pt idx="3771">
                  <c:v>3.52454372066342E-2</c:v>
                </c:pt>
                <c:pt idx="3772">
                  <c:v>7.1714896475230105E-2</c:v>
                </c:pt>
                <c:pt idx="3773">
                  <c:v>4.4258545829102269E-3</c:v>
                </c:pt>
                <c:pt idx="3774">
                  <c:v>2.2485904775257581E-2</c:v>
                </c:pt>
                <c:pt idx="3775">
                  <c:v>8.8752892635908132E-2</c:v>
                </c:pt>
                <c:pt idx="3776">
                  <c:v>7.8476202248360383E-2</c:v>
                </c:pt>
                <c:pt idx="3777">
                  <c:v>1.7756958682636936E-2</c:v>
                </c:pt>
                <c:pt idx="3778">
                  <c:v>3.7233712531618113E-2</c:v>
                </c:pt>
                <c:pt idx="3779">
                  <c:v>5.7252878150087283E-2</c:v>
                </c:pt>
                <c:pt idx="3780">
                  <c:v>2.9486283992991136E-2</c:v>
                </c:pt>
                <c:pt idx="3781">
                  <c:v>4.156564840439092E-2</c:v>
                </c:pt>
                <c:pt idx="3782">
                  <c:v>3.5008584283080513E-3</c:v>
                </c:pt>
                <c:pt idx="3783">
                  <c:v>2.3330591521341426E-2</c:v>
                </c:pt>
                <c:pt idx="3784">
                  <c:v>4.8839040358948926E-2</c:v>
                </c:pt>
                <c:pt idx="3785">
                  <c:v>2.9875079051873032E-2</c:v>
                </c:pt>
                <c:pt idx="3786">
                  <c:v>9.6945867913754702E-3</c:v>
                </c:pt>
                <c:pt idx="3787">
                  <c:v>8.0165055806734498E-2</c:v>
                </c:pt>
                <c:pt idx="3788">
                  <c:v>6.1326614060087214E-2</c:v>
                </c:pt>
                <c:pt idx="3789">
                  <c:v>5.1758876994086545E-2</c:v>
                </c:pt>
                <c:pt idx="3790">
                  <c:v>3.0307548560652875E-2</c:v>
                </c:pt>
                <c:pt idx="3791">
                  <c:v>2.3605591741770127E-2</c:v>
                </c:pt>
                <c:pt idx="3792">
                  <c:v>2.7690709703429683E-2</c:v>
                </c:pt>
                <c:pt idx="3793">
                  <c:v>3.6837593182371453E-2</c:v>
                </c:pt>
                <c:pt idx="3794">
                  <c:v>3.9612317406192976E-2</c:v>
                </c:pt>
                <c:pt idx="3795">
                  <c:v>5.1381181874495141E-2</c:v>
                </c:pt>
                <c:pt idx="3796">
                  <c:v>5.4630641710459171E-3</c:v>
                </c:pt>
                <c:pt idx="3797">
                  <c:v>3.8849960056304145E-3</c:v>
                </c:pt>
                <c:pt idx="3798">
                  <c:v>3.3635817598883677E-2</c:v>
                </c:pt>
                <c:pt idx="3799">
                  <c:v>6.6310574124571642E-2</c:v>
                </c:pt>
                <c:pt idx="3800">
                  <c:v>3.0039266632620354E-2</c:v>
                </c:pt>
                <c:pt idx="3801">
                  <c:v>5.8326906460222983E-2</c:v>
                </c:pt>
                <c:pt idx="3802">
                  <c:v>8.3408668313969314E-2</c:v>
                </c:pt>
                <c:pt idx="3803">
                  <c:v>5.8667100000576733E-3</c:v>
                </c:pt>
                <c:pt idx="3804">
                  <c:v>5.0784319723578997E-2</c:v>
                </c:pt>
                <c:pt idx="3805">
                  <c:v>0.10427679177727589</c:v>
                </c:pt>
                <c:pt idx="3806">
                  <c:v>1.6106990709003233E-2</c:v>
                </c:pt>
                <c:pt idx="3807">
                  <c:v>2.8082994882406065E-2</c:v>
                </c:pt>
                <c:pt idx="3808">
                  <c:v>1.5958869918184071E-2</c:v>
                </c:pt>
                <c:pt idx="3809">
                  <c:v>5.9730132829290405E-2</c:v>
                </c:pt>
                <c:pt idx="3810">
                  <c:v>1.4414470257171685E-2</c:v>
                </c:pt>
                <c:pt idx="3811">
                  <c:v>3.4850127878338744E-2</c:v>
                </c:pt>
                <c:pt idx="3812">
                  <c:v>0</c:v>
                </c:pt>
                <c:pt idx="3813">
                  <c:v>6.1071842924143027E-3</c:v>
                </c:pt>
                <c:pt idx="3814">
                  <c:v>0.10592818596697007</c:v>
                </c:pt>
                <c:pt idx="3815">
                  <c:v>4.1959309486392815E-2</c:v>
                </c:pt>
                <c:pt idx="3816">
                  <c:v>2.6268870741530281E-2</c:v>
                </c:pt>
                <c:pt idx="3817">
                  <c:v>1.5903860030599737E-2</c:v>
                </c:pt>
                <c:pt idx="3818">
                  <c:v>8.8847952827768584E-2</c:v>
                </c:pt>
                <c:pt idx="3819">
                  <c:v>9.0953886519933302E-3</c:v>
                </c:pt>
                <c:pt idx="3820">
                  <c:v>0</c:v>
                </c:pt>
                <c:pt idx="3821">
                  <c:v>3.397514162131432E-2</c:v>
                </c:pt>
                <c:pt idx="3822">
                  <c:v>0</c:v>
                </c:pt>
                <c:pt idx="3823">
                  <c:v>1.3877177638788596E-2</c:v>
                </c:pt>
                <c:pt idx="3824">
                  <c:v>2.1021385035977835E-2</c:v>
                </c:pt>
                <c:pt idx="3825">
                  <c:v>5.4723894069227841E-2</c:v>
                </c:pt>
                <c:pt idx="3826">
                  <c:v>1.5137582384517012E-2</c:v>
                </c:pt>
                <c:pt idx="3827">
                  <c:v>4.5068940218078835E-2</c:v>
                </c:pt>
                <c:pt idx="3828">
                  <c:v>3.4801842998313015E-2</c:v>
                </c:pt>
                <c:pt idx="3829">
                  <c:v>0.1935640097251603</c:v>
                </c:pt>
                <c:pt idx="3830">
                  <c:v>0.10076500236734498</c:v>
                </c:pt>
                <c:pt idx="3831">
                  <c:v>2.9045060247141374E-2</c:v>
                </c:pt>
                <c:pt idx="3832">
                  <c:v>1.6472845567753192E-3</c:v>
                </c:pt>
                <c:pt idx="3833">
                  <c:v>2.2229067984363304E-2</c:v>
                </c:pt>
                <c:pt idx="3834">
                  <c:v>0</c:v>
                </c:pt>
                <c:pt idx="3835">
                  <c:v>0</c:v>
                </c:pt>
                <c:pt idx="3836">
                  <c:v>4.9367757045194471E-3</c:v>
                </c:pt>
                <c:pt idx="3837">
                  <c:v>0</c:v>
                </c:pt>
                <c:pt idx="3838">
                  <c:v>3.4464176994062345E-3</c:v>
                </c:pt>
                <c:pt idx="3839">
                  <c:v>0</c:v>
                </c:pt>
                <c:pt idx="3840">
                  <c:v>2.919312442864741E-2</c:v>
                </c:pt>
                <c:pt idx="3841">
                  <c:v>5.1898958242620585E-2</c:v>
                </c:pt>
                <c:pt idx="3842">
                  <c:v>5.3208376095234766E-2</c:v>
                </c:pt>
                <c:pt idx="3843">
                  <c:v>2.7885180580625391E-2</c:v>
                </c:pt>
                <c:pt idx="3844">
                  <c:v>3.3911284091420191E-3</c:v>
                </c:pt>
                <c:pt idx="3845">
                  <c:v>3.3732111583977265E-3</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0.13536109495701798</c:v>
                </c:pt>
                <c:pt idx="3869">
                  <c:v>0.1066082820930172</c:v>
                </c:pt>
                <c:pt idx="3870">
                  <c:v>0.13745050660158453</c:v>
                </c:pt>
                <c:pt idx="3871">
                  <c:v>6.9071077383269786E-2</c:v>
                </c:pt>
                <c:pt idx="3872">
                  <c:v>7.6106787162720235E-2</c:v>
                </c:pt>
                <c:pt idx="3873">
                  <c:v>0.16192024115965808</c:v>
                </c:pt>
                <c:pt idx="3874">
                  <c:v>7.0112563812723683E-2</c:v>
                </c:pt>
                <c:pt idx="3875">
                  <c:v>9.0013058072527463E-2</c:v>
                </c:pt>
                <c:pt idx="3876">
                  <c:v>0.13988723484211418</c:v>
                </c:pt>
                <c:pt idx="3877">
                  <c:v>0.10169966861546553</c:v>
                </c:pt>
                <c:pt idx="3878">
                  <c:v>9.0854913235130508E-2</c:v>
                </c:pt>
                <c:pt idx="3879">
                  <c:v>6.5651771289769845E-2</c:v>
                </c:pt>
                <c:pt idx="3880">
                  <c:v>9.0252538360213963E-2</c:v>
                </c:pt>
                <c:pt idx="3881">
                  <c:v>6.8363091062931258E-2</c:v>
                </c:pt>
                <c:pt idx="3882">
                  <c:v>8.808312333732371E-2</c:v>
                </c:pt>
                <c:pt idx="3883">
                  <c:v>0.2111372782141866</c:v>
                </c:pt>
                <c:pt idx="3884">
                  <c:v>8.7182834933023812E-2</c:v>
                </c:pt>
                <c:pt idx="3885">
                  <c:v>0.10647775090366329</c:v>
                </c:pt>
                <c:pt idx="3886">
                  <c:v>6.4461243612791375E-2</c:v>
                </c:pt>
                <c:pt idx="3887">
                  <c:v>4.3372432027208863E-2</c:v>
                </c:pt>
                <c:pt idx="3888">
                  <c:v>0.13745727338472136</c:v>
                </c:pt>
                <c:pt idx="3889">
                  <c:v>6.9383372638984309E-2</c:v>
                </c:pt>
                <c:pt idx="3890">
                  <c:v>7.6547928960674638E-2</c:v>
                </c:pt>
                <c:pt idx="3891">
                  <c:v>9.3686178143482346E-2</c:v>
                </c:pt>
                <c:pt idx="3892">
                  <c:v>9.8245264792726439E-2</c:v>
                </c:pt>
                <c:pt idx="3893">
                  <c:v>0.15146702890641739</c:v>
                </c:pt>
                <c:pt idx="3894">
                  <c:v>0.2917957517507912</c:v>
                </c:pt>
                <c:pt idx="3895">
                  <c:v>9.2712288497349027E-2</c:v>
                </c:pt>
                <c:pt idx="3896">
                  <c:v>6.2725455528041651E-2</c:v>
                </c:pt>
                <c:pt idx="3897">
                  <c:v>5.7942519204538301E-2</c:v>
                </c:pt>
                <c:pt idx="3898">
                  <c:v>8.5295220569935326E-2</c:v>
                </c:pt>
                <c:pt idx="3899">
                  <c:v>9.4768497523509132E-2</c:v>
                </c:pt>
                <c:pt idx="3900">
                  <c:v>8.4446502462502182E-2</c:v>
                </c:pt>
                <c:pt idx="3901">
                  <c:v>7.8720701729416476E-2</c:v>
                </c:pt>
                <c:pt idx="3902">
                  <c:v>3.9084192180630972E-2</c:v>
                </c:pt>
                <c:pt idx="3903">
                  <c:v>7.036978480320244E-2</c:v>
                </c:pt>
                <c:pt idx="3904">
                  <c:v>7.9240044563681611E-2</c:v>
                </c:pt>
                <c:pt idx="3905">
                  <c:v>0.13771387974465688</c:v>
                </c:pt>
                <c:pt idx="3906">
                  <c:v>8.4267935748589262E-2</c:v>
                </c:pt>
                <c:pt idx="3907">
                  <c:v>6.9257484499890776E-2</c:v>
                </c:pt>
                <c:pt idx="3908">
                  <c:v>7.7044272241237888E-2</c:v>
                </c:pt>
                <c:pt idx="3909">
                  <c:v>0.10850527789066444</c:v>
                </c:pt>
                <c:pt idx="3910">
                  <c:v>3.29347337859075E-2</c:v>
                </c:pt>
                <c:pt idx="3911">
                  <c:v>0.11869139518479788</c:v>
                </c:pt>
                <c:pt idx="3912">
                  <c:v>3.7983685756264429E-2</c:v>
                </c:pt>
                <c:pt idx="3913">
                  <c:v>9.4736102796590949E-2</c:v>
                </c:pt>
                <c:pt idx="3914">
                  <c:v>0</c:v>
                </c:pt>
                <c:pt idx="3915">
                  <c:v>4.17106312085741E-2</c:v>
                </c:pt>
                <c:pt idx="3916">
                  <c:v>0.16114640135371239</c:v>
                </c:pt>
                <c:pt idx="3917">
                  <c:v>0.12390932363418106</c:v>
                </c:pt>
                <c:pt idx="3918">
                  <c:v>5.4755297954467541E-2</c:v>
                </c:pt>
                <c:pt idx="3919">
                  <c:v>5.4199980660120328E-2</c:v>
                </c:pt>
                <c:pt idx="3920">
                  <c:v>6.8163976794948233E-2</c:v>
                </c:pt>
                <c:pt idx="3921">
                  <c:v>1.8123397873786695E-2</c:v>
                </c:pt>
                <c:pt idx="3922">
                  <c:v>7.3792677456933964E-2</c:v>
                </c:pt>
                <c:pt idx="3923">
                  <c:v>4.3983069993845492E-2</c:v>
                </c:pt>
                <c:pt idx="3924">
                  <c:v>7.8759165635913786E-2</c:v>
                </c:pt>
                <c:pt idx="3925">
                  <c:v>5.3548529408189105E-2</c:v>
                </c:pt>
                <c:pt idx="3926">
                  <c:v>1.884806974937514E-2</c:v>
                </c:pt>
                <c:pt idx="3927">
                  <c:v>9.9656786312968482E-2</c:v>
                </c:pt>
                <c:pt idx="3928">
                  <c:v>4.2680972796052763E-2</c:v>
                </c:pt>
                <c:pt idx="3929">
                  <c:v>0.10477072013594591</c:v>
                </c:pt>
                <c:pt idx="3930">
                  <c:v>0.11488176569858166</c:v>
                </c:pt>
                <c:pt idx="3931">
                  <c:v>4.3092303608220472E-2</c:v>
                </c:pt>
                <c:pt idx="3932">
                  <c:v>0.10985020209752894</c:v>
                </c:pt>
                <c:pt idx="3933">
                  <c:v>4.0548101887593946E-2</c:v>
                </c:pt>
                <c:pt idx="3934">
                  <c:v>3.5257893289579845E-2</c:v>
                </c:pt>
                <c:pt idx="3935">
                  <c:v>4.2185421878646268E-2</c:v>
                </c:pt>
                <c:pt idx="3936">
                  <c:v>7.6760321969989387E-2</c:v>
                </c:pt>
                <c:pt idx="3937">
                  <c:v>5.0996554926707405E-2</c:v>
                </c:pt>
                <c:pt idx="3938">
                  <c:v>4.4707889355635633E-2</c:v>
                </c:pt>
                <c:pt idx="3939">
                  <c:v>1.4371457892217832E-2</c:v>
                </c:pt>
                <c:pt idx="3940">
                  <c:v>7.1388412411428126E-2</c:v>
                </c:pt>
                <c:pt idx="3941">
                  <c:v>6.1871476635752209E-2</c:v>
                </c:pt>
                <c:pt idx="3942">
                  <c:v>1.6751752713752732E-2</c:v>
                </c:pt>
                <c:pt idx="3943">
                  <c:v>4.5482078591765673E-2</c:v>
                </c:pt>
                <c:pt idx="3944">
                  <c:v>3.719250381377226E-2</c:v>
                </c:pt>
                <c:pt idx="3945">
                  <c:v>5.316078371534505E-2</c:v>
                </c:pt>
                <c:pt idx="3946">
                  <c:v>0.17382323723201487</c:v>
                </c:pt>
                <c:pt idx="3947">
                  <c:v>7.7497998207307628E-2</c:v>
                </c:pt>
                <c:pt idx="3948">
                  <c:v>6.6678776459467737E-2</c:v>
                </c:pt>
                <c:pt idx="3949">
                  <c:v>6.499858324715091E-2</c:v>
                </c:pt>
                <c:pt idx="3950">
                  <c:v>5.9897079989123858E-2</c:v>
                </c:pt>
                <c:pt idx="3951">
                  <c:v>0.1383296580733363</c:v>
                </c:pt>
                <c:pt idx="3952">
                  <c:v>4.8431630801886394E-2</c:v>
                </c:pt>
                <c:pt idx="3953">
                  <c:v>6.4182430678435431E-2</c:v>
                </c:pt>
                <c:pt idx="3954">
                  <c:v>2.4722955994205154E-2</c:v>
                </c:pt>
                <c:pt idx="3955">
                  <c:v>3.3495081726183429E-2</c:v>
                </c:pt>
                <c:pt idx="3956">
                  <c:v>0</c:v>
                </c:pt>
                <c:pt idx="3957">
                  <c:v>0.13987710063277781</c:v>
                </c:pt>
                <c:pt idx="3958">
                  <c:v>3.9093152390437647E-2</c:v>
                </c:pt>
                <c:pt idx="3959">
                  <c:v>9.5505068824938033E-2</c:v>
                </c:pt>
                <c:pt idx="3960">
                  <c:v>4.1684274140884048E-2</c:v>
                </c:pt>
                <c:pt idx="3961">
                  <c:v>0.22345238509092202</c:v>
                </c:pt>
                <c:pt idx="3962">
                  <c:v>7.2849591858708873E-2</c:v>
                </c:pt>
                <c:pt idx="3963">
                  <c:v>3.7197683820189065E-2</c:v>
                </c:pt>
                <c:pt idx="3964">
                  <c:v>5.4641088736696708E-2</c:v>
                </c:pt>
                <c:pt idx="3965">
                  <c:v>2.9198651179331958E-2</c:v>
                </c:pt>
                <c:pt idx="3966">
                  <c:v>4.8472402835605721E-2</c:v>
                </c:pt>
                <c:pt idx="3967">
                  <c:v>8.0230250314019647E-2</c:v>
                </c:pt>
                <c:pt idx="3968">
                  <c:v>3.3209571250731984E-2</c:v>
                </c:pt>
                <c:pt idx="3969">
                  <c:v>0.29064880052801056</c:v>
                </c:pt>
                <c:pt idx="3970">
                  <c:v>6.48514126568418E-2</c:v>
                </c:pt>
                <c:pt idx="3971">
                  <c:v>3.5057148352457657E-2</c:v>
                </c:pt>
                <c:pt idx="3972">
                  <c:v>9.2771495025992023E-2</c:v>
                </c:pt>
                <c:pt idx="3973">
                  <c:v>0.12615340955266552</c:v>
                </c:pt>
                <c:pt idx="3974">
                  <c:v>8.3483549168715809E-2</c:v>
                </c:pt>
                <c:pt idx="3975">
                  <c:v>0.12409303705548813</c:v>
                </c:pt>
                <c:pt idx="3976">
                  <c:v>8.4578108927208073E-2</c:v>
                </c:pt>
                <c:pt idx="3977">
                  <c:v>2.8735035273488752E-2</c:v>
                </c:pt>
                <c:pt idx="3978">
                  <c:v>8.2468282851706487E-3</c:v>
                </c:pt>
                <c:pt idx="3979">
                  <c:v>2.8225554148713417E-2</c:v>
                </c:pt>
                <c:pt idx="3980">
                  <c:v>2.6278833320224071E-2</c:v>
                </c:pt>
                <c:pt idx="3981">
                  <c:v>1.8124149966360581E-2</c:v>
                </c:pt>
                <c:pt idx="3982">
                  <c:v>9.2793380832882688E-2</c:v>
                </c:pt>
                <c:pt idx="3983">
                  <c:v>4.4548173545368774E-2</c:v>
                </c:pt>
                <c:pt idx="3984">
                  <c:v>5.5612738397848527E-2</c:v>
                </c:pt>
                <c:pt idx="3985">
                  <c:v>0</c:v>
                </c:pt>
                <c:pt idx="3986">
                  <c:v>3.0556583460209175E-2</c:v>
                </c:pt>
                <c:pt idx="3987">
                  <c:v>0.1181606160014923</c:v>
                </c:pt>
                <c:pt idx="3988">
                  <c:v>9.4018831973647798E-2</c:v>
                </c:pt>
                <c:pt idx="3989">
                  <c:v>6.6893339795892959E-2</c:v>
                </c:pt>
                <c:pt idx="3990">
                  <c:v>4.901515196282924E-2</c:v>
                </c:pt>
                <c:pt idx="3991">
                  <c:v>2.4819418450719444E-2</c:v>
                </c:pt>
                <c:pt idx="3992">
                  <c:v>0.11649646762323618</c:v>
                </c:pt>
                <c:pt idx="3993">
                  <c:v>4.8475410948182751E-2</c:v>
                </c:pt>
                <c:pt idx="3994">
                  <c:v>0.20166211049815408</c:v>
                </c:pt>
                <c:pt idx="3995">
                  <c:v>2.2334533490634412E-3</c:v>
                </c:pt>
                <c:pt idx="3996">
                  <c:v>5.8255724505476669E-2</c:v>
                </c:pt>
                <c:pt idx="3997">
                  <c:v>1.9561465048122506E-2</c:v>
                </c:pt>
                <c:pt idx="3998">
                  <c:v>5.6353551486096332E-2</c:v>
                </c:pt>
                <c:pt idx="3999">
                  <c:v>7.6942470274569796E-2</c:v>
                </c:pt>
                <c:pt idx="4000">
                  <c:v>4.2312196709659355E-2</c:v>
                </c:pt>
                <c:pt idx="4001">
                  <c:v>7.3624204154369433E-2</c:v>
                </c:pt>
                <c:pt idx="4002">
                  <c:v>0.15387475796773764</c:v>
                </c:pt>
                <c:pt idx="4003">
                  <c:v>2.3855283996410126E-2</c:v>
                </c:pt>
                <c:pt idx="4004">
                  <c:v>4.7112995844856842E-2</c:v>
                </c:pt>
                <c:pt idx="4005">
                  <c:v>6.1460781372175588E-2</c:v>
                </c:pt>
                <c:pt idx="4006">
                  <c:v>7.4989129200817461E-2</c:v>
                </c:pt>
                <c:pt idx="4007">
                  <c:v>0.11701253392120081</c:v>
                </c:pt>
                <c:pt idx="4008">
                  <c:v>0.11343607181191817</c:v>
                </c:pt>
                <c:pt idx="4009">
                  <c:v>3.7800971228316826E-2</c:v>
                </c:pt>
                <c:pt idx="4010">
                  <c:v>3.2054381221812145E-2</c:v>
                </c:pt>
                <c:pt idx="4011">
                  <c:v>4.5051248263380916E-2</c:v>
                </c:pt>
                <c:pt idx="4012">
                  <c:v>4.6420692309672829E-2</c:v>
                </c:pt>
                <c:pt idx="4013">
                  <c:v>5.0708791395197794E-2</c:v>
                </c:pt>
                <c:pt idx="4014">
                  <c:v>7.9407050516643873E-2</c:v>
                </c:pt>
                <c:pt idx="4015">
                  <c:v>3.4424542145921722E-2</c:v>
                </c:pt>
                <c:pt idx="4016">
                  <c:v>9.4772084512698807E-2</c:v>
                </c:pt>
                <c:pt idx="4017">
                  <c:v>5.5374109551468487E-2</c:v>
                </c:pt>
                <c:pt idx="4018">
                  <c:v>3.1813866150574688E-2</c:v>
                </c:pt>
                <c:pt idx="4019">
                  <c:v>5.6830902786134896E-2</c:v>
                </c:pt>
                <c:pt idx="4020">
                  <c:v>5.6827557004191065E-2</c:v>
                </c:pt>
                <c:pt idx="4021">
                  <c:v>1.086409512068931E-2</c:v>
                </c:pt>
                <c:pt idx="4022">
                  <c:v>0.10309792400891349</c:v>
                </c:pt>
                <c:pt idx="4023">
                  <c:v>9.4887360166274748E-2</c:v>
                </c:pt>
                <c:pt idx="4024">
                  <c:v>1.6817423116854968E-2</c:v>
                </c:pt>
                <c:pt idx="4025">
                  <c:v>8.3835713331835704E-3</c:v>
                </c:pt>
                <c:pt idx="4026">
                  <c:v>1.3858547373532426E-2</c:v>
                </c:pt>
                <c:pt idx="4027">
                  <c:v>1.9707800812330811E-2</c:v>
                </c:pt>
                <c:pt idx="4028">
                  <c:v>3.8319496896449201E-2</c:v>
                </c:pt>
                <c:pt idx="4029">
                  <c:v>0.11850815861552255</c:v>
                </c:pt>
                <c:pt idx="4030">
                  <c:v>2.3137380334831037E-2</c:v>
                </c:pt>
                <c:pt idx="4031">
                  <c:v>7.8024271819122082E-2</c:v>
                </c:pt>
                <c:pt idx="4032">
                  <c:v>7.2971005111210796E-2</c:v>
                </c:pt>
                <c:pt idx="4033">
                  <c:v>1.9066899857524966E-2</c:v>
                </c:pt>
                <c:pt idx="4034">
                  <c:v>1.4948619364047566E-2</c:v>
                </c:pt>
                <c:pt idx="4035">
                  <c:v>0</c:v>
                </c:pt>
                <c:pt idx="4036">
                  <c:v>0</c:v>
                </c:pt>
                <c:pt idx="4037">
                  <c:v>9.1583825880854453E-2</c:v>
                </c:pt>
                <c:pt idx="4038">
                  <c:v>4.2719196247596569E-2</c:v>
                </c:pt>
                <c:pt idx="4039">
                  <c:v>0</c:v>
                </c:pt>
                <c:pt idx="4040">
                  <c:v>0.10191813626938195</c:v>
                </c:pt>
                <c:pt idx="4041">
                  <c:v>8.9196784232867254E-2</c:v>
                </c:pt>
                <c:pt idx="4042">
                  <c:v>4.401213062045306E-2</c:v>
                </c:pt>
                <c:pt idx="4043">
                  <c:v>8.3832854315381344E-2</c:v>
                </c:pt>
                <c:pt idx="4044">
                  <c:v>4.7860836889281333E-2</c:v>
                </c:pt>
                <c:pt idx="4045">
                  <c:v>3.4662427650521188E-2</c:v>
                </c:pt>
                <c:pt idx="4046">
                  <c:v>9.3525452961343181E-2</c:v>
                </c:pt>
                <c:pt idx="4047">
                  <c:v>1.1805052020613993E-2</c:v>
                </c:pt>
                <c:pt idx="4048">
                  <c:v>7.6669411950166633E-2</c:v>
                </c:pt>
                <c:pt idx="4049">
                  <c:v>0.16227010197517733</c:v>
                </c:pt>
                <c:pt idx="4050">
                  <c:v>2.0763887801618197E-2</c:v>
                </c:pt>
                <c:pt idx="4051">
                  <c:v>0</c:v>
                </c:pt>
                <c:pt idx="4052">
                  <c:v>1.2659947488415035E-2</c:v>
                </c:pt>
                <c:pt idx="4053">
                  <c:v>7.4274524087352134E-3</c:v>
                </c:pt>
                <c:pt idx="4054">
                  <c:v>0</c:v>
                </c:pt>
                <c:pt idx="4055">
                  <c:v>5.3048771016586671E-2</c:v>
                </c:pt>
                <c:pt idx="4056">
                  <c:v>8.1860452631004055E-2</c:v>
                </c:pt>
                <c:pt idx="4057">
                  <c:v>4.8743809797081705E-2</c:v>
                </c:pt>
                <c:pt idx="4058">
                  <c:v>2.1092852860442601E-2</c:v>
                </c:pt>
                <c:pt idx="4059">
                  <c:v>6.3331557237606528E-2</c:v>
                </c:pt>
                <c:pt idx="4060">
                  <c:v>4.9624596531862575E-2</c:v>
                </c:pt>
                <c:pt idx="4061">
                  <c:v>1.2573152316626146E-3</c:v>
                </c:pt>
                <c:pt idx="4062">
                  <c:v>1.1486490725652887E-3</c:v>
                </c:pt>
                <c:pt idx="4063">
                  <c:v>2.6189786747862209E-3</c:v>
                </c:pt>
                <c:pt idx="4064">
                  <c:v>3.0015857488993491E-2</c:v>
                </c:pt>
                <c:pt idx="4065">
                  <c:v>9.9144321603836794E-3</c:v>
                </c:pt>
                <c:pt idx="4066">
                  <c:v>0</c:v>
                </c:pt>
                <c:pt idx="4067">
                  <c:v>3.415843835674115E-2</c:v>
                </c:pt>
                <c:pt idx="4068">
                  <c:v>5.8961130977683185E-2</c:v>
                </c:pt>
                <c:pt idx="4069">
                  <c:v>0</c:v>
                </c:pt>
                <c:pt idx="4070">
                  <c:v>5.0432793402300002E-2</c:v>
                </c:pt>
                <c:pt idx="4071">
                  <c:v>6.966447852297275E-3</c:v>
                </c:pt>
                <c:pt idx="4072">
                  <c:v>0.13961575033321372</c:v>
                </c:pt>
                <c:pt idx="4073">
                  <c:v>1.0425352712767788E-2</c:v>
                </c:pt>
                <c:pt idx="4074">
                  <c:v>3.907854001411859E-2</c:v>
                </c:pt>
                <c:pt idx="4075">
                  <c:v>0</c:v>
                </c:pt>
                <c:pt idx="4076">
                  <c:v>4.3588086642435964E-2</c:v>
                </c:pt>
                <c:pt idx="4077">
                  <c:v>4.6045100136957173E-2</c:v>
                </c:pt>
                <c:pt idx="4078">
                  <c:v>1.7348502752057904E-2</c:v>
                </c:pt>
                <c:pt idx="4079">
                  <c:v>2.017535409640614E-2</c:v>
                </c:pt>
                <c:pt idx="4080">
                  <c:v>6.8238237248977596E-3</c:v>
                </c:pt>
                <c:pt idx="4081">
                  <c:v>0</c:v>
                </c:pt>
                <c:pt idx="4082">
                  <c:v>4.4308862099953772E-2</c:v>
                </c:pt>
                <c:pt idx="4083">
                  <c:v>7.9613849409758686E-3</c:v>
                </c:pt>
                <c:pt idx="4084">
                  <c:v>2.3908972996973255E-2</c:v>
                </c:pt>
                <c:pt idx="4085">
                  <c:v>1.106092785195667E-2</c:v>
                </c:pt>
                <c:pt idx="4086">
                  <c:v>4.1314416599295689E-2</c:v>
                </c:pt>
                <c:pt idx="4087">
                  <c:v>3.400678562077819E-3</c:v>
                </c:pt>
                <c:pt idx="4088">
                  <c:v>3.9861466191081774E-2</c:v>
                </c:pt>
                <c:pt idx="4089">
                  <c:v>2.094339678317414E-2</c:v>
                </c:pt>
                <c:pt idx="4090">
                  <c:v>5.3267737928417547E-2</c:v>
                </c:pt>
                <c:pt idx="4091">
                  <c:v>1.8002166113229578E-2</c:v>
                </c:pt>
                <c:pt idx="4092">
                  <c:v>7.2870029010124182E-2</c:v>
                </c:pt>
                <c:pt idx="4093">
                  <c:v>8.3778428026171081E-3</c:v>
                </c:pt>
                <c:pt idx="4094">
                  <c:v>1.7649459761329034E-2</c:v>
                </c:pt>
                <c:pt idx="4095">
                  <c:v>2.21286944110477E-3</c:v>
                </c:pt>
                <c:pt idx="4096">
                  <c:v>0</c:v>
                </c:pt>
                <c:pt idx="4097">
                  <c:v>2.1479350044181222E-3</c:v>
                </c:pt>
                <c:pt idx="4098">
                  <c:v>3.1705717600906236E-2</c:v>
                </c:pt>
                <c:pt idx="4099">
                  <c:v>1.3124233022289822E-2</c:v>
                </c:pt>
                <c:pt idx="4100">
                  <c:v>8.1223315771609017E-2</c:v>
                </c:pt>
                <c:pt idx="4101">
                  <c:v>1.7092924248400143E-2</c:v>
                </c:pt>
                <c:pt idx="4102">
                  <c:v>4.5087136656992932E-2</c:v>
                </c:pt>
                <c:pt idx="4103">
                  <c:v>1.5697406779649481E-2</c:v>
                </c:pt>
                <c:pt idx="4104">
                  <c:v>5.0495022687530478E-2</c:v>
                </c:pt>
                <c:pt idx="4105">
                  <c:v>3.0077834248334323E-3</c:v>
                </c:pt>
                <c:pt idx="4106">
                  <c:v>4.8679306884295004E-3</c:v>
                </c:pt>
                <c:pt idx="4107">
                  <c:v>4.2117466784034607E-2</c:v>
                </c:pt>
                <c:pt idx="4108">
                  <c:v>2.486080735384244E-2</c:v>
                </c:pt>
                <c:pt idx="4109">
                  <c:v>2.5779864827970345E-2</c:v>
                </c:pt>
                <c:pt idx="4110">
                  <c:v>2.4967292340322245E-2</c:v>
                </c:pt>
                <c:pt idx="4111">
                  <c:v>6.8444204043388801E-2</c:v>
                </c:pt>
                <c:pt idx="4112">
                  <c:v>5.0909952100043121E-2</c:v>
                </c:pt>
                <c:pt idx="4113">
                  <c:v>2.0234839023700602E-2</c:v>
                </c:pt>
                <c:pt idx="4114">
                  <c:v>4.6186190529456495E-2</c:v>
                </c:pt>
                <c:pt idx="4115">
                  <c:v>1.1831496595355095E-2</c:v>
                </c:pt>
                <c:pt idx="4116">
                  <c:v>3.6862370373130782E-3</c:v>
                </c:pt>
                <c:pt idx="4117">
                  <c:v>1.0771355053851073E-2</c:v>
                </c:pt>
                <c:pt idx="4118">
                  <c:v>4.3951460753266502E-3</c:v>
                </c:pt>
                <c:pt idx="4119">
                  <c:v>5.023367844396498E-3</c:v>
                </c:pt>
                <c:pt idx="4120">
                  <c:v>3.2970811397918798E-3</c:v>
                </c:pt>
                <c:pt idx="4121">
                  <c:v>0</c:v>
                </c:pt>
                <c:pt idx="4122">
                  <c:v>0.10707619750387332</c:v>
                </c:pt>
                <c:pt idx="4123">
                  <c:v>0</c:v>
                </c:pt>
                <c:pt idx="4124">
                  <c:v>3.3292812194636978E-2</c:v>
                </c:pt>
                <c:pt idx="4125">
                  <c:v>1.615914805931784E-2</c:v>
                </c:pt>
                <c:pt idx="4126">
                  <c:v>7.9781012634472237E-4</c:v>
                </c:pt>
                <c:pt idx="4127">
                  <c:v>2.1831280439723488E-2</c:v>
                </c:pt>
                <c:pt idx="4128">
                  <c:v>4.1414657660711729E-2</c:v>
                </c:pt>
                <c:pt idx="4129">
                  <c:v>4.2138545973693153E-2</c:v>
                </c:pt>
                <c:pt idx="4130">
                  <c:v>0</c:v>
                </c:pt>
                <c:pt idx="4131">
                  <c:v>2.2453896322253142E-3</c:v>
                </c:pt>
                <c:pt idx="4132">
                  <c:v>2.0239026785188186E-3</c:v>
                </c:pt>
                <c:pt idx="4133">
                  <c:v>0</c:v>
                </c:pt>
                <c:pt idx="4134">
                  <c:v>4.3165062922095099E-2</c:v>
                </c:pt>
                <c:pt idx="4135">
                  <c:v>4.4706800450502016E-2</c:v>
                </c:pt>
                <c:pt idx="4136">
                  <c:v>2.7859121726405589E-2</c:v>
                </c:pt>
                <c:pt idx="4137">
                  <c:v>0</c:v>
                </c:pt>
                <c:pt idx="4138">
                  <c:v>3.0401585564532319E-4</c:v>
                </c:pt>
                <c:pt idx="4139">
                  <c:v>3.0980960465770702E-3</c:v>
                </c:pt>
                <c:pt idx="4140">
                  <c:v>0</c:v>
                </c:pt>
                <c:pt idx="4141">
                  <c:v>4.9064673254737512E-2</c:v>
                </c:pt>
                <c:pt idx="4142">
                  <c:v>9.3650680768607719E-3</c:v>
                </c:pt>
                <c:pt idx="4143">
                  <c:v>5.1407335900299334E-2</c:v>
                </c:pt>
                <c:pt idx="4144">
                  <c:v>0</c:v>
                </c:pt>
                <c:pt idx="4145">
                  <c:v>7.9371129330014556E-2</c:v>
                </c:pt>
                <c:pt idx="4146">
                  <c:v>2.7505437075217687E-2</c:v>
                </c:pt>
                <c:pt idx="4147">
                  <c:v>0</c:v>
                </c:pt>
                <c:pt idx="4148">
                  <c:v>7.6459482949411406E-2</c:v>
                </c:pt>
                <c:pt idx="4149">
                  <c:v>0</c:v>
                </c:pt>
                <c:pt idx="4150">
                  <c:v>6.883011333925404E-2</c:v>
                </c:pt>
                <c:pt idx="4151">
                  <c:v>9.7984031175467612E-3</c:v>
                </c:pt>
                <c:pt idx="4152">
                  <c:v>0</c:v>
                </c:pt>
                <c:pt idx="4153">
                  <c:v>1.6212499978728201E-2</c:v>
                </c:pt>
                <c:pt idx="4154">
                  <c:v>7.9007393040066987E-3</c:v>
                </c:pt>
                <c:pt idx="4155">
                  <c:v>1.0097229728268653E-2</c:v>
                </c:pt>
                <c:pt idx="4156">
                  <c:v>5.1468696916164069E-2</c:v>
                </c:pt>
                <c:pt idx="4157">
                  <c:v>1.7282352975063309E-2</c:v>
                </c:pt>
                <c:pt idx="4158">
                  <c:v>7.9565929084184805E-2</c:v>
                </c:pt>
                <c:pt idx="4159">
                  <c:v>0</c:v>
                </c:pt>
                <c:pt idx="4160">
                  <c:v>3.8106079762118772E-2</c:v>
                </c:pt>
                <c:pt idx="4161">
                  <c:v>0</c:v>
                </c:pt>
                <c:pt idx="4162">
                  <c:v>1.8679490709165636E-2</c:v>
                </c:pt>
                <c:pt idx="4163">
                  <c:v>0</c:v>
                </c:pt>
                <c:pt idx="4164">
                  <c:v>2.9160968294461576E-3</c:v>
                </c:pt>
                <c:pt idx="4165">
                  <c:v>1.59447196146415E-2</c:v>
                </c:pt>
                <c:pt idx="4166">
                  <c:v>2.5888595668929315E-2</c:v>
                </c:pt>
                <c:pt idx="4167">
                  <c:v>8.2107628874715788E-3</c:v>
                </c:pt>
                <c:pt idx="4168">
                  <c:v>4.929055007462535E-2</c:v>
                </c:pt>
                <c:pt idx="4169">
                  <c:v>4.3066781253435216E-2</c:v>
                </c:pt>
                <c:pt idx="4170">
                  <c:v>0</c:v>
                </c:pt>
                <c:pt idx="4171">
                  <c:v>0</c:v>
                </c:pt>
                <c:pt idx="4172">
                  <c:v>0</c:v>
                </c:pt>
                <c:pt idx="4173">
                  <c:v>0</c:v>
                </c:pt>
                <c:pt idx="4174">
                  <c:v>1.3258552130673396E-2</c:v>
                </c:pt>
                <c:pt idx="4175">
                  <c:v>2.4679674886976088E-2</c:v>
                </c:pt>
                <c:pt idx="4176">
                  <c:v>3.9774338546126331E-2</c:v>
                </c:pt>
                <c:pt idx="4177">
                  <c:v>7.8974351555705091E-3</c:v>
                </c:pt>
                <c:pt idx="4178">
                  <c:v>0.33583444303885368</c:v>
                </c:pt>
                <c:pt idx="4179">
                  <c:v>0</c:v>
                </c:pt>
                <c:pt idx="4180">
                  <c:v>1.8592300399632444E-3</c:v>
                </c:pt>
                <c:pt idx="4181">
                  <c:v>0</c:v>
                </c:pt>
                <c:pt idx="4182">
                  <c:v>0</c:v>
                </c:pt>
                <c:pt idx="4183">
                  <c:v>0</c:v>
                </c:pt>
                <c:pt idx="4184">
                  <c:v>0</c:v>
                </c:pt>
                <c:pt idx="4185">
                  <c:v>5.8170172363356976E-2</c:v>
                </c:pt>
                <c:pt idx="4186">
                  <c:v>0</c:v>
                </c:pt>
                <c:pt idx="4187">
                  <c:v>5.6585133037869828E-2</c:v>
                </c:pt>
                <c:pt idx="4188">
                  <c:v>2.6098167559237773E-2</c:v>
                </c:pt>
                <c:pt idx="4189">
                  <c:v>0</c:v>
                </c:pt>
                <c:pt idx="4190">
                  <c:v>0</c:v>
                </c:pt>
                <c:pt idx="4191">
                  <c:v>0</c:v>
                </c:pt>
                <c:pt idx="4192">
                  <c:v>3.1570478070670371E-2</c:v>
                </c:pt>
                <c:pt idx="4193">
                  <c:v>1.0322013070687142E-3</c:v>
                </c:pt>
                <c:pt idx="4194">
                  <c:v>1.2230028623471223E-2</c:v>
                </c:pt>
                <c:pt idx="4195">
                  <c:v>1.2828446376362046E-2</c:v>
                </c:pt>
                <c:pt idx="4196">
                  <c:v>0</c:v>
                </c:pt>
                <c:pt idx="4197">
                  <c:v>0</c:v>
                </c:pt>
                <c:pt idx="4198">
                  <c:v>0</c:v>
                </c:pt>
                <c:pt idx="4199">
                  <c:v>0</c:v>
                </c:pt>
                <c:pt idx="4200">
                  <c:v>3.5123671170981252E-3</c:v>
                </c:pt>
                <c:pt idx="4201">
                  <c:v>0</c:v>
                </c:pt>
                <c:pt idx="4202">
                  <c:v>7.7944128136067103E-3</c:v>
                </c:pt>
                <c:pt idx="4203">
                  <c:v>0</c:v>
                </c:pt>
                <c:pt idx="4204">
                  <c:v>0</c:v>
                </c:pt>
                <c:pt idx="4205">
                  <c:v>0</c:v>
                </c:pt>
                <c:pt idx="4206">
                  <c:v>1.6168306624277928E-3</c:v>
                </c:pt>
                <c:pt idx="4207">
                  <c:v>0.40951498751864968</c:v>
                </c:pt>
                <c:pt idx="4208">
                  <c:v>0</c:v>
                </c:pt>
                <c:pt idx="4209">
                  <c:v>0</c:v>
                </c:pt>
                <c:pt idx="4210">
                  <c:v>0</c:v>
                </c:pt>
                <c:pt idx="4211">
                  <c:v>0</c:v>
                </c:pt>
                <c:pt idx="4212">
                  <c:v>0</c:v>
                </c:pt>
                <c:pt idx="4213">
                  <c:v>0</c:v>
                </c:pt>
                <c:pt idx="4214">
                  <c:v>5.6243441887713019E-2</c:v>
                </c:pt>
                <c:pt idx="4215">
                  <c:v>0</c:v>
                </c:pt>
                <c:pt idx="4216">
                  <c:v>0</c:v>
                </c:pt>
                <c:pt idx="4217">
                  <c:v>0</c:v>
                </c:pt>
                <c:pt idx="4218">
                  <c:v>0.8640379511146139</c:v>
                </c:pt>
                <c:pt idx="4219">
                  <c:v>0</c:v>
                </c:pt>
                <c:pt idx="4220">
                  <c:v>4.3843348451174879E-2</c:v>
                </c:pt>
                <c:pt idx="4221">
                  <c:v>2.37928571524052E-2</c:v>
                </c:pt>
                <c:pt idx="4222">
                  <c:v>0</c:v>
                </c:pt>
                <c:pt idx="4223">
                  <c:v>0</c:v>
                </c:pt>
                <c:pt idx="4224">
                  <c:v>0</c:v>
                </c:pt>
                <c:pt idx="4225">
                  <c:v>0.2398534422137284</c:v>
                </c:pt>
                <c:pt idx="4226">
                  <c:v>0</c:v>
                </c:pt>
                <c:pt idx="4227">
                  <c:v>0</c:v>
                </c:pt>
                <c:pt idx="4228">
                  <c:v>0</c:v>
                </c:pt>
                <c:pt idx="4229">
                  <c:v>0</c:v>
                </c:pt>
                <c:pt idx="4230">
                  <c:v>6.6348523688533834E-2</c:v>
                </c:pt>
                <c:pt idx="4231">
                  <c:v>0</c:v>
                </c:pt>
                <c:pt idx="4232">
                  <c:v>0</c:v>
                </c:pt>
                <c:pt idx="4233">
                  <c:v>2.8604683198950598E-2</c:v>
                </c:pt>
                <c:pt idx="4234">
                  <c:v>0</c:v>
                </c:pt>
                <c:pt idx="4235">
                  <c:v>0</c:v>
                </c:pt>
                <c:pt idx="4236">
                  <c:v>0</c:v>
                </c:pt>
                <c:pt idx="4237">
                  <c:v>0.23934750696685825</c:v>
                </c:pt>
                <c:pt idx="4238">
                  <c:v>0</c:v>
                </c:pt>
                <c:pt idx="4239">
                  <c:v>0</c:v>
                </c:pt>
                <c:pt idx="4240">
                  <c:v>8.186455139429849E-2</c:v>
                </c:pt>
                <c:pt idx="4241">
                  <c:v>0</c:v>
                </c:pt>
                <c:pt idx="4242">
                  <c:v>7.910953115865127E-2</c:v>
                </c:pt>
                <c:pt idx="4243">
                  <c:v>0</c:v>
                </c:pt>
                <c:pt idx="4244">
                  <c:v>0</c:v>
                </c:pt>
                <c:pt idx="4245">
                  <c:v>0</c:v>
                </c:pt>
                <c:pt idx="4246">
                  <c:v>4.0162981253139773E-2</c:v>
                </c:pt>
                <c:pt idx="4247">
                  <c:v>0</c:v>
                </c:pt>
                <c:pt idx="4248">
                  <c:v>0</c:v>
                </c:pt>
                <c:pt idx="4249">
                  <c:v>0</c:v>
                </c:pt>
                <c:pt idx="4250">
                  <c:v>0</c:v>
                </c:pt>
                <c:pt idx="4251">
                  <c:v>0</c:v>
                </c:pt>
                <c:pt idx="4252">
                  <c:v>0</c:v>
                </c:pt>
                <c:pt idx="4253">
                  <c:v>0</c:v>
                </c:pt>
                <c:pt idx="4254">
                  <c:v>0</c:v>
                </c:pt>
                <c:pt idx="4255">
                  <c:v>0</c:v>
                </c:pt>
                <c:pt idx="4256">
                  <c:v>3.8099950727744081E-2</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7.8010010528258955E-2</c:v>
                </c:pt>
                <c:pt idx="4284">
                  <c:v>0.14607124759902446</c:v>
                </c:pt>
                <c:pt idx="4285">
                  <c:v>0.12532145911611803</c:v>
                </c:pt>
                <c:pt idx="4286">
                  <c:v>0.15396821290976814</c:v>
                </c:pt>
                <c:pt idx="4287">
                  <c:v>0.2352340469468106</c:v>
                </c:pt>
                <c:pt idx="4288">
                  <c:v>4.8882503258821153E-2</c:v>
                </c:pt>
                <c:pt idx="4289">
                  <c:v>6.8066794207125025E-2</c:v>
                </c:pt>
                <c:pt idx="4290">
                  <c:v>0.16107201821256412</c:v>
                </c:pt>
                <c:pt idx="4291">
                  <c:v>0.18795467872555682</c:v>
                </c:pt>
                <c:pt idx="4292">
                  <c:v>6.8982122429887438E-2</c:v>
                </c:pt>
                <c:pt idx="4293">
                  <c:v>7.574283301340301E-2</c:v>
                </c:pt>
                <c:pt idx="4294">
                  <c:v>0.10751365190614515</c:v>
                </c:pt>
                <c:pt idx="4295">
                  <c:v>0.10757031943770867</c:v>
                </c:pt>
                <c:pt idx="4296">
                  <c:v>4.6672410146039622E-2</c:v>
                </c:pt>
                <c:pt idx="4297">
                  <c:v>4.400939581717378E-2</c:v>
                </c:pt>
                <c:pt idx="4298">
                  <c:v>5.5363507039587034E-2</c:v>
                </c:pt>
                <c:pt idx="4299">
                  <c:v>4.0117522869115629E-2</c:v>
                </c:pt>
                <c:pt idx="4300">
                  <c:v>0.12453393017208847</c:v>
                </c:pt>
                <c:pt idx="4301">
                  <c:v>3.4343156057072943E-2</c:v>
                </c:pt>
                <c:pt idx="4302">
                  <c:v>7.0281261991276822E-2</c:v>
                </c:pt>
                <c:pt idx="4303">
                  <c:v>3.1861079483297305E-2</c:v>
                </c:pt>
                <c:pt idx="4304">
                  <c:v>2.7949380246480082E-2</c:v>
                </c:pt>
                <c:pt idx="4305">
                  <c:v>3.3875998375626937E-2</c:v>
                </c:pt>
                <c:pt idx="4306">
                  <c:v>4.5951150348119585E-2</c:v>
                </c:pt>
                <c:pt idx="4307">
                  <c:v>0</c:v>
                </c:pt>
                <c:pt idx="4308">
                  <c:v>5.1164042804800136E-2</c:v>
                </c:pt>
                <c:pt idx="4309">
                  <c:v>5.1276525984353838E-2</c:v>
                </c:pt>
                <c:pt idx="4310">
                  <c:v>7.2012278429843812E-3</c:v>
                </c:pt>
                <c:pt idx="4311">
                  <c:v>6.9572998246875795E-2</c:v>
                </c:pt>
                <c:pt idx="4312">
                  <c:v>5.3099508178288568E-2</c:v>
                </c:pt>
                <c:pt idx="4313">
                  <c:v>3.3790015513544325E-2</c:v>
                </c:pt>
                <c:pt idx="4314">
                  <c:v>2.603981426392854E-2</c:v>
                </c:pt>
                <c:pt idx="4315">
                  <c:v>0.32317608264276265</c:v>
                </c:pt>
                <c:pt idx="4316">
                  <c:v>2.7802428978182747E-2</c:v>
                </c:pt>
                <c:pt idx="4317">
                  <c:v>6.680561608963409E-2</c:v>
                </c:pt>
                <c:pt idx="4318">
                  <c:v>0</c:v>
                </c:pt>
                <c:pt idx="4319">
                  <c:v>0.14065983163066986</c:v>
                </c:pt>
                <c:pt idx="4320">
                  <c:v>4.2823625609400007E-2</c:v>
                </c:pt>
                <c:pt idx="4321">
                  <c:v>3.2998317558655121E-2</c:v>
                </c:pt>
                <c:pt idx="4322">
                  <c:v>4.3650937645690391E-2</c:v>
                </c:pt>
                <c:pt idx="4323">
                  <c:v>2.7982423591974559E-2</c:v>
                </c:pt>
                <c:pt idx="4324">
                  <c:v>0.12441068474566075</c:v>
                </c:pt>
                <c:pt idx="4325">
                  <c:v>0</c:v>
                </c:pt>
                <c:pt idx="4326">
                  <c:v>2.2164008936925161E-2</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9.2474512650320917E-2</c:v>
                </c:pt>
                <c:pt idx="4341">
                  <c:v>0.13071312982018823</c:v>
                </c:pt>
                <c:pt idx="4342">
                  <c:v>4.2948241704763301E-2</c:v>
                </c:pt>
                <c:pt idx="4343">
                  <c:v>9.6995211933236236E-2</c:v>
                </c:pt>
                <c:pt idx="4344">
                  <c:v>9.1111041924718972E-2</c:v>
                </c:pt>
                <c:pt idx="4345">
                  <c:v>0.19125553248576521</c:v>
                </c:pt>
                <c:pt idx="4346">
                  <c:v>0.19122552338370657</c:v>
                </c:pt>
                <c:pt idx="4347">
                  <c:v>6.1114865212952174E-2</c:v>
                </c:pt>
                <c:pt idx="4348">
                  <c:v>9.3513248785044412E-2</c:v>
                </c:pt>
                <c:pt idx="4349">
                  <c:v>8.180152454998546E-2</c:v>
                </c:pt>
                <c:pt idx="4350">
                  <c:v>7.5697496509956608E-2</c:v>
                </c:pt>
                <c:pt idx="4351">
                  <c:v>6.9878213394287125E-2</c:v>
                </c:pt>
                <c:pt idx="4352">
                  <c:v>0.12669360499585969</c:v>
                </c:pt>
                <c:pt idx="4353">
                  <c:v>0.17047755951184096</c:v>
                </c:pt>
                <c:pt idx="4354">
                  <c:v>0.22303667270041705</c:v>
                </c:pt>
                <c:pt idx="4355">
                  <c:v>0.14832991726458711</c:v>
                </c:pt>
                <c:pt idx="4356">
                  <c:v>4.0391579621766538E-2</c:v>
                </c:pt>
                <c:pt idx="4357">
                  <c:v>0.11054850899511848</c:v>
                </c:pt>
                <c:pt idx="4358">
                  <c:v>0.12282752866398594</c:v>
                </c:pt>
                <c:pt idx="4359">
                  <c:v>9.285619773256204E-2</c:v>
                </c:pt>
                <c:pt idx="4360">
                  <c:v>6.8668336981113631E-2</c:v>
                </c:pt>
                <c:pt idx="4361">
                  <c:v>6.9249610458598454E-2</c:v>
                </c:pt>
                <c:pt idx="4362">
                  <c:v>5.267313850908717E-2</c:v>
                </c:pt>
                <c:pt idx="4363">
                  <c:v>5.4968557713957145E-2</c:v>
                </c:pt>
                <c:pt idx="4364">
                  <c:v>0.13370643464353482</c:v>
                </c:pt>
                <c:pt idx="4365">
                  <c:v>6.1224951241638181E-2</c:v>
                </c:pt>
                <c:pt idx="4366">
                  <c:v>6.6120025802274718E-2</c:v>
                </c:pt>
                <c:pt idx="4367">
                  <c:v>0.1566593497145593</c:v>
                </c:pt>
                <c:pt idx="4368">
                  <c:v>3.7531677483720327E-2</c:v>
                </c:pt>
                <c:pt idx="4369">
                  <c:v>0.12287401543098153</c:v>
                </c:pt>
                <c:pt idx="4370">
                  <c:v>8.8790654087134602E-2</c:v>
                </c:pt>
                <c:pt idx="4371">
                  <c:v>1.5312457532403734E-3</c:v>
                </c:pt>
                <c:pt idx="4372">
                  <c:v>1.1837877665928476E-2</c:v>
                </c:pt>
                <c:pt idx="4373">
                  <c:v>0.10059354900272499</c:v>
                </c:pt>
                <c:pt idx="4374">
                  <c:v>5.2046453985270524E-2</c:v>
                </c:pt>
                <c:pt idx="4375">
                  <c:v>6.8108302732740156E-2</c:v>
                </c:pt>
                <c:pt idx="4376">
                  <c:v>9.4116317492131674E-2</c:v>
                </c:pt>
                <c:pt idx="4377">
                  <c:v>3.8058880016994312E-2</c:v>
                </c:pt>
                <c:pt idx="4378">
                  <c:v>2.5317421238053139E-2</c:v>
                </c:pt>
                <c:pt idx="4379">
                  <c:v>0.14608519789936258</c:v>
                </c:pt>
                <c:pt idx="4380">
                  <c:v>7.86946192609006E-2</c:v>
                </c:pt>
                <c:pt idx="4381">
                  <c:v>6.0888951377772726E-2</c:v>
                </c:pt>
                <c:pt idx="4382">
                  <c:v>9.0922191088642079E-2</c:v>
                </c:pt>
                <c:pt idx="4383">
                  <c:v>7.7212003971740995E-2</c:v>
                </c:pt>
                <c:pt idx="4384">
                  <c:v>2.4717497582177672E-2</c:v>
                </c:pt>
                <c:pt idx="4385">
                  <c:v>5.0416439042023642E-3</c:v>
                </c:pt>
                <c:pt idx="4386">
                  <c:v>2.4238386635706988E-2</c:v>
                </c:pt>
                <c:pt idx="4387">
                  <c:v>7.5737860989665728E-2</c:v>
                </c:pt>
                <c:pt idx="4388">
                  <c:v>2.918177422984003E-2</c:v>
                </c:pt>
                <c:pt idx="4389">
                  <c:v>2.3021231653776342E-2</c:v>
                </c:pt>
                <c:pt idx="4390">
                  <c:v>5.2845472883782718E-2</c:v>
                </c:pt>
                <c:pt idx="4391">
                  <c:v>2.0300882884211502E-2</c:v>
                </c:pt>
                <c:pt idx="4392">
                  <c:v>8.8279712721150094E-2</c:v>
                </c:pt>
                <c:pt idx="4393">
                  <c:v>1.5806707941571796E-2</c:v>
                </c:pt>
                <c:pt idx="4394">
                  <c:v>2.2358806858588598E-2</c:v>
                </c:pt>
                <c:pt idx="4395">
                  <c:v>2.2210061649961643E-2</c:v>
                </c:pt>
                <c:pt idx="4396">
                  <c:v>6.5588205787251441E-3</c:v>
                </c:pt>
                <c:pt idx="4397">
                  <c:v>1.0119561674651334E-2</c:v>
                </c:pt>
                <c:pt idx="4398">
                  <c:v>6.5005051320607632E-2</c:v>
                </c:pt>
                <c:pt idx="4399">
                  <c:v>0.12161062360438812</c:v>
                </c:pt>
                <c:pt idx="4400">
                  <c:v>4.0807161548662374E-2</c:v>
                </c:pt>
                <c:pt idx="4401">
                  <c:v>1.2393858914811706E-2</c:v>
                </c:pt>
                <c:pt idx="4402">
                  <c:v>3.4940196227319698E-2</c:v>
                </c:pt>
                <c:pt idx="4403">
                  <c:v>0</c:v>
                </c:pt>
                <c:pt idx="4404">
                  <c:v>3.3461374644046415E-2</c:v>
                </c:pt>
                <c:pt idx="4405">
                  <c:v>1.1035270346099857E-2</c:v>
                </c:pt>
                <c:pt idx="4406">
                  <c:v>0</c:v>
                </c:pt>
                <c:pt idx="4407">
                  <c:v>0</c:v>
                </c:pt>
                <c:pt idx="4408">
                  <c:v>1.381296673686605E-2</c:v>
                </c:pt>
                <c:pt idx="4409">
                  <c:v>8.7641629471225224E-2</c:v>
                </c:pt>
                <c:pt idx="4410">
                  <c:v>0</c:v>
                </c:pt>
                <c:pt idx="4411">
                  <c:v>0</c:v>
                </c:pt>
                <c:pt idx="4412">
                  <c:v>8.2570790264251404E-2</c:v>
                </c:pt>
                <c:pt idx="4413">
                  <c:v>0.20168290694354363</c:v>
                </c:pt>
                <c:pt idx="4414">
                  <c:v>7.1828910649758049E-2</c:v>
                </c:pt>
                <c:pt idx="4415">
                  <c:v>3.7007957972641781E-2</c:v>
                </c:pt>
                <c:pt idx="4416">
                  <c:v>0</c:v>
                </c:pt>
                <c:pt idx="4417">
                  <c:v>0</c:v>
                </c:pt>
                <c:pt idx="4418">
                  <c:v>0</c:v>
                </c:pt>
                <c:pt idx="4419">
                  <c:v>0</c:v>
                </c:pt>
                <c:pt idx="4420">
                  <c:v>4.117095372649926E-4</c:v>
                </c:pt>
                <c:pt idx="4421">
                  <c:v>0</c:v>
                </c:pt>
                <c:pt idx="4422">
                  <c:v>1.7173467871302917E-2</c:v>
                </c:pt>
                <c:pt idx="4423">
                  <c:v>0</c:v>
                </c:pt>
                <c:pt idx="4424">
                  <c:v>0</c:v>
                </c:pt>
                <c:pt idx="4425">
                  <c:v>0</c:v>
                </c:pt>
                <c:pt idx="4426">
                  <c:v>0</c:v>
                </c:pt>
                <c:pt idx="4427">
                  <c:v>0</c:v>
                </c:pt>
                <c:pt idx="4428">
                  <c:v>0</c:v>
                </c:pt>
                <c:pt idx="4429">
                  <c:v>0.35379158953328638</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1.574800098663609E-2</c:v>
                </c:pt>
                <c:pt idx="4447">
                  <c:v>8.0217726732830785E-3</c:v>
                </c:pt>
                <c:pt idx="4448">
                  <c:v>0</c:v>
                </c:pt>
                <c:pt idx="4449">
                  <c:v>0</c:v>
                </c:pt>
                <c:pt idx="4450">
                  <c:v>0</c:v>
                </c:pt>
                <c:pt idx="4451">
                  <c:v>7.4004545053458659E-2</c:v>
                </c:pt>
                <c:pt idx="4452">
                  <c:v>6.7174002867002147E-2</c:v>
                </c:pt>
                <c:pt idx="4453">
                  <c:v>7.0522603100454107E-2</c:v>
                </c:pt>
                <c:pt idx="4454">
                  <c:v>5.4061792682496335E-2</c:v>
                </c:pt>
                <c:pt idx="4455">
                  <c:v>6.8282648465860518E-2</c:v>
                </c:pt>
                <c:pt idx="4456">
                  <c:v>2.4687303488472256E-2</c:v>
                </c:pt>
                <c:pt idx="4457">
                  <c:v>1.9709677850546115E-2</c:v>
                </c:pt>
                <c:pt idx="4458">
                  <c:v>5.1456868930752631E-2</c:v>
                </c:pt>
                <c:pt idx="4459">
                  <c:v>1.623513548760136E-2</c:v>
                </c:pt>
                <c:pt idx="4460">
                  <c:v>0.47837256198064482</c:v>
                </c:pt>
                <c:pt idx="4461">
                  <c:v>1.2387048981833404E-2</c:v>
                </c:pt>
                <c:pt idx="4462">
                  <c:v>1.9959133892952008E-2</c:v>
                </c:pt>
                <c:pt idx="4463">
                  <c:v>5.2064508525562214E-3</c:v>
                </c:pt>
                <c:pt idx="4464">
                  <c:v>3.5895401448415853E-2</c:v>
                </c:pt>
                <c:pt idx="4465">
                  <c:v>0</c:v>
                </c:pt>
                <c:pt idx="4466">
                  <c:v>4.1895241033706898E-2</c:v>
                </c:pt>
                <c:pt idx="4467">
                  <c:v>0</c:v>
                </c:pt>
                <c:pt idx="4468">
                  <c:v>0</c:v>
                </c:pt>
                <c:pt idx="4469">
                  <c:v>8.3469679480992043E-2</c:v>
                </c:pt>
                <c:pt idx="4470">
                  <c:v>8.7757973807957357E-2</c:v>
                </c:pt>
                <c:pt idx="4471">
                  <c:v>7.4650476985691716E-2</c:v>
                </c:pt>
                <c:pt idx="4472">
                  <c:v>9.1938694014606082E-2</c:v>
                </c:pt>
                <c:pt idx="4473">
                  <c:v>0.18026335994475007</c:v>
                </c:pt>
                <c:pt idx="4474">
                  <c:v>9.9176547841920204E-2</c:v>
                </c:pt>
                <c:pt idx="4475">
                  <c:v>0.10523358816186834</c:v>
                </c:pt>
                <c:pt idx="4476">
                  <c:v>6.6982822162489963E-2</c:v>
                </c:pt>
                <c:pt idx="4477">
                  <c:v>8.3889380126254798E-2</c:v>
                </c:pt>
                <c:pt idx="4478">
                  <c:v>6.4425996457707746E-2</c:v>
                </c:pt>
                <c:pt idx="4479">
                  <c:v>7.2917593741222531E-2</c:v>
                </c:pt>
                <c:pt idx="4480">
                  <c:v>8.5529417418431897E-2</c:v>
                </c:pt>
                <c:pt idx="4481">
                  <c:v>6.4872343848299874E-2</c:v>
                </c:pt>
                <c:pt idx="4482">
                  <c:v>5.278498382272212E-2</c:v>
                </c:pt>
                <c:pt idx="4483">
                  <c:v>6.3046247309683778E-2</c:v>
                </c:pt>
                <c:pt idx="4484">
                  <c:v>0.37814085192785807</c:v>
                </c:pt>
                <c:pt idx="4485">
                  <c:v>9.4319595482018515E-2</c:v>
                </c:pt>
                <c:pt idx="4486">
                  <c:v>0.12325341892783648</c:v>
                </c:pt>
                <c:pt idx="4487">
                  <c:v>0.14101731569139031</c:v>
                </c:pt>
                <c:pt idx="4488">
                  <c:v>4.5731580744437506E-2</c:v>
                </c:pt>
                <c:pt idx="4489">
                  <c:v>7.3783629380581361E-2</c:v>
                </c:pt>
                <c:pt idx="4490">
                  <c:v>9.4549426332749986E-2</c:v>
                </c:pt>
                <c:pt idx="4491">
                  <c:v>6.8852146510622769E-2</c:v>
                </c:pt>
                <c:pt idx="4492">
                  <c:v>5.6270348574693596E-2</c:v>
                </c:pt>
                <c:pt idx="4493">
                  <c:v>5.5242485520886397E-2</c:v>
                </c:pt>
                <c:pt idx="4494">
                  <c:v>4.4658781885368093E-2</c:v>
                </c:pt>
                <c:pt idx="4495">
                  <c:v>4.7552641821186348E-2</c:v>
                </c:pt>
                <c:pt idx="4496">
                  <c:v>8.6783455001225529E-2</c:v>
                </c:pt>
                <c:pt idx="4497">
                  <c:v>6.7800095267670946E-2</c:v>
                </c:pt>
                <c:pt idx="4498">
                  <c:v>3.8578369398715395E-2</c:v>
                </c:pt>
                <c:pt idx="4499">
                  <c:v>3.5627696742377313E-2</c:v>
                </c:pt>
                <c:pt idx="4500">
                  <c:v>6.1341260798894237E-2</c:v>
                </c:pt>
                <c:pt idx="4501">
                  <c:v>3.0455220907618319E-2</c:v>
                </c:pt>
                <c:pt idx="4502">
                  <c:v>7.835086398615787E-2</c:v>
                </c:pt>
                <c:pt idx="4503">
                  <c:v>3.4484552857674711E-2</c:v>
                </c:pt>
                <c:pt idx="4504">
                  <c:v>5.32165803586091E-2</c:v>
                </c:pt>
                <c:pt idx="4505">
                  <c:v>2.294901317897835E-2</c:v>
                </c:pt>
                <c:pt idx="4506">
                  <c:v>0.13805279761828215</c:v>
                </c:pt>
                <c:pt idx="4507">
                  <c:v>3.5313255098590624E-2</c:v>
                </c:pt>
                <c:pt idx="4508">
                  <c:v>3.9721619883428372E-2</c:v>
                </c:pt>
                <c:pt idx="4509">
                  <c:v>4.5850010459346224E-2</c:v>
                </c:pt>
                <c:pt idx="4510">
                  <c:v>0.33700345676766341</c:v>
                </c:pt>
                <c:pt idx="4511">
                  <c:v>1.4123706041738515E-2</c:v>
                </c:pt>
                <c:pt idx="4512">
                  <c:v>3.7923816998724158E-2</c:v>
                </c:pt>
                <c:pt idx="4513">
                  <c:v>0.12102983023215319</c:v>
                </c:pt>
                <c:pt idx="4514">
                  <c:v>4.2761803581122249E-2</c:v>
                </c:pt>
                <c:pt idx="4515">
                  <c:v>5.225861709367996E-2</c:v>
                </c:pt>
                <c:pt idx="4516">
                  <c:v>2.8141138435074931E-2</c:v>
                </c:pt>
                <c:pt idx="4517">
                  <c:v>6.7079455314042469E-2</c:v>
                </c:pt>
                <c:pt idx="4518">
                  <c:v>7.2696449715507816E-2</c:v>
                </c:pt>
                <c:pt idx="4519">
                  <c:v>3.1040925603766256E-2</c:v>
                </c:pt>
                <c:pt idx="4520">
                  <c:v>2.3814173662646265E-2</c:v>
                </c:pt>
                <c:pt idx="4521">
                  <c:v>0</c:v>
                </c:pt>
                <c:pt idx="4522">
                  <c:v>1.2537041107696378E-2</c:v>
                </c:pt>
                <c:pt idx="4523">
                  <c:v>0.21177592044644988</c:v>
                </c:pt>
                <c:pt idx="4524">
                  <c:v>2.4007027923637403E-2</c:v>
                </c:pt>
                <c:pt idx="4525">
                  <c:v>1.9458401351540089E-2</c:v>
                </c:pt>
                <c:pt idx="4526">
                  <c:v>0.24304164146715668</c:v>
                </c:pt>
                <c:pt idx="4527">
                  <c:v>6.5367579420251287E-2</c:v>
                </c:pt>
                <c:pt idx="4528">
                  <c:v>6.3088353890186633E-2</c:v>
                </c:pt>
                <c:pt idx="4529">
                  <c:v>2.1720229482331099E-2</c:v>
                </c:pt>
                <c:pt idx="4530">
                  <c:v>2.3535759759256591E-2</c:v>
                </c:pt>
                <c:pt idx="4531">
                  <c:v>5.0383471335927354E-2</c:v>
                </c:pt>
                <c:pt idx="4532">
                  <c:v>9.0552200132799299E-2</c:v>
                </c:pt>
                <c:pt idx="4533">
                  <c:v>2.8772085822385662E-2</c:v>
                </c:pt>
                <c:pt idx="4534">
                  <c:v>2.229524268711558E-2</c:v>
                </c:pt>
                <c:pt idx="4535">
                  <c:v>6.4351955964328744E-2</c:v>
                </c:pt>
                <c:pt idx="4536">
                  <c:v>2.6459639385629785E-3</c:v>
                </c:pt>
                <c:pt idx="4537">
                  <c:v>4.4926680831239074E-2</c:v>
                </c:pt>
                <c:pt idx="4538">
                  <c:v>9.2085571081188866E-2</c:v>
                </c:pt>
                <c:pt idx="4539">
                  <c:v>2.4946378622206944E-2</c:v>
                </c:pt>
                <c:pt idx="4540">
                  <c:v>2.1499678698033708E-2</c:v>
                </c:pt>
                <c:pt idx="4541">
                  <c:v>4.7628296709826157E-2</c:v>
                </c:pt>
                <c:pt idx="4542">
                  <c:v>5.4823740912061436E-2</c:v>
                </c:pt>
                <c:pt idx="4543">
                  <c:v>0</c:v>
                </c:pt>
                <c:pt idx="4544">
                  <c:v>4.8353927257076434E-2</c:v>
                </c:pt>
                <c:pt idx="4545">
                  <c:v>0</c:v>
                </c:pt>
                <c:pt idx="4546">
                  <c:v>0.13925241848194292</c:v>
                </c:pt>
                <c:pt idx="4547">
                  <c:v>9.8587564103812975E-2</c:v>
                </c:pt>
                <c:pt idx="4548">
                  <c:v>0.11423378866593459</c:v>
                </c:pt>
                <c:pt idx="4549">
                  <c:v>0.14437035801375708</c:v>
                </c:pt>
                <c:pt idx="4550">
                  <c:v>6.9136151431642867E-2</c:v>
                </c:pt>
                <c:pt idx="4551">
                  <c:v>0.11487264283109455</c:v>
                </c:pt>
                <c:pt idx="4552">
                  <c:v>8.9586180273972804E-3</c:v>
                </c:pt>
                <c:pt idx="4553">
                  <c:v>0.21020288520426267</c:v>
                </c:pt>
                <c:pt idx="4554">
                  <c:v>7.6764033917591123E-2</c:v>
                </c:pt>
                <c:pt idx="4555">
                  <c:v>0.10320965544554606</c:v>
                </c:pt>
                <c:pt idx="4556">
                  <c:v>7.6123934159194939E-2</c:v>
                </c:pt>
                <c:pt idx="4557">
                  <c:v>6.663949604644881E-2</c:v>
                </c:pt>
                <c:pt idx="4558">
                  <c:v>0.17904498670169089</c:v>
                </c:pt>
                <c:pt idx="4559">
                  <c:v>5.000332218290926E-2</c:v>
                </c:pt>
                <c:pt idx="4560">
                  <c:v>0.14061094297376631</c:v>
                </c:pt>
                <c:pt idx="4561">
                  <c:v>9.7744169038170958E-2</c:v>
                </c:pt>
                <c:pt idx="4562">
                  <c:v>2.8600711428709791E-2</c:v>
                </c:pt>
                <c:pt idx="4563">
                  <c:v>0.1327779205578089</c:v>
                </c:pt>
                <c:pt idx="4564">
                  <c:v>4.3446217370159301E-2</c:v>
                </c:pt>
                <c:pt idx="4565">
                  <c:v>3.010682268612952E-2</c:v>
                </c:pt>
                <c:pt idx="4566">
                  <c:v>9.0797961576060127E-2</c:v>
                </c:pt>
                <c:pt idx="4567">
                  <c:v>3.1728079742595172E-2</c:v>
                </c:pt>
                <c:pt idx="4568">
                  <c:v>0.14268309012810532</c:v>
                </c:pt>
                <c:pt idx="4569">
                  <c:v>9.6481222653313936E-2</c:v>
                </c:pt>
                <c:pt idx="4570">
                  <c:v>2.1603112640276367E-2</c:v>
                </c:pt>
                <c:pt idx="4571">
                  <c:v>3.096668915825207E-2</c:v>
                </c:pt>
                <c:pt idx="4572">
                  <c:v>6.3677714682678244E-2</c:v>
                </c:pt>
                <c:pt idx="4573">
                  <c:v>5.7507177110317942E-2</c:v>
                </c:pt>
                <c:pt idx="4574">
                  <c:v>6.3610812420096363E-2</c:v>
                </c:pt>
                <c:pt idx="4575">
                  <c:v>6.8122974161812788E-3</c:v>
                </c:pt>
                <c:pt idx="4576">
                  <c:v>9.4445132993353664E-2</c:v>
                </c:pt>
                <c:pt idx="4577">
                  <c:v>4.2645357364666236E-2</c:v>
                </c:pt>
                <c:pt idx="4578">
                  <c:v>0.16126631361657007</c:v>
                </c:pt>
                <c:pt idx="4579">
                  <c:v>4.8354358074430337E-2</c:v>
                </c:pt>
                <c:pt idx="4580">
                  <c:v>3.928732926019185E-2</c:v>
                </c:pt>
                <c:pt idx="4581">
                  <c:v>1.7892492541921601E-2</c:v>
                </c:pt>
                <c:pt idx="4582">
                  <c:v>5.4741222257604139E-2</c:v>
                </c:pt>
                <c:pt idx="4583">
                  <c:v>3.4790234590692859E-2</c:v>
                </c:pt>
                <c:pt idx="4584">
                  <c:v>7.3289944324455569E-2</c:v>
                </c:pt>
                <c:pt idx="4585">
                  <c:v>2.0244060773000894E-2</c:v>
                </c:pt>
                <c:pt idx="4586">
                  <c:v>6.3214683579147612E-2</c:v>
                </c:pt>
                <c:pt idx="4587">
                  <c:v>2.1060894723240575E-2</c:v>
                </c:pt>
                <c:pt idx="4588">
                  <c:v>3.7771714810344248E-2</c:v>
                </c:pt>
                <c:pt idx="4589">
                  <c:v>3.3958134987885136E-2</c:v>
                </c:pt>
                <c:pt idx="4590">
                  <c:v>3.612486980059415E-2</c:v>
                </c:pt>
                <c:pt idx="4591">
                  <c:v>5.7896157409872528E-2</c:v>
                </c:pt>
                <c:pt idx="4592">
                  <c:v>5.6424864908843686E-2</c:v>
                </c:pt>
                <c:pt idx="4593">
                  <c:v>7.498660059231077E-2</c:v>
                </c:pt>
                <c:pt idx="4594">
                  <c:v>4.3094050310180876E-2</c:v>
                </c:pt>
                <c:pt idx="4595">
                  <c:v>3.8754081495089299E-2</c:v>
                </c:pt>
                <c:pt idx="4596">
                  <c:v>5.9979818907433979E-2</c:v>
                </c:pt>
                <c:pt idx="4597">
                  <c:v>5.5648676014957266E-2</c:v>
                </c:pt>
                <c:pt idx="4598">
                  <c:v>2.4070805935688888E-2</c:v>
                </c:pt>
                <c:pt idx="4599">
                  <c:v>2.3925078449261727E-2</c:v>
                </c:pt>
                <c:pt idx="4600">
                  <c:v>3.289033372432637E-2</c:v>
                </c:pt>
                <c:pt idx="4601">
                  <c:v>1.2353122062683686E-2</c:v>
                </c:pt>
                <c:pt idx="4602">
                  <c:v>7.7939236493131281E-2</c:v>
                </c:pt>
                <c:pt idx="4603">
                  <c:v>2.0228932198616656E-2</c:v>
                </c:pt>
                <c:pt idx="4604">
                  <c:v>3.3018912599966921E-3</c:v>
                </c:pt>
                <c:pt idx="4605">
                  <c:v>1.9323486134440904E-2</c:v>
                </c:pt>
                <c:pt idx="4606">
                  <c:v>3.5324014017180549E-2</c:v>
                </c:pt>
                <c:pt idx="4607">
                  <c:v>5.41960724577214E-2</c:v>
                </c:pt>
                <c:pt idx="4608">
                  <c:v>3.4320626657150077E-2</c:v>
                </c:pt>
                <c:pt idx="4609">
                  <c:v>5.1550638487851796E-2</c:v>
                </c:pt>
                <c:pt idx="4610">
                  <c:v>4.8227933679654833E-2</c:v>
                </c:pt>
                <c:pt idx="4611">
                  <c:v>2.6195129159344299E-2</c:v>
                </c:pt>
                <c:pt idx="4612">
                  <c:v>1.5910432965167476E-2</c:v>
                </c:pt>
                <c:pt idx="4613">
                  <c:v>5.0045837903745172E-2</c:v>
                </c:pt>
                <c:pt idx="4614">
                  <c:v>6.6465459874316402E-2</c:v>
                </c:pt>
                <c:pt idx="4615">
                  <c:v>1.6784001470779408E-2</c:v>
                </c:pt>
                <c:pt idx="4616">
                  <c:v>0</c:v>
                </c:pt>
                <c:pt idx="4617">
                  <c:v>3.1835385100659641E-2</c:v>
                </c:pt>
                <c:pt idx="4618">
                  <c:v>7.6359640257341876E-3</c:v>
                </c:pt>
                <c:pt idx="4619">
                  <c:v>5.1859547458329991E-2</c:v>
                </c:pt>
                <c:pt idx="4620">
                  <c:v>1.2427909803976012E-2</c:v>
                </c:pt>
                <c:pt idx="4621">
                  <c:v>3.0382363156991943E-2</c:v>
                </c:pt>
                <c:pt idx="4622">
                  <c:v>3.0729826368757873E-2</c:v>
                </c:pt>
                <c:pt idx="4623">
                  <c:v>1.0786387123325247E-2</c:v>
                </c:pt>
                <c:pt idx="4624">
                  <c:v>2.5072845164710644E-2</c:v>
                </c:pt>
                <c:pt idx="4625">
                  <c:v>3.815969526150409E-2</c:v>
                </c:pt>
                <c:pt idx="4626">
                  <c:v>2.7769133210984953E-2</c:v>
                </c:pt>
                <c:pt idx="4627">
                  <c:v>4.3654268094441839E-2</c:v>
                </c:pt>
                <c:pt idx="4628">
                  <c:v>1.4849051424367876E-2</c:v>
                </c:pt>
                <c:pt idx="4629">
                  <c:v>2.249310754230649E-2</c:v>
                </c:pt>
                <c:pt idx="4630">
                  <c:v>4.8627648793656553E-3</c:v>
                </c:pt>
                <c:pt idx="4631">
                  <c:v>1.206496515834643E-2</c:v>
                </c:pt>
                <c:pt idx="4632">
                  <c:v>5.0810137948831047E-2</c:v>
                </c:pt>
                <c:pt idx="4633">
                  <c:v>0</c:v>
                </c:pt>
                <c:pt idx="4634">
                  <c:v>8.8637114343856571E-2</c:v>
                </c:pt>
                <c:pt idx="4635">
                  <c:v>0</c:v>
                </c:pt>
                <c:pt idx="4636">
                  <c:v>0</c:v>
                </c:pt>
                <c:pt idx="4637">
                  <c:v>5.3700640231032493E-3</c:v>
                </c:pt>
                <c:pt idx="4638">
                  <c:v>1.6077731758041169E-2</c:v>
                </c:pt>
                <c:pt idx="4639">
                  <c:v>4.2172921892758009E-3</c:v>
                </c:pt>
                <c:pt idx="4640">
                  <c:v>0</c:v>
                </c:pt>
                <c:pt idx="4641">
                  <c:v>4.1549744610614225E-2</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1.8996383354599966E-2</c:v>
                </c:pt>
                <c:pt idx="4660">
                  <c:v>0.11049949192962338</c:v>
                </c:pt>
                <c:pt idx="4661">
                  <c:v>4.0467814553301062E-2</c:v>
                </c:pt>
                <c:pt idx="4662">
                  <c:v>5.7021570817224809E-2</c:v>
                </c:pt>
                <c:pt idx="4663">
                  <c:v>2.6343327916220627E-2</c:v>
                </c:pt>
                <c:pt idx="4664">
                  <c:v>4.5541304916938752E-2</c:v>
                </c:pt>
                <c:pt idx="4665">
                  <c:v>9.657668865750213E-2</c:v>
                </c:pt>
                <c:pt idx="4666">
                  <c:v>4.3121955028372794E-2</c:v>
                </c:pt>
                <c:pt idx="4667">
                  <c:v>1.9939174847051433E-2</c:v>
                </c:pt>
                <c:pt idx="4668">
                  <c:v>1.5826346402340485E-2</c:v>
                </c:pt>
                <c:pt idx="4669">
                  <c:v>3.3102259148062529E-2</c:v>
                </c:pt>
                <c:pt idx="4670">
                  <c:v>4.4070243998382219E-2</c:v>
                </c:pt>
                <c:pt idx="4671">
                  <c:v>4.2081876935172624E-2</c:v>
                </c:pt>
                <c:pt idx="4672">
                  <c:v>2.3006709866605912E-2</c:v>
                </c:pt>
                <c:pt idx="4673">
                  <c:v>3.9161634275914792E-2</c:v>
                </c:pt>
                <c:pt idx="4674">
                  <c:v>3.321356481738047E-2</c:v>
                </c:pt>
                <c:pt idx="4675">
                  <c:v>6.8443257451204498E-2</c:v>
                </c:pt>
                <c:pt idx="4676">
                  <c:v>0</c:v>
                </c:pt>
                <c:pt idx="4677">
                  <c:v>8.9131737228896446E-2</c:v>
                </c:pt>
                <c:pt idx="4678">
                  <c:v>0.11484624800162579</c:v>
                </c:pt>
                <c:pt idx="4679">
                  <c:v>0</c:v>
                </c:pt>
                <c:pt idx="4680">
                  <c:v>0.1883504426071293</c:v>
                </c:pt>
                <c:pt idx="4681">
                  <c:v>1.4290766158626012E-2</c:v>
                </c:pt>
                <c:pt idx="4682">
                  <c:v>8.350388764066019E-3</c:v>
                </c:pt>
                <c:pt idx="4683">
                  <c:v>0</c:v>
                </c:pt>
                <c:pt idx="4684">
                  <c:v>0</c:v>
                </c:pt>
                <c:pt idx="4685">
                  <c:v>2.3492936213384885E-2</c:v>
                </c:pt>
                <c:pt idx="4686">
                  <c:v>2.4754453629313389E-2</c:v>
                </c:pt>
                <c:pt idx="4687">
                  <c:v>3.5007073957634582E-2</c:v>
                </c:pt>
                <c:pt idx="4688">
                  <c:v>3.8898851212906149E-2</c:v>
                </c:pt>
                <c:pt idx="4689">
                  <c:v>2.8655073970266121E-2</c:v>
                </c:pt>
                <c:pt idx="4690">
                  <c:v>7.2400618992952581E-2</c:v>
                </c:pt>
                <c:pt idx="4691">
                  <c:v>9.4402983663071427E-2</c:v>
                </c:pt>
                <c:pt idx="4692">
                  <c:v>0</c:v>
                </c:pt>
                <c:pt idx="4693">
                  <c:v>1.1473365123124912E-2</c:v>
                </c:pt>
                <c:pt idx="4694">
                  <c:v>0</c:v>
                </c:pt>
                <c:pt idx="4695">
                  <c:v>0.10125846662032034</c:v>
                </c:pt>
                <c:pt idx="4696">
                  <c:v>0</c:v>
                </c:pt>
                <c:pt idx="4697">
                  <c:v>0</c:v>
                </c:pt>
                <c:pt idx="4698">
                  <c:v>1.0254168891899007E-2</c:v>
                </c:pt>
                <c:pt idx="4699">
                  <c:v>0</c:v>
                </c:pt>
                <c:pt idx="4700">
                  <c:v>7.5296738295438592E-2</c:v>
                </c:pt>
                <c:pt idx="4701">
                  <c:v>0</c:v>
                </c:pt>
                <c:pt idx="4702">
                  <c:v>2.5806854844104388E-2</c:v>
                </c:pt>
                <c:pt idx="4703">
                  <c:v>0</c:v>
                </c:pt>
                <c:pt idx="4704">
                  <c:v>3.7289676317677101E-2</c:v>
                </c:pt>
                <c:pt idx="4705">
                  <c:v>3.0866792446393454E-4</c:v>
                </c:pt>
                <c:pt idx="4706">
                  <c:v>0</c:v>
                </c:pt>
                <c:pt idx="4707">
                  <c:v>5.1649925079630621E-2</c:v>
                </c:pt>
                <c:pt idx="4708">
                  <c:v>0</c:v>
                </c:pt>
                <c:pt idx="4709">
                  <c:v>5.9357194375772027E-2</c:v>
                </c:pt>
                <c:pt idx="4710">
                  <c:v>1.6970778906021611E-2</c:v>
                </c:pt>
                <c:pt idx="4711">
                  <c:v>0</c:v>
                </c:pt>
                <c:pt idx="4712">
                  <c:v>0</c:v>
                </c:pt>
                <c:pt idx="4713">
                  <c:v>0</c:v>
                </c:pt>
                <c:pt idx="4714">
                  <c:v>0</c:v>
                </c:pt>
                <c:pt idx="4715">
                  <c:v>3.7975007729544319E-2</c:v>
                </c:pt>
                <c:pt idx="4716">
                  <c:v>0</c:v>
                </c:pt>
                <c:pt idx="4717">
                  <c:v>0</c:v>
                </c:pt>
                <c:pt idx="4718">
                  <c:v>0</c:v>
                </c:pt>
                <c:pt idx="4719">
                  <c:v>0</c:v>
                </c:pt>
                <c:pt idx="4720">
                  <c:v>0</c:v>
                </c:pt>
                <c:pt idx="4721">
                  <c:v>1.8633645901015239E-2</c:v>
                </c:pt>
                <c:pt idx="4722">
                  <c:v>8.6940347650092953E-3</c:v>
                </c:pt>
                <c:pt idx="4723">
                  <c:v>3.6209431062663722E-3</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0.10514955207466026</c:v>
                </c:pt>
                <c:pt idx="4740">
                  <c:v>3.535346883816104E-2</c:v>
                </c:pt>
                <c:pt idx="4741">
                  <c:v>7.6484634353693681E-2</c:v>
                </c:pt>
                <c:pt idx="4742">
                  <c:v>2.1002352637809141E-2</c:v>
                </c:pt>
                <c:pt idx="4743">
                  <c:v>8.5166278097045134E-2</c:v>
                </c:pt>
                <c:pt idx="4744">
                  <c:v>0.15286875471528183</c:v>
                </c:pt>
                <c:pt idx="4745">
                  <c:v>6.8256974432385653E-2</c:v>
                </c:pt>
                <c:pt idx="4746">
                  <c:v>9.1455369489294891E-2</c:v>
                </c:pt>
                <c:pt idx="4747">
                  <c:v>4.5845157845443518E-2</c:v>
                </c:pt>
                <c:pt idx="4748">
                  <c:v>4.5934919749232694E-2</c:v>
                </c:pt>
                <c:pt idx="4749">
                  <c:v>7.9537882985370234E-2</c:v>
                </c:pt>
                <c:pt idx="4750">
                  <c:v>3.0423836344038779E-2</c:v>
                </c:pt>
                <c:pt idx="4751">
                  <c:v>0.10228684281664302</c:v>
                </c:pt>
                <c:pt idx="4752">
                  <c:v>5.2968007148271101E-2</c:v>
                </c:pt>
                <c:pt idx="4753">
                  <c:v>0.14114376402068785</c:v>
                </c:pt>
                <c:pt idx="4754">
                  <c:v>2.1593417148207505E-2</c:v>
                </c:pt>
                <c:pt idx="4755">
                  <c:v>2.039547095620331E-2</c:v>
                </c:pt>
                <c:pt idx="4756">
                  <c:v>4.9321548500129153E-2</c:v>
                </c:pt>
                <c:pt idx="4757">
                  <c:v>0</c:v>
                </c:pt>
                <c:pt idx="4758">
                  <c:v>0.21809137936272516</c:v>
                </c:pt>
                <c:pt idx="4759">
                  <c:v>0.93877222425206996</c:v>
                </c:pt>
                <c:pt idx="4760">
                  <c:v>0.59158259773013866</c:v>
                </c:pt>
                <c:pt idx="4761">
                  <c:v>0.91740269936383689</c:v>
                </c:pt>
                <c:pt idx="4762">
                  <c:v>0.67713121397439313</c:v>
                </c:pt>
              </c:numCache>
            </c:numRef>
          </c:yVal>
          <c:bubbleSize>
            <c:numRef>
              <c:f>Sheet1!$C$2:$C$4764</c:f>
              <c:numCache>
                <c:formatCode>"$"#,##0</c:formatCode>
                <c:ptCount val="4763"/>
                <c:pt idx="0">
                  <c:v>11844793404</c:v>
                </c:pt>
                <c:pt idx="1">
                  <c:v>1475579183</c:v>
                </c:pt>
                <c:pt idx="2">
                  <c:v>792554831</c:v>
                </c:pt>
                <c:pt idx="3">
                  <c:v>211361446</c:v>
                </c:pt>
                <c:pt idx="4">
                  <c:v>205312432</c:v>
                </c:pt>
                <c:pt idx="5">
                  <c:v>187671982</c:v>
                </c:pt>
                <c:pt idx="6">
                  <c:v>176523839</c:v>
                </c:pt>
                <c:pt idx="7">
                  <c:v>154760255</c:v>
                </c:pt>
                <c:pt idx="8">
                  <c:v>78621794</c:v>
                </c:pt>
                <c:pt idx="9">
                  <c:v>14274707</c:v>
                </c:pt>
                <c:pt idx="10">
                  <c:v>7599949190</c:v>
                </c:pt>
                <c:pt idx="11">
                  <c:v>3420389537</c:v>
                </c:pt>
                <c:pt idx="12">
                  <c:v>2613204781</c:v>
                </c:pt>
                <c:pt idx="13">
                  <c:v>2349847878</c:v>
                </c:pt>
                <c:pt idx="14">
                  <c:v>1958897807</c:v>
                </c:pt>
                <c:pt idx="15">
                  <c:v>1640689087</c:v>
                </c:pt>
                <c:pt idx="16">
                  <c:v>1315891877</c:v>
                </c:pt>
                <c:pt idx="17">
                  <c:v>1253350236</c:v>
                </c:pt>
                <c:pt idx="18">
                  <c:v>970041146</c:v>
                </c:pt>
                <c:pt idx="19">
                  <c:v>964992281</c:v>
                </c:pt>
                <c:pt idx="20">
                  <c:v>865286128</c:v>
                </c:pt>
                <c:pt idx="21">
                  <c:v>756761612</c:v>
                </c:pt>
                <c:pt idx="22">
                  <c:v>748664965</c:v>
                </c:pt>
                <c:pt idx="23">
                  <c:v>646717251</c:v>
                </c:pt>
                <c:pt idx="24">
                  <c:v>479937404</c:v>
                </c:pt>
                <c:pt idx="25">
                  <c:v>417871915</c:v>
                </c:pt>
                <c:pt idx="26">
                  <c:v>417583944</c:v>
                </c:pt>
                <c:pt idx="27">
                  <c:v>393706380</c:v>
                </c:pt>
                <c:pt idx="28">
                  <c:v>336655110</c:v>
                </c:pt>
                <c:pt idx="29">
                  <c:v>250446351</c:v>
                </c:pt>
                <c:pt idx="30">
                  <c:v>233224924</c:v>
                </c:pt>
                <c:pt idx="31">
                  <c:v>224355487</c:v>
                </c:pt>
                <c:pt idx="32">
                  <c:v>218893491</c:v>
                </c:pt>
                <c:pt idx="33">
                  <c:v>204184292</c:v>
                </c:pt>
                <c:pt idx="34">
                  <c:v>193294764</c:v>
                </c:pt>
                <c:pt idx="35">
                  <c:v>187385671</c:v>
                </c:pt>
                <c:pt idx="36">
                  <c:v>186352436</c:v>
                </c:pt>
                <c:pt idx="37">
                  <c:v>167196429</c:v>
                </c:pt>
                <c:pt idx="38">
                  <c:v>165827708</c:v>
                </c:pt>
                <c:pt idx="39">
                  <c:v>159794837</c:v>
                </c:pt>
                <c:pt idx="40">
                  <c:v>131586744</c:v>
                </c:pt>
                <c:pt idx="41">
                  <c:v>110433263</c:v>
                </c:pt>
                <c:pt idx="42">
                  <c:v>109116520</c:v>
                </c:pt>
                <c:pt idx="43">
                  <c:v>96274453</c:v>
                </c:pt>
                <c:pt idx="44">
                  <c:v>78709338</c:v>
                </c:pt>
                <c:pt idx="45">
                  <c:v>76466990</c:v>
                </c:pt>
                <c:pt idx="46">
                  <c:v>75690925</c:v>
                </c:pt>
                <c:pt idx="47">
                  <c:v>68402366</c:v>
                </c:pt>
                <c:pt idx="48">
                  <c:v>66533910</c:v>
                </c:pt>
                <c:pt idx="49">
                  <c:v>60789858</c:v>
                </c:pt>
                <c:pt idx="50">
                  <c:v>60389559</c:v>
                </c:pt>
                <c:pt idx="51">
                  <c:v>59574093</c:v>
                </c:pt>
                <c:pt idx="52">
                  <c:v>56072100</c:v>
                </c:pt>
                <c:pt idx="53">
                  <c:v>48605901</c:v>
                </c:pt>
                <c:pt idx="54">
                  <c:v>47478815</c:v>
                </c:pt>
                <c:pt idx="55">
                  <c:v>46746656</c:v>
                </c:pt>
                <c:pt idx="56">
                  <c:v>40895274</c:v>
                </c:pt>
                <c:pt idx="57">
                  <c:v>36517670</c:v>
                </c:pt>
                <c:pt idx="58">
                  <c:v>36153527</c:v>
                </c:pt>
                <c:pt idx="59">
                  <c:v>35953678</c:v>
                </c:pt>
                <c:pt idx="60">
                  <c:v>35140489</c:v>
                </c:pt>
                <c:pt idx="61">
                  <c:v>34275904</c:v>
                </c:pt>
                <c:pt idx="62">
                  <c:v>33222289</c:v>
                </c:pt>
                <c:pt idx="63">
                  <c:v>28825301</c:v>
                </c:pt>
                <c:pt idx="64">
                  <c:v>28561865</c:v>
                </c:pt>
                <c:pt idx="65">
                  <c:v>26895913</c:v>
                </c:pt>
                <c:pt idx="66">
                  <c:v>26412511</c:v>
                </c:pt>
                <c:pt idx="67">
                  <c:v>25505992</c:v>
                </c:pt>
                <c:pt idx="68">
                  <c:v>22863008</c:v>
                </c:pt>
                <c:pt idx="69">
                  <c:v>22806177</c:v>
                </c:pt>
                <c:pt idx="70">
                  <c:v>22082285</c:v>
                </c:pt>
                <c:pt idx="71">
                  <c:v>21353904</c:v>
                </c:pt>
                <c:pt idx="72">
                  <c:v>21143196</c:v>
                </c:pt>
                <c:pt idx="73">
                  <c:v>19391193</c:v>
                </c:pt>
                <c:pt idx="74">
                  <c:v>18908048</c:v>
                </c:pt>
                <c:pt idx="75">
                  <c:v>18567679</c:v>
                </c:pt>
                <c:pt idx="76">
                  <c:v>17624674</c:v>
                </c:pt>
                <c:pt idx="77">
                  <c:v>17042127</c:v>
                </c:pt>
                <c:pt idx="78">
                  <c:v>15428015</c:v>
                </c:pt>
                <c:pt idx="79">
                  <c:v>14241050</c:v>
                </c:pt>
                <c:pt idx="80">
                  <c:v>12497130</c:v>
                </c:pt>
                <c:pt idx="81">
                  <c:v>12299819</c:v>
                </c:pt>
                <c:pt idx="82">
                  <c:v>11714398</c:v>
                </c:pt>
                <c:pt idx="83">
                  <c:v>9922204</c:v>
                </c:pt>
                <c:pt idx="84">
                  <c:v>9744761</c:v>
                </c:pt>
                <c:pt idx="85">
                  <c:v>9351137</c:v>
                </c:pt>
                <c:pt idx="86">
                  <c:v>8837008</c:v>
                </c:pt>
                <c:pt idx="87">
                  <c:v>7263600</c:v>
                </c:pt>
                <c:pt idx="88">
                  <c:v>7259370</c:v>
                </c:pt>
                <c:pt idx="89">
                  <c:v>7130666</c:v>
                </c:pt>
                <c:pt idx="90">
                  <c:v>6975411</c:v>
                </c:pt>
                <c:pt idx="91">
                  <c:v>5809043</c:v>
                </c:pt>
                <c:pt idx="92">
                  <c:v>5604390</c:v>
                </c:pt>
                <c:pt idx="93">
                  <c:v>5277136</c:v>
                </c:pt>
                <c:pt idx="94">
                  <c:v>4791015</c:v>
                </c:pt>
                <c:pt idx="95">
                  <c:v>4442796</c:v>
                </c:pt>
                <c:pt idx="96">
                  <c:v>3178044</c:v>
                </c:pt>
                <c:pt idx="97">
                  <c:v>3136561</c:v>
                </c:pt>
                <c:pt idx="98">
                  <c:v>2979730</c:v>
                </c:pt>
                <c:pt idx="99">
                  <c:v>2828410</c:v>
                </c:pt>
                <c:pt idx="100">
                  <c:v>2692695</c:v>
                </c:pt>
                <c:pt idx="101">
                  <c:v>2463714</c:v>
                </c:pt>
                <c:pt idx="102">
                  <c:v>1864689</c:v>
                </c:pt>
                <c:pt idx="103">
                  <c:v>1607106</c:v>
                </c:pt>
                <c:pt idx="104">
                  <c:v>1397830</c:v>
                </c:pt>
                <c:pt idx="105">
                  <c:v>1170109</c:v>
                </c:pt>
                <c:pt idx="106">
                  <c:v>2199145047</c:v>
                </c:pt>
                <c:pt idx="107">
                  <c:v>440376178</c:v>
                </c:pt>
                <c:pt idx="108">
                  <c:v>173256020</c:v>
                </c:pt>
                <c:pt idx="109">
                  <c:v>171055112</c:v>
                </c:pt>
                <c:pt idx="110">
                  <c:v>149165408</c:v>
                </c:pt>
                <c:pt idx="111">
                  <c:v>101442695</c:v>
                </c:pt>
                <c:pt idx="112">
                  <c:v>83924390</c:v>
                </c:pt>
                <c:pt idx="113">
                  <c:v>83673027</c:v>
                </c:pt>
                <c:pt idx="114">
                  <c:v>82837611</c:v>
                </c:pt>
                <c:pt idx="115">
                  <c:v>81548232</c:v>
                </c:pt>
                <c:pt idx="116">
                  <c:v>70704795</c:v>
                </c:pt>
                <c:pt idx="117">
                  <c:v>64314651</c:v>
                </c:pt>
                <c:pt idx="118">
                  <c:v>58604694</c:v>
                </c:pt>
                <c:pt idx="119">
                  <c:v>55020483</c:v>
                </c:pt>
                <c:pt idx="120">
                  <c:v>49835255</c:v>
                </c:pt>
                <c:pt idx="121">
                  <c:v>46264380</c:v>
                </c:pt>
                <c:pt idx="122">
                  <c:v>41661082</c:v>
                </c:pt>
                <c:pt idx="123">
                  <c:v>32255176</c:v>
                </c:pt>
                <c:pt idx="124">
                  <c:v>31571460</c:v>
                </c:pt>
                <c:pt idx="125">
                  <c:v>30599265</c:v>
                </c:pt>
                <c:pt idx="126">
                  <c:v>28842181</c:v>
                </c:pt>
                <c:pt idx="127">
                  <c:v>26022081</c:v>
                </c:pt>
                <c:pt idx="128">
                  <c:v>20508306</c:v>
                </c:pt>
                <c:pt idx="129">
                  <c:v>18138906</c:v>
                </c:pt>
                <c:pt idx="130">
                  <c:v>18073344</c:v>
                </c:pt>
                <c:pt idx="131">
                  <c:v>17133522</c:v>
                </c:pt>
                <c:pt idx="132">
                  <c:v>16974023</c:v>
                </c:pt>
                <c:pt idx="133">
                  <c:v>16781002</c:v>
                </c:pt>
                <c:pt idx="134">
                  <c:v>15687084</c:v>
                </c:pt>
                <c:pt idx="135">
                  <c:v>15452719</c:v>
                </c:pt>
                <c:pt idx="136">
                  <c:v>12700456</c:v>
                </c:pt>
                <c:pt idx="137">
                  <c:v>10990107</c:v>
                </c:pt>
                <c:pt idx="138">
                  <c:v>10380697</c:v>
                </c:pt>
                <c:pt idx="139">
                  <c:v>9411576</c:v>
                </c:pt>
                <c:pt idx="140">
                  <c:v>9408543</c:v>
                </c:pt>
                <c:pt idx="141">
                  <c:v>9026929</c:v>
                </c:pt>
                <c:pt idx="142">
                  <c:v>8942041</c:v>
                </c:pt>
                <c:pt idx="143">
                  <c:v>8297319</c:v>
                </c:pt>
                <c:pt idx="144">
                  <c:v>7790495</c:v>
                </c:pt>
                <c:pt idx="145">
                  <c:v>6069807</c:v>
                </c:pt>
                <c:pt idx="146">
                  <c:v>5428789</c:v>
                </c:pt>
                <c:pt idx="147">
                  <c:v>4824226</c:v>
                </c:pt>
                <c:pt idx="148">
                  <c:v>4724426</c:v>
                </c:pt>
                <c:pt idx="149">
                  <c:v>4721114</c:v>
                </c:pt>
                <c:pt idx="150">
                  <c:v>4104230</c:v>
                </c:pt>
                <c:pt idx="151">
                  <c:v>3304549</c:v>
                </c:pt>
                <c:pt idx="152">
                  <c:v>2218160</c:v>
                </c:pt>
                <c:pt idx="153">
                  <c:v>2156203</c:v>
                </c:pt>
                <c:pt idx="154">
                  <c:v>2098799</c:v>
                </c:pt>
                <c:pt idx="155">
                  <c:v>1647576</c:v>
                </c:pt>
                <c:pt idx="156">
                  <c:v>909414</c:v>
                </c:pt>
                <c:pt idx="157">
                  <c:v>442289</c:v>
                </c:pt>
                <c:pt idx="158">
                  <c:v>343242</c:v>
                </c:pt>
                <c:pt idx="159">
                  <c:v>8192281897</c:v>
                </c:pt>
                <c:pt idx="160">
                  <c:v>3270649003</c:v>
                </c:pt>
                <c:pt idx="161">
                  <c:v>3171193266</c:v>
                </c:pt>
                <c:pt idx="162">
                  <c:v>2676136267</c:v>
                </c:pt>
                <c:pt idx="163">
                  <c:v>1893959185</c:v>
                </c:pt>
                <c:pt idx="164">
                  <c:v>1514781756</c:v>
                </c:pt>
                <c:pt idx="165">
                  <c:v>1117757318</c:v>
                </c:pt>
                <c:pt idx="166">
                  <c:v>1016114830</c:v>
                </c:pt>
                <c:pt idx="167">
                  <c:v>755233029</c:v>
                </c:pt>
                <c:pt idx="168">
                  <c:v>710948289</c:v>
                </c:pt>
                <c:pt idx="169">
                  <c:v>677667576</c:v>
                </c:pt>
                <c:pt idx="170">
                  <c:v>609482997</c:v>
                </c:pt>
                <c:pt idx="171">
                  <c:v>593090782</c:v>
                </c:pt>
                <c:pt idx="172">
                  <c:v>363495829</c:v>
                </c:pt>
                <c:pt idx="173">
                  <c:v>360423275</c:v>
                </c:pt>
                <c:pt idx="174">
                  <c:v>309416299</c:v>
                </c:pt>
                <c:pt idx="175">
                  <c:v>278146539</c:v>
                </c:pt>
                <c:pt idx="176">
                  <c:v>253112474</c:v>
                </c:pt>
                <c:pt idx="177">
                  <c:v>233069931</c:v>
                </c:pt>
                <c:pt idx="178">
                  <c:v>222827301</c:v>
                </c:pt>
                <c:pt idx="179">
                  <c:v>126334303</c:v>
                </c:pt>
                <c:pt idx="180">
                  <c:v>109153032</c:v>
                </c:pt>
                <c:pt idx="181">
                  <c:v>74597395</c:v>
                </c:pt>
                <c:pt idx="182">
                  <c:v>58981696</c:v>
                </c:pt>
                <c:pt idx="183">
                  <c:v>55427006</c:v>
                </c:pt>
                <c:pt idx="184">
                  <c:v>52069147</c:v>
                </c:pt>
                <c:pt idx="185">
                  <c:v>44556542</c:v>
                </c:pt>
                <c:pt idx="186">
                  <c:v>35147804</c:v>
                </c:pt>
                <c:pt idx="187">
                  <c:v>24003318</c:v>
                </c:pt>
                <c:pt idx="188">
                  <c:v>16738407</c:v>
                </c:pt>
                <c:pt idx="189">
                  <c:v>15623878</c:v>
                </c:pt>
                <c:pt idx="190">
                  <c:v>12397446</c:v>
                </c:pt>
                <c:pt idx="191">
                  <c:v>11110269</c:v>
                </c:pt>
                <c:pt idx="192">
                  <c:v>8146607</c:v>
                </c:pt>
                <c:pt idx="193">
                  <c:v>6059605</c:v>
                </c:pt>
                <c:pt idx="194">
                  <c:v>28163825263</c:v>
                </c:pt>
                <c:pt idx="195">
                  <c:v>18481868090</c:v>
                </c:pt>
                <c:pt idx="196">
                  <c:v>16706914196</c:v>
                </c:pt>
                <c:pt idx="197">
                  <c:v>11238527302</c:v>
                </c:pt>
                <c:pt idx="198">
                  <c:v>10762461158</c:v>
                </c:pt>
                <c:pt idx="199">
                  <c:v>9600366687</c:v>
                </c:pt>
                <c:pt idx="200">
                  <c:v>9097265824</c:v>
                </c:pt>
                <c:pt idx="201">
                  <c:v>7527852676</c:v>
                </c:pt>
                <c:pt idx="202">
                  <c:v>6668164635</c:v>
                </c:pt>
                <c:pt idx="203">
                  <c:v>5715865173</c:v>
                </c:pt>
                <c:pt idx="204">
                  <c:v>5648909213</c:v>
                </c:pt>
                <c:pt idx="205">
                  <c:v>4855113673</c:v>
                </c:pt>
                <c:pt idx="206">
                  <c:v>4698766675</c:v>
                </c:pt>
                <c:pt idx="207">
                  <c:v>4593284886</c:v>
                </c:pt>
                <c:pt idx="208">
                  <c:v>4558552820</c:v>
                </c:pt>
                <c:pt idx="209">
                  <c:v>4544569780</c:v>
                </c:pt>
                <c:pt idx="210">
                  <c:v>4524307179</c:v>
                </c:pt>
                <c:pt idx="211">
                  <c:v>4187947178</c:v>
                </c:pt>
                <c:pt idx="212">
                  <c:v>4004481282</c:v>
                </c:pt>
                <c:pt idx="213">
                  <c:v>3773165112</c:v>
                </c:pt>
                <c:pt idx="214">
                  <c:v>3510687147</c:v>
                </c:pt>
                <c:pt idx="215">
                  <c:v>3475789984</c:v>
                </c:pt>
                <c:pt idx="216">
                  <c:v>2966360634</c:v>
                </c:pt>
                <c:pt idx="217">
                  <c:v>2582085802</c:v>
                </c:pt>
                <c:pt idx="218">
                  <c:v>2496034278</c:v>
                </c:pt>
                <c:pt idx="219">
                  <c:v>2487921287</c:v>
                </c:pt>
                <c:pt idx="220">
                  <c:v>2461240542</c:v>
                </c:pt>
                <c:pt idx="221">
                  <c:v>2418300884</c:v>
                </c:pt>
                <c:pt idx="222">
                  <c:v>2285374736</c:v>
                </c:pt>
                <c:pt idx="223">
                  <c:v>2248988827</c:v>
                </c:pt>
                <c:pt idx="224">
                  <c:v>2202570719</c:v>
                </c:pt>
                <c:pt idx="225">
                  <c:v>2110364195</c:v>
                </c:pt>
                <c:pt idx="226">
                  <c:v>2067547374</c:v>
                </c:pt>
                <c:pt idx="227">
                  <c:v>2039204894</c:v>
                </c:pt>
                <c:pt idx="228">
                  <c:v>2012780174</c:v>
                </c:pt>
                <c:pt idx="229">
                  <c:v>1971633426</c:v>
                </c:pt>
                <c:pt idx="230">
                  <c:v>1828708059</c:v>
                </c:pt>
                <c:pt idx="231">
                  <c:v>1806782168</c:v>
                </c:pt>
                <c:pt idx="232">
                  <c:v>1658407358</c:v>
                </c:pt>
                <c:pt idx="233">
                  <c:v>1603626649</c:v>
                </c:pt>
                <c:pt idx="234">
                  <c:v>1554446046</c:v>
                </c:pt>
                <c:pt idx="235">
                  <c:v>1505152951</c:v>
                </c:pt>
                <c:pt idx="236">
                  <c:v>1449511525</c:v>
                </c:pt>
                <c:pt idx="237">
                  <c:v>1441519251</c:v>
                </c:pt>
                <c:pt idx="238">
                  <c:v>1429006506</c:v>
                </c:pt>
                <c:pt idx="239">
                  <c:v>1367031420</c:v>
                </c:pt>
                <c:pt idx="240">
                  <c:v>1358956009</c:v>
                </c:pt>
                <c:pt idx="241">
                  <c:v>1285662841</c:v>
                </c:pt>
                <c:pt idx="242">
                  <c:v>1277603442</c:v>
                </c:pt>
                <c:pt idx="243">
                  <c:v>1254294705</c:v>
                </c:pt>
                <c:pt idx="244">
                  <c:v>1240251197</c:v>
                </c:pt>
                <c:pt idx="245">
                  <c:v>1235428534</c:v>
                </c:pt>
                <c:pt idx="246">
                  <c:v>1226015965</c:v>
                </c:pt>
                <c:pt idx="247">
                  <c:v>1222509516</c:v>
                </c:pt>
                <c:pt idx="248">
                  <c:v>1132879470</c:v>
                </c:pt>
                <c:pt idx="249">
                  <c:v>1125969899</c:v>
                </c:pt>
                <c:pt idx="250">
                  <c:v>1087463874</c:v>
                </c:pt>
                <c:pt idx="251">
                  <c:v>1085604063</c:v>
                </c:pt>
                <c:pt idx="252">
                  <c:v>1006508104</c:v>
                </c:pt>
                <c:pt idx="253">
                  <c:v>978241568</c:v>
                </c:pt>
                <c:pt idx="254">
                  <c:v>964187230</c:v>
                </c:pt>
                <c:pt idx="255">
                  <c:v>961436937</c:v>
                </c:pt>
                <c:pt idx="256">
                  <c:v>929459865</c:v>
                </c:pt>
                <c:pt idx="257">
                  <c:v>893921948</c:v>
                </c:pt>
                <c:pt idx="258">
                  <c:v>886615777</c:v>
                </c:pt>
                <c:pt idx="259">
                  <c:v>884567259</c:v>
                </c:pt>
                <c:pt idx="260">
                  <c:v>878372297</c:v>
                </c:pt>
                <c:pt idx="261">
                  <c:v>823669192</c:v>
                </c:pt>
                <c:pt idx="262">
                  <c:v>791488480</c:v>
                </c:pt>
                <c:pt idx="263">
                  <c:v>788763712</c:v>
                </c:pt>
                <c:pt idx="264">
                  <c:v>784347587</c:v>
                </c:pt>
                <c:pt idx="265">
                  <c:v>778878694</c:v>
                </c:pt>
                <c:pt idx="266">
                  <c:v>766646411</c:v>
                </c:pt>
                <c:pt idx="267">
                  <c:v>750847309</c:v>
                </c:pt>
                <c:pt idx="268">
                  <c:v>734869392</c:v>
                </c:pt>
                <c:pt idx="269">
                  <c:v>721784679</c:v>
                </c:pt>
                <c:pt idx="270">
                  <c:v>720500853</c:v>
                </c:pt>
                <c:pt idx="271">
                  <c:v>714027402</c:v>
                </c:pt>
                <c:pt idx="272">
                  <c:v>686854759</c:v>
                </c:pt>
                <c:pt idx="273">
                  <c:v>672566612</c:v>
                </c:pt>
                <c:pt idx="274">
                  <c:v>665859597</c:v>
                </c:pt>
                <c:pt idx="275">
                  <c:v>621842315</c:v>
                </c:pt>
                <c:pt idx="276">
                  <c:v>574129928</c:v>
                </c:pt>
                <c:pt idx="277">
                  <c:v>558391259</c:v>
                </c:pt>
                <c:pt idx="278">
                  <c:v>550720737</c:v>
                </c:pt>
                <c:pt idx="279">
                  <c:v>541590291</c:v>
                </c:pt>
                <c:pt idx="280">
                  <c:v>455099253</c:v>
                </c:pt>
                <c:pt idx="281">
                  <c:v>449212844</c:v>
                </c:pt>
                <c:pt idx="282">
                  <c:v>429259852</c:v>
                </c:pt>
                <c:pt idx="283">
                  <c:v>418952861</c:v>
                </c:pt>
                <c:pt idx="284">
                  <c:v>414035423</c:v>
                </c:pt>
                <c:pt idx="285">
                  <c:v>414023106</c:v>
                </c:pt>
                <c:pt idx="286">
                  <c:v>406851967</c:v>
                </c:pt>
                <c:pt idx="287">
                  <c:v>404914152</c:v>
                </c:pt>
                <c:pt idx="288">
                  <c:v>386675569</c:v>
                </c:pt>
                <c:pt idx="289">
                  <c:v>359509563</c:v>
                </c:pt>
                <c:pt idx="290">
                  <c:v>353468848</c:v>
                </c:pt>
                <c:pt idx="291">
                  <c:v>341073352</c:v>
                </c:pt>
                <c:pt idx="292">
                  <c:v>337502304</c:v>
                </c:pt>
                <c:pt idx="293">
                  <c:v>333010247</c:v>
                </c:pt>
                <c:pt idx="294">
                  <c:v>328864768</c:v>
                </c:pt>
                <c:pt idx="295">
                  <c:v>313026772</c:v>
                </c:pt>
                <c:pt idx="296">
                  <c:v>310264096</c:v>
                </c:pt>
                <c:pt idx="297">
                  <c:v>294417069</c:v>
                </c:pt>
                <c:pt idx="298">
                  <c:v>288756647</c:v>
                </c:pt>
                <c:pt idx="299">
                  <c:v>284390086</c:v>
                </c:pt>
                <c:pt idx="300">
                  <c:v>280993587</c:v>
                </c:pt>
                <c:pt idx="301">
                  <c:v>266034241</c:v>
                </c:pt>
                <c:pt idx="302">
                  <c:v>261693633</c:v>
                </c:pt>
                <c:pt idx="303">
                  <c:v>239600553</c:v>
                </c:pt>
                <c:pt idx="304">
                  <c:v>239083703</c:v>
                </c:pt>
                <c:pt idx="305">
                  <c:v>235628147</c:v>
                </c:pt>
                <c:pt idx="306">
                  <c:v>232172374</c:v>
                </c:pt>
                <c:pt idx="307">
                  <c:v>229779468</c:v>
                </c:pt>
                <c:pt idx="308">
                  <c:v>211337895</c:v>
                </c:pt>
                <c:pt idx="309">
                  <c:v>206059513</c:v>
                </c:pt>
                <c:pt idx="310">
                  <c:v>196441069</c:v>
                </c:pt>
                <c:pt idx="311">
                  <c:v>188657258</c:v>
                </c:pt>
                <c:pt idx="312">
                  <c:v>186950954</c:v>
                </c:pt>
                <c:pt idx="313">
                  <c:v>184097390</c:v>
                </c:pt>
                <c:pt idx="314">
                  <c:v>182628434</c:v>
                </c:pt>
                <c:pt idx="315">
                  <c:v>177735616</c:v>
                </c:pt>
                <c:pt idx="316">
                  <c:v>175987436</c:v>
                </c:pt>
                <c:pt idx="317">
                  <c:v>175529944</c:v>
                </c:pt>
                <c:pt idx="318">
                  <c:v>174840743</c:v>
                </c:pt>
                <c:pt idx="319">
                  <c:v>165161656</c:v>
                </c:pt>
                <c:pt idx="320">
                  <c:v>158249442</c:v>
                </c:pt>
                <c:pt idx="321">
                  <c:v>155626253</c:v>
                </c:pt>
                <c:pt idx="322">
                  <c:v>155011234</c:v>
                </c:pt>
                <c:pt idx="323">
                  <c:v>153656731</c:v>
                </c:pt>
                <c:pt idx="324">
                  <c:v>153278352</c:v>
                </c:pt>
                <c:pt idx="325">
                  <c:v>153252884</c:v>
                </c:pt>
                <c:pt idx="326">
                  <c:v>148239906</c:v>
                </c:pt>
                <c:pt idx="327">
                  <c:v>146122099</c:v>
                </c:pt>
                <c:pt idx="328">
                  <c:v>143600684</c:v>
                </c:pt>
                <c:pt idx="329">
                  <c:v>138735741</c:v>
                </c:pt>
                <c:pt idx="330">
                  <c:v>137316948</c:v>
                </c:pt>
                <c:pt idx="331">
                  <c:v>133583477</c:v>
                </c:pt>
                <c:pt idx="332">
                  <c:v>133392698</c:v>
                </c:pt>
                <c:pt idx="333">
                  <c:v>131632167</c:v>
                </c:pt>
                <c:pt idx="334">
                  <c:v>131219205</c:v>
                </c:pt>
                <c:pt idx="335">
                  <c:v>120249330</c:v>
                </c:pt>
                <c:pt idx="336">
                  <c:v>115551588</c:v>
                </c:pt>
                <c:pt idx="337">
                  <c:v>114415019</c:v>
                </c:pt>
                <c:pt idx="338">
                  <c:v>112644336</c:v>
                </c:pt>
                <c:pt idx="339">
                  <c:v>112535700</c:v>
                </c:pt>
                <c:pt idx="340">
                  <c:v>110947917</c:v>
                </c:pt>
                <c:pt idx="341">
                  <c:v>109697805</c:v>
                </c:pt>
                <c:pt idx="342">
                  <c:v>109355118</c:v>
                </c:pt>
                <c:pt idx="343">
                  <c:v>107234617</c:v>
                </c:pt>
                <c:pt idx="344">
                  <c:v>104177929</c:v>
                </c:pt>
                <c:pt idx="345">
                  <c:v>96658493</c:v>
                </c:pt>
                <c:pt idx="346">
                  <c:v>94791588</c:v>
                </c:pt>
                <c:pt idx="347">
                  <c:v>94743979</c:v>
                </c:pt>
                <c:pt idx="348">
                  <c:v>93358986</c:v>
                </c:pt>
                <c:pt idx="349">
                  <c:v>92775342</c:v>
                </c:pt>
                <c:pt idx="350">
                  <c:v>92490452</c:v>
                </c:pt>
                <c:pt idx="351">
                  <c:v>90094697</c:v>
                </c:pt>
                <c:pt idx="352">
                  <c:v>90027226</c:v>
                </c:pt>
                <c:pt idx="353">
                  <c:v>88820248</c:v>
                </c:pt>
                <c:pt idx="354">
                  <c:v>88730158</c:v>
                </c:pt>
                <c:pt idx="355">
                  <c:v>88696836</c:v>
                </c:pt>
                <c:pt idx="356">
                  <c:v>87713363</c:v>
                </c:pt>
                <c:pt idx="357">
                  <c:v>85784815</c:v>
                </c:pt>
                <c:pt idx="358">
                  <c:v>82253120</c:v>
                </c:pt>
                <c:pt idx="359">
                  <c:v>82192345</c:v>
                </c:pt>
                <c:pt idx="360">
                  <c:v>80922425</c:v>
                </c:pt>
                <c:pt idx="361">
                  <c:v>80901232</c:v>
                </c:pt>
                <c:pt idx="362">
                  <c:v>78824020</c:v>
                </c:pt>
                <c:pt idx="363">
                  <c:v>77026605</c:v>
                </c:pt>
                <c:pt idx="364">
                  <c:v>76265916</c:v>
                </c:pt>
                <c:pt idx="365">
                  <c:v>72994364</c:v>
                </c:pt>
                <c:pt idx="366">
                  <c:v>72923488</c:v>
                </c:pt>
                <c:pt idx="367">
                  <c:v>70887801</c:v>
                </c:pt>
                <c:pt idx="368">
                  <c:v>70301220</c:v>
                </c:pt>
                <c:pt idx="369">
                  <c:v>69553108</c:v>
                </c:pt>
                <c:pt idx="370">
                  <c:v>68209467</c:v>
                </c:pt>
                <c:pt idx="371">
                  <c:v>68098530</c:v>
                </c:pt>
                <c:pt idx="372">
                  <c:v>67983678</c:v>
                </c:pt>
                <c:pt idx="373">
                  <c:v>67261318</c:v>
                </c:pt>
                <c:pt idx="374">
                  <c:v>65310787</c:v>
                </c:pt>
                <c:pt idx="375">
                  <c:v>63237140</c:v>
                </c:pt>
                <c:pt idx="376">
                  <c:v>62733603</c:v>
                </c:pt>
                <c:pt idx="377">
                  <c:v>62504361</c:v>
                </c:pt>
                <c:pt idx="378">
                  <c:v>60467945</c:v>
                </c:pt>
                <c:pt idx="379">
                  <c:v>59916268</c:v>
                </c:pt>
                <c:pt idx="380">
                  <c:v>59176760</c:v>
                </c:pt>
                <c:pt idx="381">
                  <c:v>56969525</c:v>
                </c:pt>
                <c:pt idx="382">
                  <c:v>56859625</c:v>
                </c:pt>
                <c:pt idx="383">
                  <c:v>56836092</c:v>
                </c:pt>
                <c:pt idx="384">
                  <c:v>53357201</c:v>
                </c:pt>
                <c:pt idx="385">
                  <c:v>53215174</c:v>
                </c:pt>
                <c:pt idx="386">
                  <c:v>51856118</c:v>
                </c:pt>
                <c:pt idx="387">
                  <c:v>51207764</c:v>
                </c:pt>
                <c:pt idx="388">
                  <c:v>50073473</c:v>
                </c:pt>
                <c:pt idx="389">
                  <c:v>48697539</c:v>
                </c:pt>
                <c:pt idx="390">
                  <c:v>47769576</c:v>
                </c:pt>
                <c:pt idx="391">
                  <c:v>47446174</c:v>
                </c:pt>
                <c:pt idx="392">
                  <c:v>44867432</c:v>
                </c:pt>
                <c:pt idx="393">
                  <c:v>44720486</c:v>
                </c:pt>
                <c:pt idx="394">
                  <c:v>43220699</c:v>
                </c:pt>
                <c:pt idx="395">
                  <c:v>41703255</c:v>
                </c:pt>
                <c:pt idx="396">
                  <c:v>41120523</c:v>
                </c:pt>
                <c:pt idx="397">
                  <c:v>39946004</c:v>
                </c:pt>
                <c:pt idx="398">
                  <c:v>38420426</c:v>
                </c:pt>
                <c:pt idx="399">
                  <c:v>37976975</c:v>
                </c:pt>
                <c:pt idx="400">
                  <c:v>37324444</c:v>
                </c:pt>
                <c:pt idx="401">
                  <c:v>37323013</c:v>
                </c:pt>
                <c:pt idx="402">
                  <c:v>37091221</c:v>
                </c:pt>
                <c:pt idx="403">
                  <c:v>35760268</c:v>
                </c:pt>
                <c:pt idx="404">
                  <c:v>35242014</c:v>
                </c:pt>
                <c:pt idx="405">
                  <c:v>34680255</c:v>
                </c:pt>
                <c:pt idx="406">
                  <c:v>33018475</c:v>
                </c:pt>
                <c:pt idx="407">
                  <c:v>30502041</c:v>
                </c:pt>
                <c:pt idx="408">
                  <c:v>29254999</c:v>
                </c:pt>
                <c:pt idx="409">
                  <c:v>29249344</c:v>
                </c:pt>
                <c:pt idx="410">
                  <c:v>28958440</c:v>
                </c:pt>
                <c:pt idx="411">
                  <c:v>27820011</c:v>
                </c:pt>
                <c:pt idx="412">
                  <c:v>27268380</c:v>
                </c:pt>
                <c:pt idx="413">
                  <c:v>27127087</c:v>
                </c:pt>
                <c:pt idx="414">
                  <c:v>24782352</c:v>
                </c:pt>
                <c:pt idx="415">
                  <c:v>24546094</c:v>
                </c:pt>
                <c:pt idx="416">
                  <c:v>22653157</c:v>
                </c:pt>
                <c:pt idx="417">
                  <c:v>21258838</c:v>
                </c:pt>
                <c:pt idx="418">
                  <c:v>17624141</c:v>
                </c:pt>
                <c:pt idx="419">
                  <c:v>17132055</c:v>
                </c:pt>
                <c:pt idx="420">
                  <c:v>17079965</c:v>
                </c:pt>
                <c:pt idx="421">
                  <c:v>15217504</c:v>
                </c:pt>
                <c:pt idx="422">
                  <c:v>14435137</c:v>
                </c:pt>
                <c:pt idx="423">
                  <c:v>14052546</c:v>
                </c:pt>
                <c:pt idx="424">
                  <c:v>13273207</c:v>
                </c:pt>
                <c:pt idx="425">
                  <c:v>12494692</c:v>
                </c:pt>
                <c:pt idx="426">
                  <c:v>12290241</c:v>
                </c:pt>
                <c:pt idx="427">
                  <c:v>12020421</c:v>
                </c:pt>
                <c:pt idx="428">
                  <c:v>11630011</c:v>
                </c:pt>
                <c:pt idx="429">
                  <c:v>11259502</c:v>
                </c:pt>
                <c:pt idx="430">
                  <c:v>11126161</c:v>
                </c:pt>
                <c:pt idx="431">
                  <c:v>10267555</c:v>
                </c:pt>
                <c:pt idx="432">
                  <c:v>8950416</c:v>
                </c:pt>
                <c:pt idx="433">
                  <c:v>7155804</c:v>
                </c:pt>
                <c:pt idx="434">
                  <c:v>6990819</c:v>
                </c:pt>
                <c:pt idx="435">
                  <c:v>6887666</c:v>
                </c:pt>
                <c:pt idx="436">
                  <c:v>5395036</c:v>
                </c:pt>
                <c:pt idx="437">
                  <c:v>5124660</c:v>
                </c:pt>
                <c:pt idx="438">
                  <c:v>5089323</c:v>
                </c:pt>
                <c:pt idx="439">
                  <c:v>4100500</c:v>
                </c:pt>
                <c:pt idx="440">
                  <c:v>4094738</c:v>
                </c:pt>
                <c:pt idx="441">
                  <c:v>3785468</c:v>
                </c:pt>
                <c:pt idx="442">
                  <c:v>3542946</c:v>
                </c:pt>
                <c:pt idx="443">
                  <c:v>2624829</c:v>
                </c:pt>
                <c:pt idx="444">
                  <c:v>2095478</c:v>
                </c:pt>
                <c:pt idx="445">
                  <c:v>1587013</c:v>
                </c:pt>
                <c:pt idx="446">
                  <c:v>1404846</c:v>
                </c:pt>
                <c:pt idx="447">
                  <c:v>526330</c:v>
                </c:pt>
                <c:pt idx="448">
                  <c:v>484337</c:v>
                </c:pt>
                <c:pt idx="449">
                  <c:v>335662</c:v>
                </c:pt>
                <c:pt idx="450">
                  <c:v>9803426888</c:v>
                </c:pt>
                <c:pt idx="451">
                  <c:v>7362214487</c:v>
                </c:pt>
                <c:pt idx="452">
                  <c:v>4272444158</c:v>
                </c:pt>
                <c:pt idx="453">
                  <c:v>3296045309</c:v>
                </c:pt>
                <c:pt idx="454">
                  <c:v>2344123013</c:v>
                </c:pt>
                <c:pt idx="455">
                  <c:v>2204895683</c:v>
                </c:pt>
                <c:pt idx="456">
                  <c:v>1729814809</c:v>
                </c:pt>
                <c:pt idx="457">
                  <c:v>1093842591</c:v>
                </c:pt>
                <c:pt idx="458">
                  <c:v>908446028</c:v>
                </c:pt>
                <c:pt idx="459">
                  <c:v>695072554</c:v>
                </c:pt>
                <c:pt idx="460">
                  <c:v>632073960</c:v>
                </c:pt>
                <c:pt idx="461">
                  <c:v>437413993</c:v>
                </c:pt>
                <c:pt idx="462">
                  <c:v>373673157</c:v>
                </c:pt>
                <c:pt idx="463">
                  <c:v>371088494</c:v>
                </c:pt>
                <c:pt idx="464">
                  <c:v>346576542</c:v>
                </c:pt>
                <c:pt idx="465">
                  <c:v>307145294</c:v>
                </c:pt>
                <c:pt idx="466">
                  <c:v>288626631</c:v>
                </c:pt>
                <c:pt idx="467">
                  <c:v>236257700</c:v>
                </c:pt>
                <c:pt idx="468">
                  <c:v>233607050</c:v>
                </c:pt>
                <c:pt idx="469">
                  <c:v>211259440</c:v>
                </c:pt>
                <c:pt idx="470">
                  <c:v>203642289</c:v>
                </c:pt>
                <c:pt idx="471">
                  <c:v>202210137</c:v>
                </c:pt>
                <c:pt idx="472">
                  <c:v>183116046</c:v>
                </c:pt>
                <c:pt idx="473">
                  <c:v>173082507</c:v>
                </c:pt>
                <c:pt idx="474">
                  <c:v>171314305</c:v>
                </c:pt>
                <c:pt idx="475">
                  <c:v>152456232</c:v>
                </c:pt>
                <c:pt idx="476">
                  <c:v>152205277</c:v>
                </c:pt>
                <c:pt idx="477">
                  <c:v>138132708</c:v>
                </c:pt>
                <c:pt idx="478">
                  <c:v>136100352</c:v>
                </c:pt>
                <c:pt idx="479">
                  <c:v>127007854</c:v>
                </c:pt>
                <c:pt idx="480">
                  <c:v>124187200</c:v>
                </c:pt>
                <c:pt idx="481">
                  <c:v>119765846</c:v>
                </c:pt>
                <c:pt idx="482">
                  <c:v>119527688</c:v>
                </c:pt>
                <c:pt idx="483">
                  <c:v>117460750</c:v>
                </c:pt>
                <c:pt idx="484">
                  <c:v>114282720</c:v>
                </c:pt>
                <c:pt idx="485">
                  <c:v>103995358</c:v>
                </c:pt>
                <c:pt idx="486">
                  <c:v>99303602</c:v>
                </c:pt>
                <c:pt idx="487">
                  <c:v>89413257</c:v>
                </c:pt>
                <c:pt idx="488">
                  <c:v>86211425</c:v>
                </c:pt>
                <c:pt idx="489">
                  <c:v>76923766</c:v>
                </c:pt>
                <c:pt idx="490">
                  <c:v>74578788</c:v>
                </c:pt>
                <c:pt idx="491">
                  <c:v>66397928</c:v>
                </c:pt>
                <c:pt idx="492">
                  <c:v>65590597</c:v>
                </c:pt>
                <c:pt idx="493">
                  <c:v>53043202</c:v>
                </c:pt>
                <c:pt idx="494">
                  <c:v>51769560</c:v>
                </c:pt>
                <c:pt idx="495">
                  <c:v>51460765</c:v>
                </c:pt>
                <c:pt idx="496">
                  <c:v>51367574</c:v>
                </c:pt>
                <c:pt idx="497">
                  <c:v>48305012</c:v>
                </c:pt>
                <c:pt idx="498">
                  <c:v>45898391</c:v>
                </c:pt>
                <c:pt idx="499">
                  <c:v>45705962</c:v>
                </c:pt>
                <c:pt idx="500">
                  <c:v>41386798</c:v>
                </c:pt>
                <c:pt idx="501">
                  <c:v>39159571</c:v>
                </c:pt>
                <c:pt idx="502">
                  <c:v>33964741</c:v>
                </c:pt>
                <c:pt idx="503">
                  <c:v>32032012</c:v>
                </c:pt>
                <c:pt idx="504">
                  <c:v>24694491</c:v>
                </c:pt>
                <c:pt idx="505">
                  <c:v>22020780</c:v>
                </c:pt>
                <c:pt idx="506">
                  <c:v>17023216</c:v>
                </c:pt>
                <c:pt idx="507">
                  <c:v>11181491</c:v>
                </c:pt>
                <c:pt idx="508">
                  <c:v>9136155</c:v>
                </c:pt>
                <c:pt idx="509">
                  <c:v>8947098</c:v>
                </c:pt>
                <c:pt idx="510">
                  <c:v>8423941</c:v>
                </c:pt>
                <c:pt idx="511">
                  <c:v>7059319</c:v>
                </c:pt>
                <c:pt idx="512">
                  <c:v>5862064</c:v>
                </c:pt>
                <c:pt idx="513">
                  <c:v>5543380</c:v>
                </c:pt>
                <c:pt idx="514">
                  <c:v>5318323</c:v>
                </c:pt>
                <c:pt idx="515">
                  <c:v>5294854</c:v>
                </c:pt>
                <c:pt idx="516">
                  <c:v>4779095</c:v>
                </c:pt>
                <c:pt idx="517">
                  <c:v>4772383</c:v>
                </c:pt>
                <c:pt idx="518">
                  <c:v>4395337</c:v>
                </c:pt>
                <c:pt idx="519">
                  <c:v>958245</c:v>
                </c:pt>
                <c:pt idx="520">
                  <c:v>706451</c:v>
                </c:pt>
                <c:pt idx="521">
                  <c:v>705529</c:v>
                </c:pt>
                <c:pt idx="522">
                  <c:v>351076</c:v>
                </c:pt>
                <c:pt idx="523">
                  <c:v>2508286522</c:v>
                </c:pt>
                <c:pt idx="524">
                  <c:v>2477597589</c:v>
                </c:pt>
                <c:pt idx="525">
                  <c:v>1521939901</c:v>
                </c:pt>
                <c:pt idx="526">
                  <c:v>1128876807</c:v>
                </c:pt>
                <c:pt idx="527">
                  <c:v>957477680</c:v>
                </c:pt>
                <c:pt idx="528">
                  <c:v>553487304</c:v>
                </c:pt>
                <c:pt idx="529">
                  <c:v>467297066</c:v>
                </c:pt>
                <c:pt idx="530">
                  <c:v>390854150</c:v>
                </c:pt>
                <c:pt idx="531">
                  <c:v>342411841</c:v>
                </c:pt>
                <c:pt idx="532">
                  <c:v>331021038</c:v>
                </c:pt>
                <c:pt idx="533">
                  <c:v>321620896</c:v>
                </c:pt>
                <c:pt idx="534">
                  <c:v>312540047</c:v>
                </c:pt>
                <c:pt idx="535">
                  <c:v>261085133</c:v>
                </c:pt>
                <c:pt idx="536">
                  <c:v>183317480</c:v>
                </c:pt>
                <c:pt idx="537">
                  <c:v>172527880</c:v>
                </c:pt>
                <c:pt idx="538">
                  <c:v>158561890</c:v>
                </c:pt>
                <c:pt idx="539">
                  <c:v>154102383</c:v>
                </c:pt>
                <c:pt idx="540">
                  <c:v>145107109</c:v>
                </c:pt>
                <c:pt idx="541">
                  <c:v>130003166</c:v>
                </c:pt>
                <c:pt idx="542">
                  <c:v>120637845</c:v>
                </c:pt>
                <c:pt idx="543">
                  <c:v>113627121</c:v>
                </c:pt>
                <c:pt idx="544">
                  <c:v>112570116</c:v>
                </c:pt>
                <c:pt idx="545">
                  <c:v>104635104</c:v>
                </c:pt>
                <c:pt idx="546">
                  <c:v>102260158</c:v>
                </c:pt>
                <c:pt idx="547">
                  <c:v>86611813</c:v>
                </c:pt>
                <c:pt idx="548">
                  <c:v>80987574</c:v>
                </c:pt>
                <c:pt idx="549">
                  <c:v>77810121</c:v>
                </c:pt>
                <c:pt idx="550">
                  <c:v>71775884</c:v>
                </c:pt>
                <c:pt idx="551">
                  <c:v>69216546</c:v>
                </c:pt>
                <c:pt idx="552">
                  <c:v>64337472</c:v>
                </c:pt>
                <c:pt idx="553">
                  <c:v>63869796</c:v>
                </c:pt>
                <c:pt idx="554">
                  <c:v>61609665</c:v>
                </c:pt>
                <c:pt idx="555">
                  <c:v>60399723</c:v>
                </c:pt>
                <c:pt idx="556">
                  <c:v>50422424</c:v>
                </c:pt>
                <c:pt idx="557">
                  <c:v>46326604</c:v>
                </c:pt>
                <c:pt idx="558">
                  <c:v>44206922</c:v>
                </c:pt>
                <c:pt idx="559">
                  <c:v>43842185</c:v>
                </c:pt>
                <c:pt idx="560">
                  <c:v>42530383</c:v>
                </c:pt>
                <c:pt idx="561">
                  <c:v>41724990</c:v>
                </c:pt>
                <c:pt idx="562">
                  <c:v>41308618</c:v>
                </c:pt>
                <c:pt idx="563">
                  <c:v>40150955</c:v>
                </c:pt>
                <c:pt idx="564">
                  <c:v>39467541</c:v>
                </c:pt>
                <c:pt idx="565">
                  <c:v>39166323</c:v>
                </c:pt>
                <c:pt idx="566">
                  <c:v>36157034</c:v>
                </c:pt>
                <c:pt idx="567">
                  <c:v>34888355</c:v>
                </c:pt>
                <c:pt idx="568">
                  <c:v>34554306</c:v>
                </c:pt>
                <c:pt idx="569">
                  <c:v>32699159</c:v>
                </c:pt>
                <c:pt idx="570">
                  <c:v>32569195</c:v>
                </c:pt>
                <c:pt idx="571">
                  <c:v>31878512</c:v>
                </c:pt>
                <c:pt idx="572">
                  <c:v>31145948</c:v>
                </c:pt>
                <c:pt idx="573">
                  <c:v>30935199</c:v>
                </c:pt>
                <c:pt idx="574">
                  <c:v>30928206</c:v>
                </c:pt>
                <c:pt idx="575">
                  <c:v>27607515</c:v>
                </c:pt>
                <c:pt idx="576">
                  <c:v>26611627</c:v>
                </c:pt>
                <c:pt idx="577">
                  <c:v>26132851</c:v>
                </c:pt>
                <c:pt idx="578">
                  <c:v>25066800</c:v>
                </c:pt>
                <c:pt idx="579">
                  <c:v>21656803</c:v>
                </c:pt>
                <c:pt idx="580">
                  <c:v>17069844</c:v>
                </c:pt>
                <c:pt idx="581">
                  <c:v>14943920</c:v>
                </c:pt>
                <c:pt idx="582">
                  <c:v>14878706</c:v>
                </c:pt>
                <c:pt idx="583">
                  <c:v>13930392</c:v>
                </c:pt>
                <c:pt idx="584">
                  <c:v>13650057</c:v>
                </c:pt>
                <c:pt idx="585">
                  <c:v>12905958</c:v>
                </c:pt>
                <c:pt idx="586">
                  <c:v>11980105</c:v>
                </c:pt>
                <c:pt idx="587">
                  <c:v>11570441</c:v>
                </c:pt>
                <c:pt idx="588">
                  <c:v>10857940</c:v>
                </c:pt>
                <c:pt idx="589">
                  <c:v>10590085</c:v>
                </c:pt>
                <c:pt idx="590">
                  <c:v>10069090</c:v>
                </c:pt>
                <c:pt idx="591">
                  <c:v>8131359</c:v>
                </c:pt>
                <c:pt idx="592">
                  <c:v>7051536</c:v>
                </c:pt>
                <c:pt idx="593">
                  <c:v>6084882</c:v>
                </c:pt>
                <c:pt idx="594">
                  <c:v>3930212</c:v>
                </c:pt>
                <c:pt idx="595">
                  <c:v>3849785</c:v>
                </c:pt>
                <c:pt idx="596">
                  <c:v>3450999</c:v>
                </c:pt>
                <c:pt idx="597">
                  <c:v>2136234</c:v>
                </c:pt>
                <c:pt idx="598">
                  <c:v>1075523</c:v>
                </c:pt>
                <c:pt idx="599">
                  <c:v>507213</c:v>
                </c:pt>
                <c:pt idx="600">
                  <c:v>493925</c:v>
                </c:pt>
                <c:pt idx="601">
                  <c:v>355812</c:v>
                </c:pt>
                <c:pt idx="602">
                  <c:v>272482</c:v>
                </c:pt>
                <c:pt idx="603">
                  <c:v>149906</c:v>
                </c:pt>
                <c:pt idx="604">
                  <c:v>91947</c:v>
                </c:pt>
                <c:pt idx="605">
                  <c:v>6461797524</c:v>
                </c:pt>
                <c:pt idx="606">
                  <c:v>849281317</c:v>
                </c:pt>
                <c:pt idx="607">
                  <c:v>757559822</c:v>
                </c:pt>
                <c:pt idx="608">
                  <c:v>303001963</c:v>
                </c:pt>
                <c:pt idx="609">
                  <c:v>299879624</c:v>
                </c:pt>
                <c:pt idx="610">
                  <c:v>287947133</c:v>
                </c:pt>
                <c:pt idx="611">
                  <c:v>283930514</c:v>
                </c:pt>
                <c:pt idx="612">
                  <c:v>189551672</c:v>
                </c:pt>
                <c:pt idx="613">
                  <c:v>128330555</c:v>
                </c:pt>
                <c:pt idx="614">
                  <c:v>126554098</c:v>
                </c:pt>
                <c:pt idx="615">
                  <c:v>115830386</c:v>
                </c:pt>
                <c:pt idx="616">
                  <c:v>80968176</c:v>
                </c:pt>
                <c:pt idx="617">
                  <c:v>75217976</c:v>
                </c:pt>
                <c:pt idx="618">
                  <c:v>55797229</c:v>
                </c:pt>
                <c:pt idx="619">
                  <c:v>53766556</c:v>
                </c:pt>
                <c:pt idx="620">
                  <c:v>52453159</c:v>
                </c:pt>
                <c:pt idx="621">
                  <c:v>49073445</c:v>
                </c:pt>
                <c:pt idx="622">
                  <c:v>42015650</c:v>
                </c:pt>
                <c:pt idx="623">
                  <c:v>37512236</c:v>
                </c:pt>
                <c:pt idx="624">
                  <c:v>29998219</c:v>
                </c:pt>
                <c:pt idx="625">
                  <c:v>18076356</c:v>
                </c:pt>
                <c:pt idx="626">
                  <c:v>12656191</c:v>
                </c:pt>
                <c:pt idx="627">
                  <c:v>7562787</c:v>
                </c:pt>
                <c:pt idx="628">
                  <c:v>6867424</c:v>
                </c:pt>
                <c:pt idx="629">
                  <c:v>1141173</c:v>
                </c:pt>
                <c:pt idx="630">
                  <c:v>1104788</c:v>
                </c:pt>
                <c:pt idx="631">
                  <c:v>878112</c:v>
                </c:pt>
                <c:pt idx="632">
                  <c:v>502717</c:v>
                </c:pt>
                <c:pt idx="633">
                  <c:v>341573</c:v>
                </c:pt>
                <c:pt idx="634">
                  <c:v>323058</c:v>
                </c:pt>
                <c:pt idx="635">
                  <c:v>288108</c:v>
                </c:pt>
                <c:pt idx="636">
                  <c:v>145632</c:v>
                </c:pt>
                <c:pt idx="637">
                  <c:v>89777</c:v>
                </c:pt>
                <c:pt idx="638">
                  <c:v>79481</c:v>
                </c:pt>
                <c:pt idx="639">
                  <c:v>657329965</c:v>
                </c:pt>
                <c:pt idx="640">
                  <c:v>641715475</c:v>
                </c:pt>
                <c:pt idx="641">
                  <c:v>451498225</c:v>
                </c:pt>
                <c:pt idx="642">
                  <c:v>410094138</c:v>
                </c:pt>
                <c:pt idx="643">
                  <c:v>276613878</c:v>
                </c:pt>
                <c:pt idx="644">
                  <c:v>141102311</c:v>
                </c:pt>
                <c:pt idx="645">
                  <c:v>135104804</c:v>
                </c:pt>
                <c:pt idx="646">
                  <c:v>94063354</c:v>
                </c:pt>
                <c:pt idx="647">
                  <c:v>78634896</c:v>
                </c:pt>
                <c:pt idx="648">
                  <c:v>49697504</c:v>
                </c:pt>
                <c:pt idx="649">
                  <c:v>32297890</c:v>
                </c:pt>
                <c:pt idx="650">
                  <c:v>26569693</c:v>
                </c:pt>
                <c:pt idx="651">
                  <c:v>23274694</c:v>
                </c:pt>
                <c:pt idx="652">
                  <c:v>15222151</c:v>
                </c:pt>
                <c:pt idx="653">
                  <c:v>12721097</c:v>
                </c:pt>
                <c:pt idx="654">
                  <c:v>5688792</c:v>
                </c:pt>
                <c:pt idx="655">
                  <c:v>4126641</c:v>
                </c:pt>
                <c:pt idx="656">
                  <c:v>16217374489</c:v>
                </c:pt>
                <c:pt idx="657">
                  <c:v>13659562634</c:v>
                </c:pt>
                <c:pt idx="658">
                  <c:v>8543983796</c:v>
                </c:pt>
                <c:pt idx="659">
                  <c:v>6612347990</c:v>
                </c:pt>
                <c:pt idx="660">
                  <c:v>4460813072</c:v>
                </c:pt>
                <c:pt idx="661">
                  <c:v>3490308325</c:v>
                </c:pt>
                <c:pt idx="662">
                  <c:v>3029797470</c:v>
                </c:pt>
                <c:pt idx="663">
                  <c:v>2890433905</c:v>
                </c:pt>
                <c:pt idx="664">
                  <c:v>2885582748</c:v>
                </c:pt>
                <c:pt idx="665">
                  <c:v>2760074570</c:v>
                </c:pt>
                <c:pt idx="666">
                  <c:v>2666717333</c:v>
                </c:pt>
                <c:pt idx="667">
                  <c:v>2539856573</c:v>
                </c:pt>
                <c:pt idx="668">
                  <c:v>2369078373</c:v>
                </c:pt>
                <c:pt idx="669">
                  <c:v>2178700860</c:v>
                </c:pt>
                <c:pt idx="670">
                  <c:v>1970243307</c:v>
                </c:pt>
                <c:pt idx="671">
                  <c:v>1967340966</c:v>
                </c:pt>
                <c:pt idx="672">
                  <c:v>1601790098</c:v>
                </c:pt>
                <c:pt idx="673">
                  <c:v>1390546569</c:v>
                </c:pt>
                <c:pt idx="674">
                  <c:v>1386119925</c:v>
                </c:pt>
                <c:pt idx="675">
                  <c:v>1374380299</c:v>
                </c:pt>
                <c:pt idx="676">
                  <c:v>1209914838</c:v>
                </c:pt>
                <c:pt idx="677">
                  <c:v>1125229789</c:v>
                </c:pt>
                <c:pt idx="678">
                  <c:v>1120501478</c:v>
                </c:pt>
                <c:pt idx="679">
                  <c:v>1035650447</c:v>
                </c:pt>
                <c:pt idx="680">
                  <c:v>1014264211</c:v>
                </c:pt>
                <c:pt idx="681">
                  <c:v>988133877</c:v>
                </c:pt>
                <c:pt idx="682">
                  <c:v>922935987</c:v>
                </c:pt>
                <c:pt idx="683">
                  <c:v>892256042</c:v>
                </c:pt>
                <c:pt idx="684">
                  <c:v>807532804</c:v>
                </c:pt>
                <c:pt idx="685">
                  <c:v>765497639</c:v>
                </c:pt>
                <c:pt idx="686">
                  <c:v>752616950</c:v>
                </c:pt>
                <c:pt idx="687">
                  <c:v>749270617</c:v>
                </c:pt>
                <c:pt idx="688">
                  <c:v>687612433</c:v>
                </c:pt>
                <c:pt idx="689">
                  <c:v>656706171</c:v>
                </c:pt>
                <c:pt idx="690">
                  <c:v>591722445</c:v>
                </c:pt>
                <c:pt idx="691">
                  <c:v>582932424</c:v>
                </c:pt>
                <c:pt idx="692">
                  <c:v>495943216</c:v>
                </c:pt>
                <c:pt idx="693">
                  <c:v>483121062</c:v>
                </c:pt>
                <c:pt idx="694">
                  <c:v>440836260</c:v>
                </c:pt>
                <c:pt idx="695">
                  <c:v>407365730</c:v>
                </c:pt>
                <c:pt idx="696">
                  <c:v>367562433</c:v>
                </c:pt>
                <c:pt idx="697">
                  <c:v>343040913</c:v>
                </c:pt>
                <c:pt idx="698">
                  <c:v>321724926</c:v>
                </c:pt>
                <c:pt idx="699">
                  <c:v>308304584</c:v>
                </c:pt>
                <c:pt idx="700">
                  <c:v>306937180</c:v>
                </c:pt>
                <c:pt idx="701">
                  <c:v>302456072</c:v>
                </c:pt>
                <c:pt idx="702">
                  <c:v>298300656</c:v>
                </c:pt>
                <c:pt idx="703">
                  <c:v>296738500</c:v>
                </c:pt>
                <c:pt idx="704">
                  <c:v>276332050</c:v>
                </c:pt>
                <c:pt idx="705">
                  <c:v>269789314</c:v>
                </c:pt>
                <c:pt idx="706">
                  <c:v>261583999</c:v>
                </c:pt>
                <c:pt idx="707">
                  <c:v>237792667</c:v>
                </c:pt>
                <c:pt idx="708">
                  <c:v>203485949</c:v>
                </c:pt>
                <c:pt idx="709">
                  <c:v>199432608</c:v>
                </c:pt>
                <c:pt idx="710">
                  <c:v>177109670</c:v>
                </c:pt>
                <c:pt idx="711">
                  <c:v>171737699</c:v>
                </c:pt>
                <c:pt idx="712">
                  <c:v>169324372</c:v>
                </c:pt>
                <c:pt idx="713">
                  <c:v>168541067</c:v>
                </c:pt>
                <c:pt idx="714">
                  <c:v>163352366</c:v>
                </c:pt>
                <c:pt idx="715">
                  <c:v>155950072</c:v>
                </c:pt>
                <c:pt idx="716">
                  <c:v>153835581</c:v>
                </c:pt>
                <c:pt idx="717">
                  <c:v>148400056</c:v>
                </c:pt>
                <c:pt idx="718">
                  <c:v>144874284</c:v>
                </c:pt>
                <c:pt idx="719">
                  <c:v>139468454</c:v>
                </c:pt>
                <c:pt idx="720">
                  <c:v>136261268</c:v>
                </c:pt>
                <c:pt idx="721">
                  <c:v>127715709</c:v>
                </c:pt>
                <c:pt idx="722">
                  <c:v>126812335</c:v>
                </c:pt>
                <c:pt idx="723">
                  <c:v>122512225</c:v>
                </c:pt>
                <c:pt idx="724">
                  <c:v>122210783</c:v>
                </c:pt>
                <c:pt idx="725">
                  <c:v>111949006</c:v>
                </c:pt>
                <c:pt idx="726">
                  <c:v>110338760</c:v>
                </c:pt>
                <c:pt idx="727">
                  <c:v>108741379</c:v>
                </c:pt>
                <c:pt idx="728">
                  <c:v>102180018</c:v>
                </c:pt>
                <c:pt idx="729">
                  <c:v>100686808</c:v>
                </c:pt>
                <c:pt idx="730">
                  <c:v>100214092</c:v>
                </c:pt>
                <c:pt idx="731">
                  <c:v>98288985</c:v>
                </c:pt>
                <c:pt idx="732">
                  <c:v>95116558</c:v>
                </c:pt>
                <c:pt idx="733">
                  <c:v>89295523</c:v>
                </c:pt>
                <c:pt idx="734">
                  <c:v>86726728</c:v>
                </c:pt>
                <c:pt idx="735">
                  <c:v>85725487</c:v>
                </c:pt>
                <c:pt idx="736">
                  <c:v>65910130</c:v>
                </c:pt>
                <c:pt idx="737">
                  <c:v>64926632</c:v>
                </c:pt>
                <c:pt idx="738">
                  <c:v>62310662</c:v>
                </c:pt>
                <c:pt idx="739">
                  <c:v>59010369</c:v>
                </c:pt>
                <c:pt idx="740">
                  <c:v>54835126</c:v>
                </c:pt>
                <c:pt idx="741">
                  <c:v>54537862</c:v>
                </c:pt>
                <c:pt idx="742">
                  <c:v>49311992</c:v>
                </c:pt>
                <c:pt idx="743">
                  <c:v>44100093</c:v>
                </c:pt>
                <c:pt idx="744">
                  <c:v>44007412</c:v>
                </c:pt>
                <c:pt idx="745">
                  <c:v>41215219</c:v>
                </c:pt>
                <c:pt idx="746">
                  <c:v>40932332</c:v>
                </c:pt>
                <c:pt idx="747">
                  <c:v>40290973</c:v>
                </c:pt>
                <c:pt idx="748">
                  <c:v>38690037</c:v>
                </c:pt>
                <c:pt idx="749">
                  <c:v>38436269</c:v>
                </c:pt>
                <c:pt idx="750">
                  <c:v>38204184</c:v>
                </c:pt>
                <c:pt idx="751">
                  <c:v>33821468</c:v>
                </c:pt>
                <c:pt idx="752">
                  <c:v>30370946</c:v>
                </c:pt>
                <c:pt idx="753">
                  <c:v>28708292</c:v>
                </c:pt>
                <c:pt idx="754">
                  <c:v>28505696</c:v>
                </c:pt>
                <c:pt idx="755">
                  <c:v>28070978</c:v>
                </c:pt>
                <c:pt idx="756">
                  <c:v>27549067</c:v>
                </c:pt>
                <c:pt idx="757">
                  <c:v>27303634</c:v>
                </c:pt>
                <c:pt idx="758">
                  <c:v>25569123</c:v>
                </c:pt>
                <c:pt idx="759">
                  <c:v>23322576</c:v>
                </c:pt>
                <c:pt idx="760">
                  <c:v>23271045</c:v>
                </c:pt>
                <c:pt idx="761">
                  <c:v>22950286</c:v>
                </c:pt>
                <c:pt idx="762">
                  <c:v>21156563</c:v>
                </c:pt>
                <c:pt idx="763">
                  <c:v>20145713</c:v>
                </c:pt>
                <c:pt idx="764">
                  <c:v>20064558</c:v>
                </c:pt>
                <c:pt idx="765">
                  <c:v>19063055</c:v>
                </c:pt>
                <c:pt idx="766">
                  <c:v>14120659</c:v>
                </c:pt>
                <c:pt idx="767">
                  <c:v>13608713</c:v>
                </c:pt>
                <c:pt idx="768">
                  <c:v>10339643</c:v>
                </c:pt>
                <c:pt idx="769">
                  <c:v>9215613</c:v>
                </c:pt>
                <c:pt idx="770">
                  <c:v>7735168</c:v>
                </c:pt>
                <c:pt idx="771">
                  <c:v>7048143</c:v>
                </c:pt>
                <c:pt idx="772">
                  <c:v>6663418</c:v>
                </c:pt>
                <c:pt idx="773">
                  <c:v>6324621</c:v>
                </c:pt>
                <c:pt idx="774">
                  <c:v>6053793</c:v>
                </c:pt>
                <c:pt idx="775">
                  <c:v>6046571</c:v>
                </c:pt>
                <c:pt idx="776">
                  <c:v>5300530</c:v>
                </c:pt>
                <c:pt idx="777">
                  <c:v>2480813</c:v>
                </c:pt>
                <c:pt idx="778">
                  <c:v>9251719037</c:v>
                </c:pt>
                <c:pt idx="779">
                  <c:v>4739869222</c:v>
                </c:pt>
                <c:pt idx="780">
                  <c:v>4329298307</c:v>
                </c:pt>
                <c:pt idx="781">
                  <c:v>2508761304</c:v>
                </c:pt>
                <c:pt idx="782">
                  <c:v>2127929568</c:v>
                </c:pt>
                <c:pt idx="783">
                  <c:v>2043638947</c:v>
                </c:pt>
                <c:pt idx="784">
                  <c:v>2035662864</c:v>
                </c:pt>
                <c:pt idx="785">
                  <c:v>890883667</c:v>
                </c:pt>
                <c:pt idx="786">
                  <c:v>609216760</c:v>
                </c:pt>
                <c:pt idx="787">
                  <c:v>596990225</c:v>
                </c:pt>
                <c:pt idx="788">
                  <c:v>550930282</c:v>
                </c:pt>
                <c:pt idx="789">
                  <c:v>543217469</c:v>
                </c:pt>
                <c:pt idx="790">
                  <c:v>412463863</c:v>
                </c:pt>
                <c:pt idx="791">
                  <c:v>400000561</c:v>
                </c:pt>
                <c:pt idx="792">
                  <c:v>358165925</c:v>
                </c:pt>
                <c:pt idx="793">
                  <c:v>341470815</c:v>
                </c:pt>
                <c:pt idx="794">
                  <c:v>308641899</c:v>
                </c:pt>
                <c:pt idx="795">
                  <c:v>244201985</c:v>
                </c:pt>
                <c:pt idx="796">
                  <c:v>216783084</c:v>
                </c:pt>
                <c:pt idx="797">
                  <c:v>209881803</c:v>
                </c:pt>
                <c:pt idx="798">
                  <c:v>206412459</c:v>
                </c:pt>
                <c:pt idx="799">
                  <c:v>202763566</c:v>
                </c:pt>
                <c:pt idx="800">
                  <c:v>194583054</c:v>
                </c:pt>
                <c:pt idx="801">
                  <c:v>177410180</c:v>
                </c:pt>
                <c:pt idx="802">
                  <c:v>161489059</c:v>
                </c:pt>
                <c:pt idx="803">
                  <c:v>153747428</c:v>
                </c:pt>
                <c:pt idx="804">
                  <c:v>149915723</c:v>
                </c:pt>
                <c:pt idx="805">
                  <c:v>137596957</c:v>
                </c:pt>
                <c:pt idx="806">
                  <c:v>134930783</c:v>
                </c:pt>
                <c:pt idx="807">
                  <c:v>113701166</c:v>
                </c:pt>
                <c:pt idx="808">
                  <c:v>110795129</c:v>
                </c:pt>
                <c:pt idx="809">
                  <c:v>91531060</c:v>
                </c:pt>
                <c:pt idx="810">
                  <c:v>91314625</c:v>
                </c:pt>
                <c:pt idx="811">
                  <c:v>82573993</c:v>
                </c:pt>
                <c:pt idx="812">
                  <c:v>81683568</c:v>
                </c:pt>
                <c:pt idx="813">
                  <c:v>79644332</c:v>
                </c:pt>
                <c:pt idx="814">
                  <c:v>71894690</c:v>
                </c:pt>
                <c:pt idx="815">
                  <c:v>71762567</c:v>
                </c:pt>
                <c:pt idx="816">
                  <c:v>66616328</c:v>
                </c:pt>
                <c:pt idx="817">
                  <c:v>50366380</c:v>
                </c:pt>
                <c:pt idx="818">
                  <c:v>45444198</c:v>
                </c:pt>
                <c:pt idx="819">
                  <c:v>44099780</c:v>
                </c:pt>
                <c:pt idx="820">
                  <c:v>39769782</c:v>
                </c:pt>
                <c:pt idx="821">
                  <c:v>38527892</c:v>
                </c:pt>
                <c:pt idx="822">
                  <c:v>36586657</c:v>
                </c:pt>
                <c:pt idx="823">
                  <c:v>33204314</c:v>
                </c:pt>
                <c:pt idx="824">
                  <c:v>30143455</c:v>
                </c:pt>
                <c:pt idx="825">
                  <c:v>29981369</c:v>
                </c:pt>
                <c:pt idx="826">
                  <c:v>29409140</c:v>
                </c:pt>
                <c:pt idx="827">
                  <c:v>25881580</c:v>
                </c:pt>
                <c:pt idx="828">
                  <c:v>25493774</c:v>
                </c:pt>
                <c:pt idx="829">
                  <c:v>24107092</c:v>
                </c:pt>
                <c:pt idx="830">
                  <c:v>21141481</c:v>
                </c:pt>
                <c:pt idx="831">
                  <c:v>19941445</c:v>
                </c:pt>
                <c:pt idx="832">
                  <c:v>16343207</c:v>
                </c:pt>
                <c:pt idx="833">
                  <c:v>16307584</c:v>
                </c:pt>
                <c:pt idx="834">
                  <c:v>14172994</c:v>
                </c:pt>
                <c:pt idx="835">
                  <c:v>14161682</c:v>
                </c:pt>
                <c:pt idx="836">
                  <c:v>13782757</c:v>
                </c:pt>
                <c:pt idx="837">
                  <c:v>12313784</c:v>
                </c:pt>
                <c:pt idx="838">
                  <c:v>11831281</c:v>
                </c:pt>
                <c:pt idx="839">
                  <c:v>9952449</c:v>
                </c:pt>
                <c:pt idx="840">
                  <c:v>9760808</c:v>
                </c:pt>
                <c:pt idx="841">
                  <c:v>7710751</c:v>
                </c:pt>
                <c:pt idx="842">
                  <c:v>5963924</c:v>
                </c:pt>
                <c:pt idx="843">
                  <c:v>5648695</c:v>
                </c:pt>
                <c:pt idx="844">
                  <c:v>5419779</c:v>
                </c:pt>
                <c:pt idx="845">
                  <c:v>5101056</c:v>
                </c:pt>
                <c:pt idx="846">
                  <c:v>4220890</c:v>
                </c:pt>
                <c:pt idx="847">
                  <c:v>3984661</c:v>
                </c:pt>
                <c:pt idx="848">
                  <c:v>3910647</c:v>
                </c:pt>
                <c:pt idx="849">
                  <c:v>3802170</c:v>
                </c:pt>
                <c:pt idx="850">
                  <c:v>3650801</c:v>
                </c:pt>
                <c:pt idx="851">
                  <c:v>3576645</c:v>
                </c:pt>
                <c:pt idx="852">
                  <c:v>3456285</c:v>
                </c:pt>
                <c:pt idx="853">
                  <c:v>3122226</c:v>
                </c:pt>
                <c:pt idx="854">
                  <c:v>3119808</c:v>
                </c:pt>
                <c:pt idx="855">
                  <c:v>2922840</c:v>
                </c:pt>
                <c:pt idx="856">
                  <c:v>1659335</c:v>
                </c:pt>
                <c:pt idx="857">
                  <c:v>1453265</c:v>
                </c:pt>
                <c:pt idx="858">
                  <c:v>1161067</c:v>
                </c:pt>
                <c:pt idx="859">
                  <c:v>749756</c:v>
                </c:pt>
                <c:pt idx="860">
                  <c:v>413159</c:v>
                </c:pt>
                <c:pt idx="861">
                  <c:v>344921</c:v>
                </c:pt>
                <c:pt idx="862">
                  <c:v>153868</c:v>
                </c:pt>
                <c:pt idx="863">
                  <c:v>503092121</c:v>
                </c:pt>
                <c:pt idx="864">
                  <c:v>185838920</c:v>
                </c:pt>
                <c:pt idx="865">
                  <c:v>2327024848</c:v>
                </c:pt>
                <c:pt idx="866">
                  <c:v>2279300599</c:v>
                </c:pt>
                <c:pt idx="867">
                  <c:v>1230058574</c:v>
                </c:pt>
                <c:pt idx="868">
                  <c:v>943094886</c:v>
                </c:pt>
                <c:pt idx="869">
                  <c:v>841428165</c:v>
                </c:pt>
                <c:pt idx="870">
                  <c:v>777517994</c:v>
                </c:pt>
                <c:pt idx="871">
                  <c:v>774729744</c:v>
                </c:pt>
                <c:pt idx="872">
                  <c:v>728152381</c:v>
                </c:pt>
                <c:pt idx="873">
                  <c:v>676397938</c:v>
                </c:pt>
                <c:pt idx="874">
                  <c:v>453511442</c:v>
                </c:pt>
                <c:pt idx="875">
                  <c:v>413961319</c:v>
                </c:pt>
                <c:pt idx="876">
                  <c:v>413565960</c:v>
                </c:pt>
                <c:pt idx="877">
                  <c:v>361084069</c:v>
                </c:pt>
                <c:pt idx="878">
                  <c:v>318309364</c:v>
                </c:pt>
                <c:pt idx="879">
                  <c:v>207525945</c:v>
                </c:pt>
                <c:pt idx="880">
                  <c:v>164134210</c:v>
                </c:pt>
                <c:pt idx="881">
                  <c:v>149678372</c:v>
                </c:pt>
                <c:pt idx="882">
                  <c:v>141027475</c:v>
                </c:pt>
                <c:pt idx="883">
                  <c:v>131196054</c:v>
                </c:pt>
                <c:pt idx="884">
                  <c:v>125127323</c:v>
                </c:pt>
                <c:pt idx="885">
                  <c:v>121118110</c:v>
                </c:pt>
                <c:pt idx="886">
                  <c:v>108468057</c:v>
                </c:pt>
                <c:pt idx="887">
                  <c:v>106904723</c:v>
                </c:pt>
                <c:pt idx="888">
                  <c:v>95684751</c:v>
                </c:pt>
                <c:pt idx="889">
                  <c:v>90446806</c:v>
                </c:pt>
                <c:pt idx="890">
                  <c:v>83866041</c:v>
                </c:pt>
                <c:pt idx="891">
                  <c:v>75728566</c:v>
                </c:pt>
                <c:pt idx="892">
                  <c:v>70913427</c:v>
                </c:pt>
                <c:pt idx="893">
                  <c:v>69072056</c:v>
                </c:pt>
                <c:pt idx="894">
                  <c:v>57147191</c:v>
                </c:pt>
                <c:pt idx="895">
                  <c:v>55703819</c:v>
                </c:pt>
                <c:pt idx="896">
                  <c:v>45706287</c:v>
                </c:pt>
                <c:pt idx="897">
                  <c:v>44511707</c:v>
                </c:pt>
                <c:pt idx="898">
                  <c:v>42433618</c:v>
                </c:pt>
                <c:pt idx="899">
                  <c:v>41653415</c:v>
                </c:pt>
                <c:pt idx="900">
                  <c:v>38174565</c:v>
                </c:pt>
                <c:pt idx="901">
                  <c:v>38016050</c:v>
                </c:pt>
                <c:pt idx="902">
                  <c:v>36148039</c:v>
                </c:pt>
                <c:pt idx="903">
                  <c:v>35556735</c:v>
                </c:pt>
                <c:pt idx="904">
                  <c:v>34811399</c:v>
                </c:pt>
                <c:pt idx="905">
                  <c:v>33159965</c:v>
                </c:pt>
                <c:pt idx="906">
                  <c:v>24716021</c:v>
                </c:pt>
                <c:pt idx="907">
                  <c:v>20163187</c:v>
                </c:pt>
                <c:pt idx="908">
                  <c:v>15171553</c:v>
                </c:pt>
                <c:pt idx="909">
                  <c:v>14824479</c:v>
                </c:pt>
                <c:pt idx="910">
                  <c:v>6436427</c:v>
                </c:pt>
                <c:pt idx="911">
                  <c:v>3331742</c:v>
                </c:pt>
                <c:pt idx="912">
                  <c:v>2979635</c:v>
                </c:pt>
                <c:pt idx="913">
                  <c:v>11355212032</c:v>
                </c:pt>
                <c:pt idx="914">
                  <c:v>6896511342</c:v>
                </c:pt>
                <c:pt idx="915">
                  <c:v>3010409524</c:v>
                </c:pt>
                <c:pt idx="916">
                  <c:v>1646569584</c:v>
                </c:pt>
                <c:pt idx="917">
                  <c:v>1043777470</c:v>
                </c:pt>
                <c:pt idx="918">
                  <c:v>939053154</c:v>
                </c:pt>
                <c:pt idx="919">
                  <c:v>797642555</c:v>
                </c:pt>
                <c:pt idx="920">
                  <c:v>656786242</c:v>
                </c:pt>
                <c:pt idx="921">
                  <c:v>621152025</c:v>
                </c:pt>
                <c:pt idx="922">
                  <c:v>527520973</c:v>
                </c:pt>
                <c:pt idx="923">
                  <c:v>287083764</c:v>
                </c:pt>
                <c:pt idx="924">
                  <c:v>238847484</c:v>
                </c:pt>
                <c:pt idx="925">
                  <c:v>237023236</c:v>
                </c:pt>
                <c:pt idx="926">
                  <c:v>235907734</c:v>
                </c:pt>
                <c:pt idx="927">
                  <c:v>215313838</c:v>
                </c:pt>
                <c:pt idx="928">
                  <c:v>203721911</c:v>
                </c:pt>
                <c:pt idx="929">
                  <c:v>180422713</c:v>
                </c:pt>
                <c:pt idx="930">
                  <c:v>167364369</c:v>
                </c:pt>
                <c:pt idx="931">
                  <c:v>162420940</c:v>
                </c:pt>
                <c:pt idx="932">
                  <c:v>147822214</c:v>
                </c:pt>
                <c:pt idx="933">
                  <c:v>144688020</c:v>
                </c:pt>
                <c:pt idx="934">
                  <c:v>136756913</c:v>
                </c:pt>
                <c:pt idx="935">
                  <c:v>134110663</c:v>
                </c:pt>
                <c:pt idx="936">
                  <c:v>105612287</c:v>
                </c:pt>
                <c:pt idx="937">
                  <c:v>103291073</c:v>
                </c:pt>
                <c:pt idx="938">
                  <c:v>99425788</c:v>
                </c:pt>
                <c:pt idx="939">
                  <c:v>98487694</c:v>
                </c:pt>
                <c:pt idx="940">
                  <c:v>93266659</c:v>
                </c:pt>
                <c:pt idx="941">
                  <c:v>89581544</c:v>
                </c:pt>
                <c:pt idx="942">
                  <c:v>87334264</c:v>
                </c:pt>
                <c:pt idx="943">
                  <c:v>84844798</c:v>
                </c:pt>
                <c:pt idx="944">
                  <c:v>79615754</c:v>
                </c:pt>
                <c:pt idx="945">
                  <c:v>76096210</c:v>
                </c:pt>
                <c:pt idx="946">
                  <c:v>73219508</c:v>
                </c:pt>
                <c:pt idx="947">
                  <c:v>71730873</c:v>
                </c:pt>
                <c:pt idx="948">
                  <c:v>60676227</c:v>
                </c:pt>
                <c:pt idx="949">
                  <c:v>56723837</c:v>
                </c:pt>
                <c:pt idx="950">
                  <c:v>48591052</c:v>
                </c:pt>
                <c:pt idx="951">
                  <c:v>46068882</c:v>
                </c:pt>
                <c:pt idx="952">
                  <c:v>44520946</c:v>
                </c:pt>
                <c:pt idx="953">
                  <c:v>44236535</c:v>
                </c:pt>
                <c:pt idx="954">
                  <c:v>39697909</c:v>
                </c:pt>
                <c:pt idx="955">
                  <c:v>37303831</c:v>
                </c:pt>
                <c:pt idx="956">
                  <c:v>36905676</c:v>
                </c:pt>
                <c:pt idx="957">
                  <c:v>34587610</c:v>
                </c:pt>
                <c:pt idx="958">
                  <c:v>33690263</c:v>
                </c:pt>
                <c:pt idx="959">
                  <c:v>32740423</c:v>
                </c:pt>
                <c:pt idx="960">
                  <c:v>32195494</c:v>
                </c:pt>
                <c:pt idx="961">
                  <c:v>29283935</c:v>
                </c:pt>
                <c:pt idx="962">
                  <c:v>25710675</c:v>
                </c:pt>
                <c:pt idx="963">
                  <c:v>23639776</c:v>
                </c:pt>
                <c:pt idx="964">
                  <c:v>23029021</c:v>
                </c:pt>
                <c:pt idx="965">
                  <c:v>22619131</c:v>
                </c:pt>
                <c:pt idx="966">
                  <c:v>22569514</c:v>
                </c:pt>
                <c:pt idx="967">
                  <c:v>22359882</c:v>
                </c:pt>
                <c:pt idx="968">
                  <c:v>20900329</c:v>
                </c:pt>
                <c:pt idx="969">
                  <c:v>12021878</c:v>
                </c:pt>
                <c:pt idx="970">
                  <c:v>10554169</c:v>
                </c:pt>
                <c:pt idx="971">
                  <c:v>9879915</c:v>
                </c:pt>
                <c:pt idx="972">
                  <c:v>9561611</c:v>
                </c:pt>
                <c:pt idx="973">
                  <c:v>8012611</c:v>
                </c:pt>
                <c:pt idx="974">
                  <c:v>6482443</c:v>
                </c:pt>
                <c:pt idx="975">
                  <c:v>5782071</c:v>
                </c:pt>
                <c:pt idx="976">
                  <c:v>5230606</c:v>
                </c:pt>
                <c:pt idx="977">
                  <c:v>5171619</c:v>
                </c:pt>
                <c:pt idx="978">
                  <c:v>5159638</c:v>
                </c:pt>
                <c:pt idx="979">
                  <c:v>4980189</c:v>
                </c:pt>
                <c:pt idx="980">
                  <c:v>4953976</c:v>
                </c:pt>
                <c:pt idx="981">
                  <c:v>4245125</c:v>
                </c:pt>
                <c:pt idx="982">
                  <c:v>3854469</c:v>
                </c:pt>
                <c:pt idx="983">
                  <c:v>3828115</c:v>
                </c:pt>
                <c:pt idx="984">
                  <c:v>3055264</c:v>
                </c:pt>
                <c:pt idx="985">
                  <c:v>2600118</c:v>
                </c:pt>
                <c:pt idx="986">
                  <c:v>1868617</c:v>
                </c:pt>
                <c:pt idx="987">
                  <c:v>1685008</c:v>
                </c:pt>
                <c:pt idx="988">
                  <c:v>1555538</c:v>
                </c:pt>
                <c:pt idx="989">
                  <c:v>742010</c:v>
                </c:pt>
                <c:pt idx="990">
                  <c:v>660472</c:v>
                </c:pt>
                <c:pt idx="991">
                  <c:v>378213</c:v>
                </c:pt>
                <c:pt idx="992">
                  <c:v>9744390843</c:v>
                </c:pt>
                <c:pt idx="993">
                  <c:v>2020815331</c:v>
                </c:pt>
                <c:pt idx="994">
                  <c:v>1382400230</c:v>
                </c:pt>
                <c:pt idx="995">
                  <c:v>1345014810</c:v>
                </c:pt>
                <c:pt idx="996">
                  <c:v>740348649</c:v>
                </c:pt>
                <c:pt idx="997">
                  <c:v>632584515</c:v>
                </c:pt>
                <c:pt idx="998">
                  <c:v>554406798</c:v>
                </c:pt>
                <c:pt idx="999">
                  <c:v>497919829</c:v>
                </c:pt>
                <c:pt idx="1000">
                  <c:v>334137152</c:v>
                </c:pt>
                <c:pt idx="1001">
                  <c:v>323843879</c:v>
                </c:pt>
                <c:pt idx="1002">
                  <c:v>249882320</c:v>
                </c:pt>
                <c:pt idx="1003">
                  <c:v>249677721</c:v>
                </c:pt>
                <c:pt idx="1004">
                  <c:v>239626155</c:v>
                </c:pt>
                <c:pt idx="1005">
                  <c:v>214778450</c:v>
                </c:pt>
                <c:pt idx="1006">
                  <c:v>168916965</c:v>
                </c:pt>
                <c:pt idx="1007">
                  <c:v>77962223</c:v>
                </c:pt>
                <c:pt idx="1008">
                  <c:v>55590746</c:v>
                </c:pt>
                <c:pt idx="1009">
                  <c:v>36294707</c:v>
                </c:pt>
                <c:pt idx="1010">
                  <c:v>31381030</c:v>
                </c:pt>
                <c:pt idx="1011">
                  <c:v>21739211</c:v>
                </c:pt>
                <c:pt idx="1012">
                  <c:v>14756569</c:v>
                </c:pt>
                <c:pt idx="1013">
                  <c:v>11667556</c:v>
                </c:pt>
                <c:pt idx="1014">
                  <c:v>18739008483</c:v>
                </c:pt>
                <c:pt idx="1015">
                  <c:v>7677654512</c:v>
                </c:pt>
                <c:pt idx="1016">
                  <c:v>5751484148</c:v>
                </c:pt>
                <c:pt idx="1017">
                  <c:v>5261507474</c:v>
                </c:pt>
                <c:pt idx="1018">
                  <c:v>3048444854</c:v>
                </c:pt>
                <c:pt idx="1019">
                  <c:v>2035628611</c:v>
                </c:pt>
                <c:pt idx="1020">
                  <c:v>1991835199</c:v>
                </c:pt>
                <c:pt idx="1021">
                  <c:v>1751826315</c:v>
                </c:pt>
                <c:pt idx="1022">
                  <c:v>1585978392</c:v>
                </c:pt>
                <c:pt idx="1023">
                  <c:v>1346300950</c:v>
                </c:pt>
                <c:pt idx="1024">
                  <c:v>1032960207</c:v>
                </c:pt>
                <c:pt idx="1025">
                  <c:v>933135815</c:v>
                </c:pt>
                <c:pt idx="1026">
                  <c:v>839530698</c:v>
                </c:pt>
                <c:pt idx="1027">
                  <c:v>831838344</c:v>
                </c:pt>
                <c:pt idx="1028">
                  <c:v>632991522</c:v>
                </c:pt>
                <c:pt idx="1029">
                  <c:v>596943341</c:v>
                </c:pt>
                <c:pt idx="1030">
                  <c:v>590567781</c:v>
                </c:pt>
                <c:pt idx="1031">
                  <c:v>565336720</c:v>
                </c:pt>
                <c:pt idx="1032">
                  <c:v>474793886</c:v>
                </c:pt>
                <c:pt idx="1033">
                  <c:v>468209984</c:v>
                </c:pt>
                <c:pt idx="1034">
                  <c:v>455322003</c:v>
                </c:pt>
                <c:pt idx="1035">
                  <c:v>436889347</c:v>
                </c:pt>
                <c:pt idx="1036">
                  <c:v>436616353</c:v>
                </c:pt>
                <c:pt idx="1037">
                  <c:v>380845022</c:v>
                </c:pt>
                <c:pt idx="1038">
                  <c:v>366945861</c:v>
                </c:pt>
                <c:pt idx="1039">
                  <c:v>365107744</c:v>
                </c:pt>
                <c:pt idx="1040">
                  <c:v>362260111</c:v>
                </c:pt>
                <c:pt idx="1041">
                  <c:v>335438347</c:v>
                </c:pt>
                <c:pt idx="1042">
                  <c:v>313424698</c:v>
                </c:pt>
                <c:pt idx="1043">
                  <c:v>306767890</c:v>
                </c:pt>
                <c:pt idx="1044">
                  <c:v>295461787</c:v>
                </c:pt>
                <c:pt idx="1045">
                  <c:v>267778579</c:v>
                </c:pt>
                <c:pt idx="1046">
                  <c:v>200084115</c:v>
                </c:pt>
                <c:pt idx="1047">
                  <c:v>194942200</c:v>
                </c:pt>
                <c:pt idx="1048">
                  <c:v>183413723</c:v>
                </c:pt>
                <c:pt idx="1049">
                  <c:v>180261923</c:v>
                </c:pt>
                <c:pt idx="1050">
                  <c:v>175553901</c:v>
                </c:pt>
                <c:pt idx="1051">
                  <c:v>148793177</c:v>
                </c:pt>
                <c:pt idx="1052">
                  <c:v>145441784</c:v>
                </c:pt>
                <c:pt idx="1053">
                  <c:v>122662244</c:v>
                </c:pt>
                <c:pt idx="1054">
                  <c:v>122367539</c:v>
                </c:pt>
                <c:pt idx="1055">
                  <c:v>121524439</c:v>
                </c:pt>
                <c:pt idx="1056">
                  <c:v>120338084</c:v>
                </c:pt>
                <c:pt idx="1057">
                  <c:v>117892037</c:v>
                </c:pt>
                <c:pt idx="1058">
                  <c:v>116715912</c:v>
                </c:pt>
                <c:pt idx="1059">
                  <c:v>102048779</c:v>
                </c:pt>
                <c:pt idx="1060">
                  <c:v>100605807</c:v>
                </c:pt>
                <c:pt idx="1061">
                  <c:v>100247147</c:v>
                </c:pt>
                <c:pt idx="1062">
                  <c:v>84970782</c:v>
                </c:pt>
                <c:pt idx="1063">
                  <c:v>82628974</c:v>
                </c:pt>
                <c:pt idx="1064">
                  <c:v>80435185</c:v>
                </c:pt>
                <c:pt idx="1065">
                  <c:v>77133352</c:v>
                </c:pt>
                <c:pt idx="1066">
                  <c:v>75722620</c:v>
                </c:pt>
                <c:pt idx="1067">
                  <c:v>73345708</c:v>
                </c:pt>
                <c:pt idx="1068">
                  <c:v>72807602</c:v>
                </c:pt>
                <c:pt idx="1069">
                  <c:v>68097694</c:v>
                </c:pt>
                <c:pt idx="1070">
                  <c:v>66622975</c:v>
                </c:pt>
                <c:pt idx="1071">
                  <c:v>59846565</c:v>
                </c:pt>
                <c:pt idx="1072">
                  <c:v>58577184</c:v>
                </c:pt>
                <c:pt idx="1073">
                  <c:v>58125128</c:v>
                </c:pt>
                <c:pt idx="1074">
                  <c:v>57580077</c:v>
                </c:pt>
                <c:pt idx="1075">
                  <c:v>57403254</c:v>
                </c:pt>
                <c:pt idx="1076">
                  <c:v>52101180</c:v>
                </c:pt>
                <c:pt idx="1077">
                  <c:v>50417411</c:v>
                </c:pt>
                <c:pt idx="1078">
                  <c:v>50170804</c:v>
                </c:pt>
                <c:pt idx="1079">
                  <c:v>49514317</c:v>
                </c:pt>
                <c:pt idx="1080">
                  <c:v>48390083</c:v>
                </c:pt>
                <c:pt idx="1081">
                  <c:v>43975149</c:v>
                </c:pt>
                <c:pt idx="1082">
                  <c:v>42858806</c:v>
                </c:pt>
                <c:pt idx="1083">
                  <c:v>41449668</c:v>
                </c:pt>
                <c:pt idx="1084">
                  <c:v>39198216</c:v>
                </c:pt>
                <c:pt idx="1085">
                  <c:v>39027593</c:v>
                </c:pt>
                <c:pt idx="1086">
                  <c:v>37866100</c:v>
                </c:pt>
                <c:pt idx="1087">
                  <c:v>37810676</c:v>
                </c:pt>
                <c:pt idx="1088">
                  <c:v>36877732</c:v>
                </c:pt>
                <c:pt idx="1089">
                  <c:v>36557083</c:v>
                </c:pt>
                <c:pt idx="1090">
                  <c:v>35954097</c:v>
                </c:pt>
                <c:pt idx="1091">
                  <c:v>34528478</c:v>
                </c:pt>
                <c:pt idx="1092">
                  <c:v>31933642</c:v>
                </c:pt>
                <c:pt idx="1093">
                  <c:v>30913930</c:v>
                </c:pt>
                <c:pt idx="1094">
                  <c:v>30694267</c:v>
                </c:pt>
                <c:pt idx="1095">
                  <c:v>29826693</c:v>
                </c:pt>
                <c:pt idx="1096">
                  <c:v>26885610</c:v>
                </c:pt>
                <c:pt idx="1097">
                  <c:v>26603299</c:v>
                </c:pt>
                <c:pt idx="1098">
                  <c:v>26320316</c:v>
                </c:pt>
                <c:pt idx="1099">
                  <c:v>26093135</c:v>
                </c:pt>
                <c:pt idx="1100">
                  <c:v>25506498</c:v>
                </c:pt>
                <c:pt idx="1101">
                  <c:v>25365173</c:v>
                </c:pt>
                <c:pt idx="1102">
                  <c:v>25167568</c:v>
                </c:pt>
                <c:pt idx="1103">
                  <c:v>25143739</c:v>
                </c:pt>
                <c:pt idx="1104">
                  <c:v>25016479</c:v>
                </c:pt>
                <c:pt idx="1105">
                  <c:v>24510719</c:v>
                </c:pt>
                <c:pt idx="1106">
                  <c:v>23954387</c:v>
                </c:pt>
                <c:pt idx="1107">
                  <c:v>23313522</c:v>
                </c:pt>
                <c:pt idx="1108">
                  <c:v>23051926</c:v>
                </c:pt>
                <c:pt idx="1109">
                  <c:v>22458032</c:v>
                </c:pt>
                <c:pt idx="1110">
                  <c:v>22051844</c:v>
                </c:pt>
                <c:pt idx="1111">
                  <c:v>21765620</c:v>
                </c:pt>
                <c:pt idx="1112">
                  <c:v>21473524</c:v>
                </c:pt>
                <c:pt idx="1113">
                  <c:v>21468639</c:v>
                </c:pt>
                <c:pt idx="1114">
                  <c:v>21438007</c:v>
                </c:pt>
                <c:pt idx="1115">
                  <c:v>21407097</c:v>
                </c:pt>
                <c:pt idx="1116">
                  <c:v>21268793</c:v>
                </c:pt>
                <c:pt idx="1117">
                  <c:v>20513774</c:v>
                </c:pt>
                <c:pt idx="1118">
                  <c:v>19160108</c:v>
                </c:pt>
                <c:pt idx="1119">
                  <c:v>16797445</c:v>
                </c:pt>
                <c:pt idx="1120">
                  <c:v>15974093</c:v>
                </c:pt>
                <c:pt idx="1121">
                  <c:v>14538794</c:v>
                </c:pt>
                <c:pt idx="1122">
                  <c:v>13727482</c:v>
                </c:pt>
                <c:pt idx="1123">
                  <c:v>13570300</c:v>
                </c:pt>
                <c:pt idx="1124">
                  <c:v>13531983</c:v>
                </c:pt>
                <c:pt idx="1125">
                  <c:v>13520944</c:v>
                </c:pt>
                <c:pt idx="1126">
                  <c:v>13350868</c:v>
                </c:pt>
                <c:pt idx="1127">
                  <c:v>13103999</c:v>
                </c:pt>
                <c:pt idx="1128">
                  <c:v>13050981</c:v>
                </c:pt>
                <c:pt idx="1129">
                  <c:v>12658855</c:v>
                </c:pt>
                <c:pt idx="1130">
                  <c:v>12650628</c:v>
                </c:pt>
                <c:pt idx="1131">
                  <c:v>12557215</c:v>
                </c:pt>
                <c:pt idx="1132">
                  <c:v>11412866</c:v>
                </c:pt>
                <c:pt idx="1133">
                  <c:v>11212839</c:v>
                </c:pt>
                <c:pt idx="1134">
                  <c:v>11187670</c:v>
                </c:pt>
                <c:pt idx="1135">
                  <c:v>11152059</c:v>
                </c:pt>
                <c:pt idx="1136">
                  <c:v>10176199</c:v>
                </c:pt>
                <c:pt idx="1137">
                  <c:v>9965769</c:v>
                </c:pt>
                <c:pt idx="1138">
                  <c:v>9363657</c:v>
                </c:pt>
                <c:pt idx="1139">
                  <c:v>9246113</c:v>
                </c:pt>
                <c:pt idx="1140">
                  <c:v>9152550</c:v>
                </c:pt>
                <c:pt idx="1141">
                  <c:v>8975423</c:v>
                </c:pt>
                <c:pt idx="1142">
                  <c:v>8737760</c:v>
                </c:pt>
                <c:pt idx="1143">
                  <c:v>8167713</c:v>
                </c:pt>
                <c:pt idx="1144">
                  <c:v>8038606</c:v>
                </c:pt>
                <c:pt idx="1145">
                  <c:v>7864763</c:v>
                </c:pt>
                <c:pt idx="1146">
                  <c:v>7177222</c:v>
                </c:pt>
                <c:pt idx="1147">
                  <c:v>7115965</c:v>
                </c:pt>
                <c:pt idx="1148">
                  <c:v>6946622</c:v>
                </c:pt>
                <c:pt idx="1149">
                  <c:v>6897440</c:v>
                </c:pt>
                <c:pt idx="1150">
                  <c:v>6766175</c:v>
                </c:pt>
                <c:pt idx="1151">
                  <c:v>6358975</c:v>
                </c:pt>
                <c:pt idx="1152">
                  <c:v>6326170</c:v>
                </c:pt>
                <c:pt idx="1153">
                  <c:v>5790367</c:v>
                </c:pt>
                <c:pt idx="1154">
                  <c:v>5537208</c:v>
                </c:pt>
                <c:pt idx="1155">
                  <c:v>5469705</c:v>
                </c:pt>
                <c:pt idx="1156">
                  <c:v>5114464</c:v>
                </c:pt>
                <c:pt idx="1157">
                  <c:v>5104507</c:v>
                </c:pt>
                <c:pt idx="1158">
                  <c:v>5043166</c:v>
                </c:pt>
                <c:pt idx="1159">
                  <c:v>4992267</c:v>
                </c:pt>
                <c:pt idx="1160">
                  <c:v>4900005</c:v>
                </c:pt>
                <c:pt idx="1161">
                  <c:v>4896667</c:v>
                </c:pt>
                <c:pt idx="1162">
                  <c:v>4782818</c:v>
                </c:pt>
                <c:pt idx="1163">
                  <c:v>4126820</c:v>
                </c:pt>
                <c:pt idx="1164">
                  <c:v>3828690</c:v>
                </c:pt>
                <c:pt idx="1165">
                  <c:v>3737780</c:v>
                </c:pt>
                <c:pt idx="1166">
                  <c:v>3504695</c:v>
                </c:pt>
                <c:pt idx="1167">
                  <c:v>3445890</c:v>
                </c:pt>
                <c:pt idx="1168">
                  <c:v>3063861</c:v>
                </c:pt>
                <c:pt idx="1169">
                  <c:v>2843541</c:v>
                </c:pt>
                <c:pt idx="1170">
                  <c:v>2756407</c:v>
                </c:pt>
                <c:pt idx="1171">
                  <c:v>2650777</c:v>
                </c:pt>
                <c:pt idx="1172">
                  <c:v>2516953</c:v>
                </c:pt>
                <c:pt idx="1173">
                  <c:v>2458268</c:v>
                </c:pt>
                <c:pt idx="1174">
                  <c:v>2443288</c:v>
                </c:pt>
                <c:pt idx="1175">
                  <c:v>2375901</c:v>
                </c:pt>
                <c:pt idx="1176">
                  <c:v>2347021</c:v>
                </c:pt>
                <c:pt idx="1177">
                  <c:v>2329814</c:v>
                </c:pt>
                <c:pt idx="1178">
                  <c:v>2298057</c:v>
                </c:pt>
                <c:pt idx="1179">
                  <c:v>2235416</c:v>
                </c:pt>
                <c:pt idx="1180">
                  <c:v>2201592</c:v>
                </c:pt>
                <c:pt idx="1181">
                  <c:v>1970480</c:v>
                </c:pt>
                <c:pt idx="1182">
                  <c:v>1839593</c:v>
                </c:pt>
                <c:pt idx="1183">
                  <c:v>1803395</c:v>
                </c:pt>
                <c:pt idx="1184">
                  <c:v>1524203</c:v>
                </c:pt>
                <c:pt idx="1185">
                  <c:v>1305546</c:v>
                </c:pt>
                <c:pt idx="1186">
                  <c:v>1230941</c:v>
                </c:pt>
                <c:pt idx="1187">
                  <c:v>1188438</c:v>
                </c:pt>
                <c:pt idx="1188">
                  <c:v>1171289</c:v>
                </c:pt>
                <c:pt idx="1189">
                  <c:v>987644</c:v>
                </c:pt>
                <c:pt idx="1190">
                  <c:v>833524</c:v>
                </c:pt>
                <c:pt idx="1191">
                  <c:v>753421</c:v>
                </c:pt>
                <c:pt idx="1192">
                  <c:v>747769</c:v>
                </c:pt>
                <c:pt idx="1193">
                  <c:v>670229</c:v>
                </c:pt>
                <c:pt idx="1194">
                  <c:v>584070</c:v>
                </c:pt>
                <c:pt idx="1195">
                  <c:v>518002</c:v>
                </c:pt>
                <c:pt idx="1196">
                  <c:v>480427</c:v>
                </c:pt>
                <c:pt idx="1197">
                  <c:v>449045</c:v>
                </c:pt>
                <c:pt idx="1198">
                  <c:v>439065</c:v>
                </c:pt>
                <c:pt idx="1199">
                  <c:v>413717</c:v>
                </c:pt>
                <c:pt idx="1200">
                  <c:v>337180</c:v>
                </c:pt>
                <c:pt idx="1201">
                  <c:v>333456</c:v>
                </c:pt>
                <c:pt idx="1202">
                  <c:v>302531</c:v>
                </c:pt>
                <c:pt idx="1203">
                  <c:v>285456</c:v>
                </c:pt>
                <c:pt idx="1204">
                  <c:v>218715</c:v>
                </c:pt>
                <c:pt idx="1205">
                  <c:v>216988</c:v>
                </c:pt>
                <c:pt idx="1206">
                  <c:v>193238</c:v>
                </c:pt>
                <c:pt idx="1207">
                  <c:v>178521</c:v>
                </c:pt>
                <c:pt idx="1208">
                  <c:v>152006</c:v>
                </c:pt>
                <c:pt idx="1209">
                  <c:v>65218</c:v>
                </c:pt>
                <c:pt idx="1210">
                  <c:v>56668</c:v>
                </c:pt>
                <c:pt idx="1211">
                  <c:v>4872637267</c:v>
                </c:pt>
                <c:pt idx="1212">
                  <c:v>3450913214</c:v>
                </c:pt>
                <c:pt idx="1213">
                  <c:v>2918005380</c:v>
                </c:pt>
                <c:pt idx="1214">
                  <c:v>2289588786</c:v>
                </c:pt>
                <c:pt idx="1215">
                  <c:v>2236752929</c:v>
                </c:pt>
                <c:pt idx="1216">
                  <c:v>2045720209</c:v>
                </c:pt>
                <c:pt idx="1217">
                  <c:v>1998152033</c:v>
                </c:pt>
                <c:pt idx="1218">
                  <c:v>1813727820</c:v>
                </c:pt>
                <c:pt idx="1219">
                  <c:v>1565475253</c:v>
                </c:pt>
                <c:pt idx="1220">
                  <c:v>1101839461</c:v>
                </c:pt>
                <c:pt idx="1221">
                  <c:v>1000781675</c:v>
                </c:pt>
                <c:pt idx="1222">
                  <c:v>929608111</c:v>
                </c:pt>
                <c:pt idx="1223">
                  <c:v>884527149</c:v>
                </c:pt>
                <c:pt idx="1224">
                  <c:v>839915832</c:v>
                </c:pt>
                <c:pt idx="1225">
                  <c:v>797878856</c:v>
                </c:pt>
                <c:pt idx="1226">
                  <c:v>735740220</c:v>
                </c:pt>
                <c:pt idx="1227">
                  <c:v>670799221</c:v>
                </c:pt>
                <c:pt idx="1228">
                  <c:v>666523898</c:v>
                </c:pt>
                <c:pt idx="1229">
                  <c:v>607817560</c:v>
                </c:pt>
                <c:pt idx="1230">
                  <c:v>529592696</c:v>
                </c:pt>
                <c:pt idx="1231">
                  <c:v>525320602</c:v>
                </c:pt>
                <c:pt idx="1232">
                  <c:v>337036681</c:v>
                </c:pt>
                <c:pt idx="1233">
                  <c:v>318926375</c:v>
                </c:pt>
                <c:pt idx="1234">
                  <c:v>307045503</c:v>
                </c:pt>
                <c:pt idx="1235">
                  <c:v>248191190</c:v>
                </c:pt>
                <c:pt idx="1236">
                  <c:v>211462114</c:v>
                </c:pt>
                <c:pt idx="1237">
                  <c:v>198774882</c:v>
                </c:pt>
                <c:pt idx="1238">
                  <c:v>196980983</c:v>
                </c:pt>
                <c:pt idx="1239">
                  <c:v>180708373</c:v>
                </c:pt>
                <c:pt idx="1240">
                  <c:v>177776487</c:v>
                </c:pt>
                <c:pt idx="1241">
                  <c:v>171711656</c:v>
                </c:pt>
                <c:pt idx="1242">
                  <c:v>168228396</c:v>
                </c:pt>
                <c:pt idx="1243">
                  <c:v>141889538</c:v>
                </c:pt>
                <c:pt idx="1244">
                  <c:v>135194457</c:v>
                </c:pt>
                <c:pt idx="1245">
                  <c:v>135144363</c:v>
                </c:pt>
                <c:pt idx="1246">
                  <c:v>131712553</c:v>
                </c:pt>
                <c:pt idx="1247">
                  <c:v>126887096</c:v>
                </c:pt>
                <c:pt idx="1248">
                  <c:v>116562999</c:v>
                </c:pt>
                <c:pt idx="1249">
                  <c:v>111253600</c:v>
                </c:pt>
                <c:pt idx="1250">
                  <c:v>103494391</c:v>
                </c:pt>
                <c:pt idx="1251">
                  <c:v>98899249</c:v>
                </c:pt>
                <c:pt idx="1252">
                  <c:v>94892061</c:v>
                </c:pt>
                <c:pt idx="1253">
                  <c:v>93824010</c:v>
                </c:pt>
                <c:pt idx="1254">
                  <c:v>92202879</c:v>
                </c:pt>
                <c:pt idx="1255">
                  <c:v>87059692</c:v>
                </c:pt>
                <c:pt idx="1256">
                  <c:v>86527658</c:v>
                </c:pt>
                <c:pt idx="1257">
                  <c:v>83886919</c:v>
                </c:pt>
                <c:pt idx="1258">
                  <c:v>82356539</c:v>
                </c:pt>
                <c:pt idx="1259">
                  <c:v>81579492</c:v>
                </c:pt>
                <c:pt idx="1260">
                  <c:v>77343167</c:v>
                </c:pt>
                <c:pt idx="1261">
                  <c:v>75167861</c:v>
                </c:pt>
                <c:pt idx="1262">
                  <c:v>73174401</c:v>
                </c:pt>
                <c:pt idx="1263">
                  <c:v>68955899</c:v>
                </c:pt>
                <c:pt idx="1264">
                  <c:v>67427625</c:v>
                </c:pt>
                <c:pt idx="1265">
                  <c:v>66207125</c:v>
                </c:pt>
                <c:pt idx="1266">
                  <c:v>65603192</c:v>
                </c:pt>
                <c:pt idx="1267">
                  <c:v>56499643</c:v>
                </c:pt>
                <c:pt idx="1268">
                  <c:v>56455902</c:v>
                </c:pt>
                <c:pt idx="1269">
                  <c:v>54747744</c:v>
                </c:pt>
                <c:pt idx="1270">
                  <c:v>53752733</c:v>
                </c:pt>
                <c:pt idx="1271">
                  <c:v>52363074</c:v>
                </c:pt>
                <c:pt idx="1272">
                  <c:v>51481043</c:v>
                </c:pt>
                <c:pt idx="1273">
                  <c:v>48170249</c:v>
                </c:pt>
                <c:pt idx="1274">
                  <c:v>43419732</c:v>
                </c:pt>
                <c:pt idx="1275">
                  <c:v>43218185</c:v>
                </c:pt>
                <c:pt idx="1276">
                  <c:v>42373723</c:v>
                </c:pt>
                <c:pt idx="1277">
                  <c:v>42138149</c:v>
                </c:pt>
                <c:pt idx="1278">
                  <c:v>40873692</c:v>
                </c:pt>
                <c:pt idx="1279">
                  <c:v>40322869</c:v>
                </c:pt>
                <c:pt idx="1280">
                  <c:v>40249127</c:v>
                </c:pt>
                <c:pt idx="1281">
                  <c:v>39201107</c:v>
                </c:pt>
                <c:pt idx="1282">
                  <c:v>38995114</c:v>
                </c:pt>
                <c:pt idx="1283">
                  <c:v>38338650</c:v>
                </c:pt>
                <c:pt idx="1284">
                  <c:v>37601160</c:v>
                </c:pt>
                <c:pt idx="1285">
                  <c:v>36629277</c:v>
                </c:pt>
                <c:pt idx="1286">
                  <c:v>36233836</c:v>
                </c:pt>
                <c:pt idx="1287">
                  <c:v>35983620</c:v>
                </c:pt>
                <c:pt idx="1288">
                  <c:v>35402596</c:v>
                </c:pt>
                <c:pt idx="1289">
                  <c:v>34669885</c:v>
                </c:pt>
                <c:pt idx="1290">
                  <c:v>32468583</c:v>
                </c:pt>
                <c:pt idx="1291">
                  <c:v>31051819</c:v>
                </c:pt>
                <c:pt idx="1292">
                  <c:v>29017570</c:v>
                </c:pt>
                <c:pt idx="1293">
                  <c:v>26889268</c:v>
                </c:pt>
                <c:pt idx="1294">
                  <c:v>26829478</c:v>
                </c:pt>
                <c:pt idx="1295">
                  <c:v>26392602</c:v>
                </c:pt>
                <c:pt idx="1296">
                  <c:v>25926006</c:v>
                </c:pt>
                <c:pt idx="1297">
                  <c:v>23099556</c:v>
                </c:pt>
                <c:pt idx="1298">
                  <c:v>22772825</c:v>
                </c:pt>
                <c:pt idx="1299">
                  <c:v>20477087</c:v>
                </c:pt>
                <c:pt idx="1300">
                  <c:v>19064768</c:v>
                </c:pt>
                <c:pt idx="1301">
                  <c:v>18920154</c:v>
                </c:pt>
                <c:pt idx="1302">
                  <c:v>18517458</c:v>
                </c:pt>
                <c:pt idx="1303">
                  <c:v>18110009</c:v>
                </c:pt>
                <c:pt idx="1304">
                  <c:v>17946095</c:v>
                </c:pt>
                <c:pt idx="1305">
                  <c:v>17314343</c:v>
                </c:pt>
                <c:pt idx="1306">
                  <c:v>16965476</c:v>
                </c:pt>
                <c:pt idx="1307">
                  <c:v>16525921</c:v>
                </c:pt>
                <c:pt idx="1308">
                  <c:v>15510143</c:v>
                </c:pt>
                <c:pt idx="1309">
                  <c:v>14367404</c:v>
                </c:pt>
                <c:pt idx="1310">
                  <c:v>13981414</c:v>
                </c:pt>
                <c:pt idx="1311">
                  <c:v>13880886</c:v>
                </c:pt>
                <c:pt idx="1312">
                  <c:v>11619727</c:v>
                </c:pt>
                <c:pt idx="1313">
                  <c:v>11127380</c:v>
                </c:pt>
                <c:pt idx="1314">
                  <c:v>10657225</c:v>
                </c:pt>
                <c:pt idx="1315">
                  <c:v>10107801</c:v>
                </c:pt>
                <c:pt idx="1316">
                  <c:v>9821213</c:v>
                </c:pt>
                <c:pt idx="1317">
                  <c:v>7035489</c:v>
                </c:pt>
                <c:pt idx="1318">
                  <c:v>6970259</c:v>
                </c:pt>
                <c:pt idx="1319">
                  <c:v>6954255</c:v>
                </c:pt>
                <c:pt idx="1320">
                  <c:v>6745349</c:v>
                </c:pt>
                <c:pt idx="1321">
                  <c:v>4829938</c:v>
                </c:pt>
                <c:pt idx="1322">
                  <c:v>4791246</c:v>
                </c:pt>
                <c:pt idx="1323">
                  <c:v>4364294</c:v>
                </c:pt>
                <c:pt idx="1324">
                  <c:v>3696985</c:v>
                </c:pt>
                <c:pt idx="1325">
                  <c:v>3600929</c:v>
                </c:pt>
                <c:pt idx="1326">
                  <c:v>3293479</c:v>
                </c:pt>
                <c:pt idx="1327">
                  <c:v>2504856</c:v>
                </c:pt>
                <c:pt idx="1328">
                  <c:v>2142150</c:v>
                </c:pt>
                <c:pt idx="1329">
                  <c:v>1661425</c:v>
                </c:pt>
                <c:pt idx="1330">
                  <c:v>1606086</c:v>
                </c:pt>
                <c:pt idx="1331">
                  <c:v>1542869</c:v>
                </c:pt>
                <c:pt idx="1332">
                  <c:v>1073684</c:v>
                </c:pt>
                <c:pt idx="1333">
                  <c:v>1069271</c:v>
                </c:pt>
                <c:pt idx="1334">
                  <c:v>1006446</c:v>
                </c:pt>
                <c:pt idx="1335">
                  <c:v>758962</c:v>
                </c:pt>
                <c:pt idx="1336">
                  <c:v>505062</c:v>
                </c:pt>
                <c:pt idx="1337">
                  <c:v>476267</c:v>
                </c:pt>
                <c:pt idx="1338">
                  <c:v>1812858499</c:v>
                </c:pt>
                <c:pt idx="1339">
                  <c:v>1405805782</c:v>
                </c:pt>
                <c:pt idx="1340">
                  <c:v>942797666</c:v>
                </c:pt>
                <c:pt idx="1341">
                  <c:v>740352514</c:v>
                </c:pt>
                <c:pt idx="1342">
                  <c:v>632735393</c:v>
                </c:pt>
                <c:pt idx="1343">
                  <c:v>598172317</c:v>
                </c:pt>
                <c:pt idx="1344">
                  <c:v>530700966</c:v>
                </c:pt>
                <c:pt idx="1345">
                  <c:v>410860039</c:v>
                </c:pt>
                <c:pt idx="1346">
                  <c:v>390949910</c:v>
                </c:pt>
                <c:pt idx="1347">
                  <c:v>191184966</c:v>
                </c:pt>
                <c:pt idx="1348">
                  <c:v>189315193</c:v>
                </c:pt>
                <c:pt idx="1349">
                  <c:v>149829364</c:v>
                </c:pt>
                <c:pt idx="1350">
                  <c:v>147807709</c:v>
                </c:pt>
                <c:pt idx="1351">
                  <c:v>133500390</c:v>
                </c:pt>
                <c:pt idx="1352">
                  <c:v>128829986</c:v>
                </c:pt>
                <c:pt idx="1353">
                  <c:v>124550861</c:v>
                </c:pt>
                <c:pt idx="1354">
                  <c:v>109767764</c:v>
                </c:pt>
                <c:pt idx="1355">
                  <c:v>103882662</c:v>
                </c:pt>
                <c:pt idx="1356">
                  <c:v>77389406</c:v>
                </c:pt>
                <c:pt idx="1357">
                  <c:v>75338740</c:v>
                </c:pt>
                <c:pt idx="1358">
                  <c:v>75203380</c:v>
                </c:pt>
                <c:pt idx="1359">
                  <c:v>64125907</c:v>
                </c:pt>
                <c:pt idx="1360">
                  <c:v>62532198</c:v>
                </c:pt>
                <c:pt idx="1361">
                  <c:v>61643725</c:v>
                </c:pt>
                <c:pt idx="1362">
                  <c:v>54994050</c:v>
                </c:pt>
                <c:pt idx="1363">
                  <c:v>53870687</c:v>
                </c:pt>
                <c:pt idx="1364">
                  <c:v>49527356</c:v>
                </c:pt>
                <c:pt idx="1365">
                  <c:v>45413781</c:v>
                </c:pt>
                <c:pt idx="1366">
                  <c:v>43680367</c:v>
                </c:pt>
                <c:pt idx="1367">
                  <c:v>37844543</c:v>
                </c:pt>
                <c:pt idx="1368">
                  <c:v>37156343</c:v>
                </c:pt>
                <c:pt idx="1369">
                  <c:v>35190664</c:v>
                </c:pt>
                <c:pt idx="1370">
                  <c:v>32374596</c:v>
                </c:pt>
                <c:pt idx="1371">
                  <c:v>30253496</c:v>
                </c:pt>
                <c:pt idx="1372">
                  <c:v>29356159</c:v>
                </c:pt>
                <c:pt idx="1373">
                  <c:v>24510704</c:v>
                </c:pt>
                <c:pt idx="1374">
                  <c:v>22803310</c:v>
                </c:pt>
                <c:pt idx="1375">
                  <c:v>22512608</c:v>
                </c:pt>
                <c:pt idx="1376">
                  <c:v>22035931</c:v>
                </c:pt>
                <c:pt idx="1377">
                  <c:v>21425105</c:v>
                </c:pt>
                <c:pt idx="1378">
                  <c:v>18860186</c:v>
                </c:pt>
                <c:pt idx="1379">
                  <c:v>18696519</c:v>
                </c:pt>
                <c:pt idx="1380">
                  <c:v>14573803</c:v>
                </c:pt>
                <c:pt idx="1381">
                  <c:v>12196315</c:v>
                </c:pt>
                <c:pt idx="1382">
                  <c:v>12092938</c:v>
                </c:pt>
                <c:pt idx="1383">
                  <c:v>11839848</c:v>
                </c:pt>
                <c:pt idx="1384">
                  <c:v>11143218</c:v>
                </c:pt>
                <c:pt idx="1385">
                  <c:v>8677890</c:v>
                </c:pt>
                <c:pt idx="1386">
                  <c:v>7906440</c:v>
                </c:pt>
                <c:pt idx="1387">
                  <c:v>7694764</c:v>
                </c:pt>
                <c:pt idx="1388">
                  <c:v>6858096</c:v>
                </c:pt>
                <c:pt idx="1389">
                  <c:v>5773724</c:v>
                </c:pt>
                <c:pt idx="1390">
                  <c:v>5591194</c:v>
                </c:pt>
                <c:pt idx="1391">
                  <c:v>5487338</c:v>
                </c:pt>
                <c:pt idx="1392">
                  <c:v>5451370</c:v>
                </c:pt>
                <c:pt idx="1393">
                  <c:v>4610669</c:v>
                </c:pt>
                <c:pt idx="1394">
                  <c:v>4480523</c:v>
                </c:pt>
                <c:pt idx="1395">
                  <c:v>4255743</c:v>
                </c:pt>
                <c:pt idx="1396">
                  <c:v>2793027</c:v>
                </c:pt>
                <c:pt idx="1397">
                  <c:v>1770040</c:v>
                </c:pt>
                <c:pt idx="1398">
                  <c:v>1641377</c:v>
                </c:pt>
                <c:pt idx="1399">
                  <c:v>1547766</c:v>
                </c:pt>
                <c:pt idx="1400">
                  <c:v>1421739</c:v>
                </c:pt>
                <c:pt idx="1401">
                  <c:v>1398273</c:v>
                </c:pt>
                <c:pt idx="1402">
                  <c:v>1157823</c:v>
                </c:pt>
                <c:pt idx="1403">
                  <c:v>703285</c:v>
                </c:pt>
                <c:pt idx="1404">
                  <c:v>410320</c:v>
                </c:pt>
                <c:pt idx="1405">
                  <c:v>189855</c:v>
                </c:pt>
                <c:pt idx="1406">
                  <c:v>2104193103</c:v>
                </c:pt>
                <c:pt idx="1407">
                  <c:v>2031410426</c:v>
                </c:pt>
                <c:pt idx="1408">
                  <c:v>1925696854</c:v>
                </c:pt>
                <c:pt idx="1409">
                  <c:v>1409133752</c:v>
                </c:pt>
                <c:pt idx="1410">
                  <c:v>1252211585</c:v>
                </c:pt>
                <c:pt idx="1411">
                  <c:v>510121049</c:v>
                </c:pt>
                <c:pt idx="1412">
                  <c:v>509066097</c:v>
                </c:pt>
                <c:pt idx="1413">
                  <c:v>358992351</c:v>
                </c:pt>
                <c:pt idx="1414">
                  <c:v>351968150</c:v>
                </c:pt>
                <c:pt idx="1415">
                  <c:v>329159324</c:v>
                </c:pt>
                <c:pt idx="1416">
                  <c:v>304727685</c:v>
                </c:pt>
                <c:pt idx="1417">
                  <c:v>282394545</c:v>
                </c:pt>
                <c:pt idx="1418">
                  <c:v>273188451</c:v>
                </c:pt>
                <c:pt idx="1419">
                  <c:v>196506373</c:v>
                </c:pt>
                <c:pt idx="1420">
                  <c:v>157776473</c:v>
                </c:pt>
                <c:pt idx="1421">
                  <c:v>117278301</c:v>
                </c:pt>
                <c:pt idx="1422">
                  <c:v>95065792</c:v>
                </c:pt>
                <c:pt idx="1423">
                  <c:v>92581593</c:v>
                </c:pt>
                <c:pt idx="1424">
                  <c:v>88217086</c:v>
                </c:pt>
                <c:pt idx="1425">
                  <c:v>81823734</c:v>
                </c:pt>
                <c:pt idx="1426">
                  <c:v>78473664</c:v>
                </c:pt>
                <c:pt idx="1427">
                  <c:v>77056073</c:v>
                </c:pt>
                <c:pt idx="1428">
                  <c:v>61900902</c:v>
                </c:pt>
                <c:pt idx="1429">
                  <c:v>61617658</c:v>
                </c:pt>
                <c:pt idx="1430">
                  <c:v>56714739</c:v>
                </c:pt>
                <c:pt idx="1431">
                  <c:v>55708563</c:v>
                </c:pt>
                <c:pt idx="1432">
                  <c:v>49207582</c:v>
                </c:pt>
                <c:pt idx="1433">
                  <c:v>45324436</c:v>
                </c:pt>
                <c:pt idx="1434">
                  <c:v>45153499</c:v>
                </c:pt>
                <c:pt idx="1435">
                  <c:v>44453648</c:v>
                </c:pt>
                <c:pt idx="1436">
                  <c:v>38825266</c:v>
                </c:pt>
                <c:pt idx="1437">
                  <c:v>36467798</c:v>
                </c:pt>
                <c:pt idx="1438">
                  <c:v>34231935</c:v>
                </c:pt>
                <c:pt idx="1439">
                  <c:v>33047481</c:v>
                </c:pt>
                <c:pt idx="1440">
                  <c:v>30494555</c:v>
                </c:pt>
                <c:pt idx="1441">
                  <c:v>28366950</c:v>
                </c:pt>
                <c:pt idx="1442">
                  <c:v>28273770</c:v>
                </c:pt>
                <c:pt idx="1443">
                  <c:v>22449164</c:v>
                </c:pt>
                <c:pt idx="1444">
                  <c:v>21100261</c:v>
                </c:pt>
                <c:pt idx="1445">
                  <c:v>19047162</c:v>
                </c:pt>
                <c:pt idx="1446">
                  <c:v>18213844</c:v>
                </c:pt>
                <c:pt idx="1447">
                  <c:v>18026560</c:v>
                </c:pt>
                <c:pt idx="1448">
                  <c:v>17630574</c:v>
                </c:pt>
                <c:pt idx="1449">
                  <c:v>13950189</c:v>
                </c:pt>
                <c:pt idx="1450">
                  <c:v>12100875</c:v>
                </c:pt>
                <c:pt idx="1451">
                  <c:v>11187523</c:v>
                </c:pt>
                <c:pt idx="1452">
                  <c:v>9809710</c:v>
                </c:pt>
                <c:pt idx="1453">
                  <c:v>7981726</c:v>
                </c:pt>
                <c:pt idx="1454">
                  <c:v>7046463</c:v>
                </c:pt>
                <c:pt idx="1455">
                  <c:v>6904746</c:v>
                </c:pt>
                <c:pt idx="1456">
                  <c:v>6882682</c:v>
                </c:pt>
                <c:pt idx="1457">
                  <c:v>6881845</c:v>
                </c:pt>
                <c:pt idx="1458">
                  <c:v>6478378</c:v>
                </c:pt>
                <c:pt idx="1459">
                  <c:v>5598633</c:v>
                </c:pt>
                <c:pt idx="1460">
                  <c:v>2634725</c:v>
                </c:pt>
                <c:pt idx="1461">
                  <c:v>2172726518</c:v>
                </c:pt>
                <c:pt idx="1462">
                  <c:v>1205181950</c:v>
                </c:pt>
                <c:pt idx="1463">
                  <c:v>898562527</c:v>
                </c:pt>
                <c:pt idx="1464">
                  <c:v>863592657</c:v>
                </c:pt>
                <c:pt idx="1465">
                  <c:v>854943369</c:v>
                </c:pt>
                <c:pt idx="1466">
                  <c:v>710073485</c:v>
                </c:pt>
                <c:pt idx="1467">
                  <c:v>677127700</c:v>
                </c:pt>
                <c:pt idx="1468">
                  <c:v>669156183</c:v>
                </c:pt>
                <c:pt idx="1469">
                  <c:v>621261747</c:v>
                </c:pt>
                <c:pt idx="1470">
                  <c:v>455618205</c:v>
                </c:pt>
                <c:pt idx="1471">
                  <c:v>419604841</c:v>
                </c:pt>
                <c:pt idx="1472">
                  <c:v>411600567</c:v>
                </c:pt>
                <c:pt idx="1473">
                  <c:v>377745319</c:v>
                </c:pt>
                <c:pt idx="1474">
                  <c:v>342189074</c:v>
                </c:pt>
                <c:pt idx="1475">
                  <c:v>324600233</c:v>
                </c:pt>
                <c:pt idx="1476">
                  <c:v>308265672</c:v>
                </c:pt>
                <c:pt idx="1477">
                  <c:v>254731645</c:v>
                </c:pt>
                <c:pt idx="1478">
                  <c:v>249921545</c:v>
                </c:pt>
                <c:pt idx="1479">
                  <c:v>246153567</c:v>
                </c:pt>
                <c:pt idx="1480">
                  <c:v>204945063</c:v>
                </c:pt>
                <c:pt idx="1481">
                  <c:v>172091571</c:v>
                </c:pt>
                <c:pt idx="1482">
                  <c:v>166089123</c:v>
                </c:pt>
                <c:pt idx="1483">
                  <c:v>157102110</c:v>
                </c:pt>
                <c:pt idx="1484">
                  <c:v>149336305</c:v>
                </c:pt>
                <c:pt idx="1485">
                  <c:v>142369227</c:v>
                </c:pt>
                <c:pt idx="1486">
                  <c:v>141428740</c:v>
                </c:pt>
                <c:pt idx="1487">
                  <c:v>131096166</c:v>
                </c:pt>
                <c:pt idx="1488">
                  <c:v>121104894</c:v>
                </c:pt>
                <c:pt idx="1489">
                  <c:v>117609844</c:v>
                </c:pt>
                <c:pt idx="1490">
                  <c:v>107445035</c:v>
                </c:pt>
                <c:pt idx="1491">
                  <c:v>102919427</c:v>
                </c:pt>
                <c:pt idx="1492">
                  <c:v>97925610</c:v>
                </c:pt>
                <c:pt idx="1493">
                  <c:v>94687588</c:v>
                </c:pt>
                <c:pt idx="1494">
                  <c:v>82458244</c:v>
                </c:pt>
                <c:pt idx="1495">
                  <c:v>81661471</c:v>
                </c:pt>
                <c:pt idx="1496">
                  <c:v>72971006</c:v>
                </c:pt>
                <c:pt idx="1497">
                  <c:v>68282372</c:v>
                </c:pt>
                <c:pt idx="1498">
                  <c:v>64805167</c:v>
                </c:pt>
                <c:pt idx="1499">
                  <c:v>64540340</c:v>
                </c:pt>
                <c:pt idx="1500">
                  <c:v>60928468</c:v>
                </c:pt>
                <c:pt idx="1501">
                  <c:v>60707688</c:v>
                </c:pt>
                <c:pt idx="1502">
                  <c:v>60197532</c:v>
                </c:pt>
                <c:pt idx="1503">
                  <c:v>57357393</c:v>
                </c:pt>
                <c:pt idx="1504">
                  <c:v>52582620</c:v>
                </c:pt>
                <c:pt idx="1505">
                  <c:v>50081626</c:v>
                </c:pt>
                <c:pt idx="1506">
                  <c:v>49665126</c:v>
                </c:pt>
                <c:pt idx="1507">
                  <c:v>49657056</c:v>
                </c:pt>
                <c:pt idx="1508">
                  <c:v>49540916</c:v>
                </c:pt>
                <c:pt idx="1509">
                  <c:v>47200040</c:v>
                </c:pt>
                <c:pt idx="1510">
                  <c:v>43390248</c:v>
                </c:pt>
                <c:pt idx="1511">
                  <c:v>43206380</c:v>
                </c:pt>
                <c:pt idx="1512">
                  <c:v>42956410</c:v>
                </c:pt>
                <c:pt idx="1513">
                  <c:v>42739930</c:v>
                </c:pt>
                <c:pt idx="1514">
                  <c:v>42472603</c:v>
                </c:pt>
                <c:pt idx="1515">
                  <c:v>41415129</c:v>
                </c:pt>
                <c:pt idx="1516">
                  <c:v>39828195</c:v>
                </c:pt>
                <c:pt idx="1517">
                  <c:v>38525038</c:v>
                </c:pt>
                <c:pt idx="1518">
                  <c:v>38259372</c:v>
                </c:pt>
                <c:pt idx="1519">
                  <c:v>36285953</c:v>
                </c:pt>
                <c:pt idx="1520">
                  <c:v>36150975</c:v>
                </c:pt>
                <c:pt idx="1521">
                  <c:v>35850965</c:v>
                </c:pt>
                <c:pt idx="1522">
                  <c:v>31753777</c:v>
                </c:pt>
                <c:pt idx="1523">
                  <c:v>31455692</c:v>
                </c:pt>
                <c:pt idx="1524">
                  <c:v>30511446</c:v>
                </c:pt>
                <c:pt idx="1525">
                  <c:v>29909735</c:v>
                </c:pt>
                <c:pt idx="1526">
                  <c:v>29327197</c:v>
                </c:pt>
                <c:pt idx="1527">
                  <c:v>27821654</c:v>
                </c:pt>
                <c:pt idx="1528">
                  <c:v>27394738</c:v>
                </c:pt>
                <c:pt idx="1529">
                  <c:v>26833242</c:v>
                </c:pt>
                <c:pt idx="1530">
                  <c:v>25739422</c:v>
                </c:pt>
                <c:pt idx="1531">
                  <c:v>24428534</c:v>
                </c:pt>
                <c:pt idx="1532">
                  <c:v>24272490</c:v>
                </c:pt>
                <c:pt idx="1533">
                  <c:v>23517663</c:v>
                </c:pt>
                <c:pt idx="1534">
                  <c:v>20788567</c:v>
                </c:pt>
                <c:pt idx="1535">
                  <c:v>19845109</c:v>
                </c:pt>
                <c:pt idx="1536">
                  <c:v>19804038</c:v>
                </c:pt>
                <c:pt idx="1537">
                  <c:v>18375324</c:v>
                </c:pt>
                <c:pt idx="1538">
                  <c:v>17976973</c:v>
                </c:pt>
                <c:pt idx="1539">
                  <c:v>17935548</c:v>
                </c:pt>
                <c:pt idx="1540">
                  <c:v>17882880</c:v>
                </c:pt>
                <c:pt idx="1541">
                  <c:v>16903522</c:v>
                </c:pt>
                <c:pt idx="1542">
                  <c:v>16883886</c:v>
                </c:pt>
                <c:pt idx="1543">
                  <c:v>16452835</c:v>
                </c:pt>
                <c:pt idx="1544">
                  <c:v>16352344</c:v>
                </c:pt>
                <c:pt idx="1545">
                  <c:v>15897684</c:v>
                </c:pt>
                <c:pt idx="1546">
                  <c:v>15416151</c:v>
                </c:pt>
                <c:pt idx="1547">
                  <c:v>15123946</c:v>
                </c:pt>
                <c:pt idx="1548">
                  <c:v>13963995</c:v>
                </c:pt>
                <c:pt idx="1549">
                  <c:v>13041423</c:v>
                </c:pt>
                <c:pt idx="1550">
                  <c:v>11988499</c:v>
                </c:pt>
                <c:pt idx="1551">
                  <c:v>10910887</c:v>
                </c:pt>
                <c:pt idx="1552">
                  <c:v>10268879</c:v>
                </c:pt>
                <c:pt idx="1553">
                  <c:v>10074352</c:v>
                </c:pt>
                <c:pt idx="1554">
                  <c:v>9630755</c:v>
                </c:pt>
                <c:pt idx="1555">
                  <c:v>9514196</c:v>
                </c:pt>
                <c:pt idx="1556">
                  <c:v>9475536</c:v>
                </c:pt>
                <c:pt idx="1557">
                  <c:v>9125020</c:v>
                </c:pt>
                <c:pt idx="1558">
                  <c:v>7761385</c:v>
                </c:pt>
                <c:pt idx="1559">
                  <c:v>7749775</c:v>
                </c:pt>
                <c:pt idx="1560">
                  <c:v>7631023</c:v>
                </c:pt>
                <c:pt idx="1561">
                  <c:v>7567312</c:v>
                </c:pt>
                <c:pt idx="1562">
                  <c:v>6920551</c:v>
                </c:pt>
                <c:pt idx="1563">
                  <c:v>6423660</c:v>
                </c:pt>
                <c:pt idx="1564">
                  <c:v>6283449</c:v>
                </c:pt>
                <c:pt idx="1565">
                  <c:v>6253665</c:v>
                </c:pt>
                <c:pt idx="1566">
                  <c:v>6223615</c:v>
                </c:pt>
                <c:pt idx="1567">
                  <c:v>6055273</c:v>
                </c:pt>
                <c:pt idx="1568">
                  <c:v>5690037</c:v>
                </c:pt>
                <c:pt idx="1569">
                  <c:v>5567114</c:v>
                </c:pt>
                <c:pt idx="1570">
                  <c:v>5428367</c:v>
                </c:pt>
                <c:pt idx="1571">
                  <c:v>5401147</c:v>
                </c:pt>
                <c:pt idx="1572">
                  <c:v>4982803</c:v>
                </c:pt>
                <c:pt idx="1573">
                  <c:v>4949553</c:v>
                </c:pt>
                <c:pt idx="1574">
                  <c:v>4916529</c:v>
                </c:pt>
                <c:pt idx="1575">
                  <c:v>4818804</c:v>
                </c:pt>
                <c:pt idx="1576">
                  <c:v>4723200</c:v>
                </c:pt>
                <c:pt idx="1577">
                  <c:v>4607970</c:v>
                </c:pt>
                <c:pt idx="1578">
                  <c:v>4567552</c:v>
                </c:pt>
                <c:pt idx="1579">
                  <c:v>4476473</c:v>
                </c:pt>
                <c:pt idx="1580">
                  <c:v>4368810</c:v>
                </c:pt>
                <c:pt idx="1581">
                  <c:v>4329512</c:v>
                </c:pt>
                <c:pt idx="1582">
                  <c:v>4326881</c:v>
                </c:pt>
                <c:pt idx="1583">
                  <c:v>4124417</c:v>
                </c:pt>
                <c:pt idx="1584">
                  <c:v>3825895</c:v>
                </c:pt>
                <c:pt idx="1585">
                  <c:v>3101370</c:v>
                </c:pt>
                <c:pt idx="1586">
                  <c:v>2801099</c:v>
                </c:pt>
                <c:pt idx="1587">
                  <c:v>2722272</c:v>
                </c:pt>
                <c:pt idx="1588">
                  <c:v>2498228</c:v>
                </c:pt>
                <c:pt idx="1589">
                  <c:v>2232022</c:v>
                </c:pt>
                <c:pt idx="1590">
                  <c:v>2064268</c:v>
                </c:pt>
                <c:pt idx="1591">
                  <c:v>1799210</c:v>
                </c:pt>
                <c:pt idx="1592">
                  <c:v>1741656</c:v>
                </c:pt>
                <c:pt idx="1593">
                  <c:v>1718783</c:v>
                </c:pt>
                <c:pt idx="1594">
                  <c:v>1378856</c:v>
                </c:pt>
                <c:pt idx="1595">
                  <c:v>1302737</c:v>
                </c:pt>
                <c:pt idx="1596">
                  <c:v>1133032</c:v>
                </c:pt>
                <c:pt idx="1597">
                  <c:v>1030862</c:v>
                </c:pt>
                <c:pt idx="1598">
                  <c:v>1003152</c:v>
                </c:pt>
                <c:pt idx="1599">
                  <c:v>941658</c:v>
                </c:pt>
                <c:pt idx="1600">
                  <c:v>911965</c:v>
                </c:pt>
                <c:pt idx="1601">
                  <c:v>849224</c:v>
                </c:pt>
                <c:pt idx="1602">
                  <c:v>787497</c:v>
                </c:pt>
                <c:pt idx="1603">
                  <c:v>736866</c:v>
                </c:pt>
                <c:pt idx="1604">
                  <c:v>714590</c:v>
                </c:pt>
                <c:pt idx="1605">
                  <c:v>645885</c:v>
                </c:pt>
                <c:pt idx="1606">
                  <c:v>636894</c:v>
                </c:pt>
                <c:pt idx="1607">
                  <c:v>636665</c:v>
                </c:pt>
                <c:pt idx="1608">
                  <c:v>614975</c:v>
                </c:pt>
                <c:pt idx="1609">
                  <c:v>525780</c:v>
                </c:pt>
                <c:pt idx="1610">
                  <c:v>469779</c:v>
                </c:pt>
                <c:pt idx="1611">
                  <c:v>431954</c:v>
                </c:pt>
                <c:pt idx="1612">
                  <c:v>286916</c:v>
                </c:pt>
                <c:pt idx="1613">
                  <c:v>102824</c:v>
                </c:pt>
                <c:pt idx="1614">
                  <c:v>11281242892</c:v>
                </c:pt>
                <c:pt idx="1615">
                  <c:v>3156507564</c:v>
                </c:pt>
                <c:pt idx="1616">
                  <c:v>2746666449</c:v>
                </c:pt>
                <c:pt idx="1617">
                  <c:v>2655284061</c:v>
                </c:pt>
                <c:pt idx="1618">
                  <c:v>2051656995</c:v>
                </c:pt>
                <c:pt idx="1619">
                  <c:v>1906886264</c:v>
                </c:pt>
                <c:pt idx="1620">
                  <c:v>1551541255</c:v>
                </c:pt>
                <c:pt idx="1621">
                  <c:v>1354141978</c:v>
                </c:pt>
                <c:pt idx="1622">
                  <c:v>1350825912</c:v>
                </c:pt>
                <c:pt idx="1623">
                  <c:v>1236549386</c:v>
                </c:pt>
                <c:pt idx="1624">
                  <c:v>1151715010</c:v>
                </c:pt>
                <c:pt idx="1625">
                  <c:v>1145537470</c:v>
                </c:pt>
                <c:pt idx="1626">
                  <c:v>1032532207</c:v>
                </c:pt>
                <c:pt idx="1627">
                  <c:v>984990550</c:v>
                </c:pt>
                <c:pt idx="1628">
                  <c:v>884161213</c:v>
                </c:pt>
                <c:pt idx="1629">
                  <c:v>835088792</c:v>
                </c:pt>
                <c:pt idx="1630">
                  <c:v>833854723</c:v>
                </c:pt>
                <c:pt idx="1631">
                  <c:v>774160950</c:v>
                </c:pt>
                <c:pt idx="1632">
                  <c:v>762143130</c:v>
                </c:pt>
                <c:pt idx="1633">
                  <c:v>743994743</c:v>
                </c:pt>
                <c:pt idx="1634">
                  <c:v>732193717</c:v>
                </c:pt>
                <c:pt idx="1635">
                  <c:v>710026576</c:v>
                </c:pt>
                <c:pt idx="1636">
                  <c:v>704221633</c:v>
                </c:pt>
                <c:pt idx="1637">
                  <c:v>699366791</c:v>
                </c:pt>
                <c:pt idx="1638">
                  <c:v>692820877</c:v>
                </c:pt>
                <c:pt idx="1639">
                  <c:v>674739117</c:v>
                </c:pt>
                <c:pt idx="1640">
                  <c:v>658233474</c:v>
                </c:pt>
                <c:pt idx="1641">
                  <c:v>647286561</c:v>
                </c:pt>
                <c:pt idx="1642">
                  <c:v>466762642</c:v>
                </c:pt>
                <c:pt idx="1643">
                  <c:v>426852510</c:v>
                </c:pt>
                <c:pt idx="1644">
                  <c:v>366327822</c:v>
                </c:pt>
                <c:pt idx="1645">
                  <c:v>345746304</c:v>
                </c:pt>
                <c:pt idx="1646">
                  <c:v>338217317</c:v>
                </c:pt>
                <c:pt idx="1647">
                  <c:v>334336841</c:v>
                </c:pt>
                <c:pt idx="1648">
                  <c:v>324572220</c:v>
                </c:pt>
                <c:pt idx="1649">
                  <c:v>276948423</c:v>
                </c:pt>
                <c:pt idx="1650">
                  <c:v>255864040</c:v>
                </c:pt>
                <c:pt idx="1651">
                  <c:v>254407631</c:v>
                </c:pt>
                <c:pt idx="1652">
                  <c:v>248629074</c:v>
                </c:pt>
                <c:pt idx="1653">
                  <c:v>247239105</c:v>
                </c:pt>
                <c:pt idx="1654">
                  <c:v>243710348</c:v>
                </c:pt>
                <c:pt idx="1655">
                  <c:v>228365739</c:v>
                </c:pt>
                <c:pt idx="1656">
                  <c:v>210071490</c:v>
                </c:pt>
                <c:pt idx="1657">
                  <c:v>204292117</c:v>
                </c:pt>
                <c:pt idx="1658">
                  <c:v>195454691</c:v>
                </c:pt>
                <c:pt idx="1659">
                  <c:v>170587758</c:v>
                </c:pt>
                <c:pt idx="1660">
                  <c:v>168948495</c:v>
                </c:pt>
                <c:pt idx="1661">
                  <c:v>161883461</c:v>
                </c:pt>
                <c:pt idx="1662">
                  <c:v>150226989</c:v>
                </c:pt>
                <c:pt idx="1663">
                  <c:v>146993964</c:v>
                </c:pt>
                <c:pt idx="1664">
                  <c:v>136260331</c:v>
                </c:pt>
                <c:pt idx="1665">
                  <c:v>133035379</c:v>
                </c:pt>
                <c:pt idx="1666">
                  <c:v>132378017</c:v>
                </c:pt>
                <c:pt idx="1667">
                  <c:v>127004099</c:v>
                </c:pt>
                <c:pt idx="1668">
                  <c:v>125816486</c:v>
                </c:pt>
                <c:pt idx="1669">
                  <c:v>120701668</c:v>
                </c:pt>
                <c:pt idx="1670">
                  <c:v>115102529</c:v>
                </c:pt>
                <c:pt idx="1671">
                  <c:v>112620065</c:v>
                </c:pt>
                <c:pt idx="1672">
                  <c:v>104553309</c:v>
                </c:pt>
                <c:pt idx="1673">
                  <c:v>95449966</c:v>
                </c:pt>
                <c:pt idx="1674">
                  <c:v>89927283</c:v>
                </c:pt>
                <c:pt idx="1675">
                  <c:v>87569910</c:v>
                </c:pt>
                <c:pt idx="1676">
                  <c:v>84943475</c:v>
                </c:pt>
                <c:pt idx="1677">
                  <c:v>81252193</c:v>
                </c:pt>
                <c:pt idx="1678">
                  <c:v>79689682</c:v>
                </c:pt>
                <c:pt idx="1679">
                  <c:v>77234967</c:v>
                </c:pt>
                <c:pt idx="1680">
                  <c:v>63645448</c:v>
                </c:pt>
                <c:pt idx="1681">
                  <c:v>62436286</c:v>
                </c:pt>
                <c:pt idx="1682">
                  <c:v>61688073</c:v>
                </c:pt>
                <c:pt idx="1683">
                  <c:v>57516739</c:v>
                </c:pt>
                <c:pt idx="1684">
                  <c:v>56925331</c:v>
                </c:pt>
                <c:pt idx="1685">
                  <c:v>51655973</c:v>
                </c:pt>
                <c:pt idx="1686">
                  <c:v>50936636</c:v>
                </c:pt>
                <c:pt idx="1687">
                  <c:v>50796586</c:v>
                </c:pt>
                <c:pt idx="1688">
                  <c:v>46391766</c:v>
                </c:pt>
                <c:pt idx="1689">
                  <c:v>41900852</c:v>
                </c:pt>
                <c:pt idx="1690">
                  <c:v>41087811</c:v>
                </c:pt>
                <c:pt idx="1691">
                  <c:v>40605943</c:v>
                </c:pt>
                <c:pt idx="1692">
                  <c:v>38268832</c:v>
                </c:pt>
                <c:pt idx="1693">
                  <c:v>35868222</c:v>
                </c:pt>
                <c:pt idx="1694">
                  <c:v>33949878</c:v>
                </c:pt>
                <c:pt idx="1695">
                  <c:v>32894799</c:v>
                </c:pt>
                <c:pt idx="1696">
                  <c:v>32621141</c:v>
                </c:pt>
                <c:pt idx="1697">
                  <c:v>30847218</c:v>
                </c:pt>
                <c:pt idx="1698">
                  <c:v>29520043</c:v>
                </c:pt>
                <c:pt idx="1699">
                  <c:v>28938502</c:v>
                </c:pt>
                <c:pt idx="1700">
                  <c:v>28482603</c:v>
                </c:pt>
                <c:pt idx="1701">
                  <c:v>28316046</c:v>
                </c:pt>
                <c:pt idx="1702">
                  <c:v>27853745</c:v>
                </c:pt>
                <c:pt idx="1703">
                  <c:v>27796762</c:v>
                </c:pt>
                <c:pt idx="1704">
                  <c:v>27021595</c:v>
                </c:pt>
                <c:pt idx="1705">
                  <c:v>26915001</c:v>
                </c:pt>
                <c:pt idx="1706">
                  <c:v>26387673</c:v>
                </c:pt>
                <c:pt idx="1707">
                  <c:v>25248357</c:v>
                </c:pt>
                <c:pt idx="1708">
                  <c:v>25165906</c:v>
                </c:pt>
                <c:pt idx="1709">
                  <c:v>23553572</c:v>
                </c:pt>
                <c:pt idx="1710">
                  <c:v>22995372</c:v>
                </c:pt>
                <c:pt idx="1711">
                  <c:v>21900522</c:v>
                </c:pt>
                <c:pt idx="1712">
                  <c:v>20900866</c:v>
                </c:pt>
                <c:pt idx="1713">
                  <c:v>19859292</c:v>
                </c:pt>
                <c:pt idx="1714">
                  <c:v>17379019</c:v>
                </c:pt>
                <c:pt idx="1715">
                  <c:v>16914223</c:v>
                </c:pt>
                <c:pt idx="1716">
                  <c:v>15884607</c:v>
                </c:pt>
                <c:pt idx="1717">
                  <c:v>15505077</c:v>
                </c:pt>
                <c:pt idx="1718">
                  <c:v>14740274</c:v>
                </c:pt>
                <c:pt idx="1719">
                  <c:v>12560355</c:v>
                </c:pt>
                <c:pt idx="1720">
                  <c:v>12262747</c:v>
                </c:pt>
                <c:pt idx="1721">
                  <c:v>11934340</c:v>
                </c:pt>
                <c:pt idx="1722">
                  <c:v>11637907</c:v>
                </c:pt>
                <c:pt idx="1723">
                  <c:v>11164319</c:v>
                </c:pt>
                <c:pt idx="1724">
                  <c:v>10701730</c:v>
                </c:pt>
                <c:pt idx="1725">
                  <c:v>10514799</c:v>
                </c:pt>
                <c:pt idx="1726">
                  <c:v>10375976</c:v>
                </c:pt>
                <c:pt idx="1727">
                  <c:v>10232138</c:v>
                </c:pt>
                <c:pt idx="1728">
                  <c:v>9641277</c:v>
                </c:pt>
                <c:pt idx="1729">
                  <c:v>9481291</c:v>
                </c:pt>
                <c:pt idx="1730">
                  <c:v>8608017</c:v>
                </c:pt>
                <c:pt idx="1731">
                  <c:v>8547834</c:v>
                </c:pt>
                <c:pt idx="1732">
                  <c:v>8460551</c:v>
                </c:pt>
                <c:pt idx="1733">
                  <c:v>7256184</c:v>
                </c:pt>
                <c:pt idx="1734">
                  <c:v>6949855</c:v>
                </c:pt>
                <c:pt idx="1735">
                  <c:v>6847602</c:v>
                </c:pt>
                <c:pt idx="1736">
                  <c:v>6609594</c:v>
                </c:pt>
                <c:pt idx="1737">
                  <c:v>6453289</c:v>
                </c:pt>
                <c:pt idx="1738">
                  <c:v>5526985</c:v>
                </c:pt>
                <c:pt idx="1739">
                  <c:v>5274795</c:v>
                </c:pt>
                <c:pt idx="1740">
                  <c:v>4880531</c:v>
                </c:pt>
                <c:pt idx="1741">
                  <c:v>4792574</c:v>
                </c:pt>
                <c:pt idx="1742">
                  <c:v>4161380</c:v>
                </c:pt>
                <c:pt idx="1743">
                  <c:v>3071960</c:v>
                </c:pt>
                <c:pt idx="1744">
                  <c:v>2782937</c:v>
                </c:pt>
                <c:pt idx="1745">
                  <c:v>2757708</c:v>
                </c:pt>
                <c:pt idx="1746">
                  <c:v>2513389</c:v>
                </c:pt>
                <c:pt idx="1747">
                  <c:v>2075703</c:v>
                </c:pt>
                <c:pt idx="1748">
                  <c:v>2038353</c:v>
                </c:pt>
                <c:pt idx="1749">
                  <c:v>2012866</c:v>
                </c:pt>
                <c:pt idx="1750">
                  <c:v>1667769</c:v>
                </c:pt>
                <c:pt idx="1751">
                  <c:v>1412170</c:v>
                </c:pt>
                <c:pt idx="1752">
                  <c:v>1161948</c:v>
                </c:pt>
                <c:pt idx="1753">
                  <c:v>5264689478</c:v>
                </c:pt>
                <c:pt idx="1754">
                  <c:v>4464685756</c:v>
                </c:pt>
                <c:pt idx="1755">
                  <c:v>4087397470</c:v>
                </c:pt>
                <c:pt idx="1756">
                  <c:v>2502080947</c:v>
                </c:pt>
                <c:pt idx="1757">
                  <c:v>2154193413</c:v>
                </c:pt>
                <c:pt idx="1758">
                  <c:v>1745942047</c:v>
                </c:pt>
                <c:pt idx="1759">
                  <c:v>1322450560</c:v>
                </c:pt>
                <c:pt idx="1760">
                  <c:v>1283600568</c:v>
                </c:pt>
                <c:pt idx="1761">
                  <c:v>1225754274</c:v>
                </c:pt>
                <c:pt idx="1762">
                  <c:v>947157705</c:v>
                </c:pt>
                <c:pt idx="1763">
                  <c:v>838422841</c:v>
                </c:pt>
                <c:pt idx="1764">
                  <c:v>741435889</c:v>
                </c:pt>
                <c:pt idx="1765">
                  <c:v>644559937</c:v>
                </c:pt>
                <c:pt idx="1766">
                  <c:v>633808532</c:v>
                </c:pt>
                <c:pt idx="1767">
                  <c:v>574479793</c:v>
                </c:pt>
                <c:pt idx="1768">
                  <c:v>552538101</c:v>
                </c:pt>
                <c:pt idx="1769">
                  <c:v>503074438</c:v>
                </c:pt>
                <c:pt idx="1770">
                  <c:v>449363164</c:v>
                </c:pt>
                <c:pt idx="1771">
                  <c:v>438705457</c:v>
                </c:pt>
                <c:pt idx="1772">
                  <c:v>438225367</c:v>
                </c:pt>
                <c:pt idx="1773">
                  <c:v>436857391</c:v>
                </c:pt>
                <c:pt idx="1774">
                  <c:v>416456154</c:v>
                </c:pt>
                <c:pt idx="1775">
                  <c:v>354457426</c:v>
                </c:pt>
                <c:pt idx="1776">
                  <c:v>322937299</c:v>
                </c:pt>
                <c:pt idx="1777">
                  <c:v>269750427</c:v>
                </c:pt>
                <c:pt idx="1778">
                  <c:v>250530254</c:v>
                </c:pt>
                <c:pt idx="1779">
                  <c:v>245213369</c:v>
                </c:pt>
                <c:pt idx="1780">
                  <c:v>227936588</c:v>
                </c:pt>
                <c:pt idx="1781">
                  <c:v>213297385</c:v>
                </c:pt>
                <c:pt idx="1782">
                  <c:v>192715592</c:v>
                </c:pt>
                <c:pt idx="1783">
                  <c:v>170700006</c:v>
                </c:pt>
                <c:pt idx="1784">
                  <c:v>146965435</c:v>
                </c:pt>
                <c:pt idx="1785">
                  <c:v>136175260</c:v>
                </c:pt>
                <c:pt idx="1786">
                  <c:v>110018492</c:v>
                </c:pt>
                <c:pt idx="1787">
                  <c:v>109617290</c:v>
                </c:pt>
                <c:pt idx="1788">
                  <c:v>103268445</c:v>
                </c:pt>
                <c:pt idx="1789">
                  <c:v>100061793</c:v>
                </c:pt>
                <c:pt idx="1790">
                  <c:v>88194628</c:v>
                </c:pt>
                <c:pt idx="1791">
                  <c:v>86742687</c:v>
                </c:pt>
                <c:pt idx="1792">
                  <c:v>67152197</c:v>
                </c:pt>
                <c:pt idx="1793">
                  <c:v>62371380</c:v>
                </c:pt>
                <c:pt idx="1794">
                  <c:v>53105573</c:v>
                </c:pt>
                <c:pt idx="1795">
                  <c:v>46225942</c:v>
                </c:pt>
                <c:pt idx="1796">
                  <c:v>37312147</c:v>
                </c:pt>
                <c:pt idx="1797">
                  <c:v>37135308</c:v>
                </c:pt>
                <c:pt idx="1798">
                  <c:v>34738831</c:v>
                </c:pt>
                <c:pt idx="1799">
                  <c:v>34109064</c:v>
                </c:pt>
                <c:pt idx="1800">
                  <c:v>32144363</c:v>
                </c:pt>
                <c:pt idx="1801">
                  <c:v>29655778</c:v>
                </c:pt>
                <c:pt idx="1802">
                  <c:v>26445852</c:v>
                </c:pt>
                <c:pt idx="1803">
                  <c:v>26251871</c:v>
                </c:pt>
                <c:pt idx="1804">
                  <c:v>26035710</c:v>
                </c:pt>
                <c:pt idx="1805">
                  <c:v>25648533</c:v>
                </c:pt>
                <c:pt idx="1806">
                  <c:v>19824442</c:v>
                </c:pt>
                <c:pt idx="1807">
                  <c:v>19168609</c:v>
                </c:pt>
                <c:pt idx="1808">
                  <c:v>17859900</c:v>
                </c:pt>
                <c:pt idx="1809">
                  <c:v>16648385</c:v>
                </c:pt>
                <c:pt idx="1810">
                  <c:v>15973300</c:v>
                </c:pt>
                <c:pt idx="1811">
                  <c:v>15520873</c:v>
                </c:pt>
                <c:pt idx="1812">
                  <c:v>14357223</c:v>
                </c:pt>
                <c:pt idx="1813">
                  <c:v>10687058</c:v>
                </c:pt>
                <c:pt idx="1814">
                  <c:v>8207174</c:v>
                </c:pt>
                <c:pt idx="1815">
                  <c:v>5844126</c:v>
                </c:pt>
                <c:pt idx="1816">
                  <c:v>4300117</c:v>
                </c:pt>
                <c:pt idx="1817">
                  <c:v>4017957</c:v>
                </c:pt>
                <c:pt idx="1818">
                  <c:v>3311134</c:v>
                </c:pt>
                <c:pt idx="1819">
                  <c:v>3200399</c:v>
                </c:pt>
                <c:pt idx="1820">
                  <c:v>2088414</c:v>
                </c:pt>
                <c:pt idx="1821">
                  <c:v>373054</c:v>
                </c:pt>
                <c:pt idx="1822">
                  <c:v>304072</c:v>
                </c:pt>
                <c:pt idx="1823">
                  <c:v>1048957260</c:v>
                </c:pt>
                <c:pt idx="1824">
                  <c:v>639460131</c:v>
                </c:pt>
                <c:pt idx="1825">
                  <c:v>586697193</c:v>
                </c:pt>
                <c:pt idx="1826">
                  <c:v>520740622</c:v>
                </c:pt>
                <c:pt idx="1827">
                  <c:v>495755647</c:v>
                </c:pt>
                <c:pt idx="1828">
                  <c:v>459586481</c:v>
                </c:pt>
                <c:pt idx="1829">
                  <c:v>445833471</c:v>
                </c:pt>
                <c:pt idx="1830">
                  <c:v>423289494</c:v>
                </c:pt>
                <c:pt idx="1831">
                  <c:v>415929199</c:v>
                </c:pt>
                <c:pt idx="1832">
                  <c:v>384429346</c:v>
                </c:pt>
                <c:pt idx="1833">
                  <c:v>368201396</c:v>
                </c:pt>
                <c:pt idx="1834">
                  <c:v>320519293</c:v>
                </c:pt>
                <c:pt idx="1835">
                  <c:v>313780061</c:v>
                </c:pt>
                <c:pt idx="1836">
                  <c:v>296729633</c:v>
                </c:pt>
                <c:pt idx="1837">
                  <c:v>264025128</c:v>
                </c:pt>
                <c:pt idx="1838">
                  <c:v>254802349</c:v>
                </c:pt>
                <c:pt idx="1839">
                  <c:v>252708281</c:v>
                </c:pt>
                <c:pt idx="1840">
                  <c:v>243229222</c:v>
                </c:pt>
                <c:pt idx="1841">
                  <c:v>238947579</c:v>
                </c:pt>
                <c:pt idx="1842">
                  <c:v>238023108</c:v>
                </c:pt>
                <c:pt idx="1843">
                  <c:v>227239681</c:v>
                </c:pt>
                <c:pt idx="1844">
                  <c:v>218519678</c:v>
                </c:pt>
                <c:pt idx="1845">
                  <c:v>191875820</c:v>
                </c:pt>
                <c:pt idx="1846">
                  <c:v>182747336</c:v>
                </c:pt>
                <c:pt idx="1847">
                  <c:v>174705253</c:v>
                </c:pt>
                <c:pt idx="1848">
                  <c:v>167112274</c:v>
                </c:pt>
                <c:pt idx="1849">
                  <c:v>156283259</c:v>
                </c:pt>
                <c:pt idx="1850">
                  <c:v>135301956</c:v>
                </c:pt>
                <c:pt idx="1851">
                  <c:v>128784919</c:v>
                </c:pt>
                <c:pt idx="1852">
                  <c:v>125602899</c:v>
                </c:pt>
                <c:pt idx="1853">
                  <c:v>119172275</c:v>
                </c:pt>
                <c:pt idx="1854">
                  <c:v>118382300</c:v>
                </c:pt>
                <c:pt idx="1855">
                  <c:v>112143048</c:v>
                </c:pt>
                <c:pt idx="1856">
                  <c:v>105519902</c:v>
                </c:pt>
                <c:pt idx="1857">
                  <c:v>97637701</c:v>
                </c:pt>
                <c:pt idx="1858">
                  <c:v>94836029</c:v>
                </c:pt>
                <c:pt idx="1859">
                  <c:v>94591949</c:v>
                </c:pt>
                <c:pt idx="1860">
                  <c:v>93735556</c:v>
                </c:pt>
                <c:pt idx="1861">
                  <c:v>91107723</c:v>
                </c:pt>
                <c:pt idx="1862">
                  <c:v>80659962</c:v>
                </c:pt>
                <c:pt idx="1863">
                  <c:v>77981587</c:v>
                </c:pt>
                <c:pt idx="1864">
                  <c:v>75572986</c:v>
                </c:pt>
                <c:pt idx="1865">
                  <c:v>71766565</c:v>
                </c:pt>
                <c:pt idx="1866">
                  <c:v>63051697</c:v>
                </c:pt>
                <c:pt idx="1867">
                  <c:v>57854454</c:v>
                </c:pt>
                <c:pt idx="1868">
                  <c:v>29644804</c:v>
                </c:pt>
                <c:pt idx="1869">
                  <c:v>28012739</c:v>
                </c:pt>
                <c:pt idx="1870">
                  <c:v>21452545</c:v>
                </c:pt>
                <c:pt idx="1871">
                  <c:v>6535302</c:v>
                </c:pt>
                <c:pt idx="1872">
                  <c:v>11908096305</c:v>
                </c:pt>
                <c:pt idx="1873">
                  <c:v>7276719270</c:v>
                </c:pt>
                <c:pt idx="1874">
                  <c:v>6002039025</c:v>
                </c:pt>
                <c:pt idx="1875">
                  <c:v>4469836608</c:v>
                </c:pt>
                <c:pt idx="1876">
                  <c:v>3908828216</c:v>
                </c:pt>
                <c:pt idx="1877">
                  <c:v>3328841000</c:v>
                </c:pt>
                <c:pt idx="1878">
                  <c:v>2892338087</c:v>
                </c:pt>
                <c:pt idx="1879">
                  <c:v>2583730926</c:v>
                </c:pt>
                <c:pt idx="1880">
                  <c:v>2121428436</c:v>
                </c:pt>
                <c:pt idx="1881">
                  <c:v>2031988351</c:v>
                </c:pt>
                <c:pt idx="1882">
                  <c:v>1758444493</c:v>
                </c:pt>
                <c:pt idx="1883">
                  <c:v>1750069029</c:v>
                </c:pt>
                <c:pt idx="1884">
                  <c:v>1585971148</c:v>
                </c:pt>
                <c:pt idx="1885">
                  <c:v>1531731546</c:v>
                </c:pt>
                <c:pt idx="1886">
                  <c:v>1504357827</c:v>
                </c:pt>
                <c:pt idx="1887">
                  <c:v>1476813727</c:v>
                </c:pt>
                <c:pt idx="1888">
                  <c:v>1416440826</c:v>
                </c:pt>
                <c:pt idx="1889">
                  <c:v>1361434664</c:v>
                </c:pt>
                <c:pt idx="1890">
                  <c:v>1228239432</c:v>
                </c:pt>
                <c:pt idx="1891">
                  <c:v>1218826830</c:v>
                </c:pt>
                <c:pt idx="1892">
                  <c:v>1199212955</c:v>
                </c:pt>
                <c:pt idx="1893">
                  <c:v>1037857960</c:v>
                </c:pt>
                <c:pt idx="1894">
                  <c:v>1031864462</c:v>
                </c:pt>
                <c:pt idx="1895">
                  <c:v>1010288062</c:v>
                </c:pt>
                <c:pt idx="1896">
                  <c:v>986595274</c:v>
                </c:pt>
                <c:pt idx="1897">
                  <c:v>882512715</c:v>
                </c:pt>
                <c:pt idx="1898">
                  <c:v>831208670</c:v>
                </c:pt>
                <c:pt idx="1899">
                  <c:v>830760566</c:v>
                </c:pt>
                <c:pt idx="1900">
                  <c:v>819959971</c:v>
                </c:pt>
                <c:pt idx="1901">
                  <c:v>814371674</c:v>
                </c:pt>
                <c:pt idx="1902">
                  <c:v>786832845</c:v>
                </c:pt>
                <c:pt idx="1903">
                  <c:v>750657541</c:v>
                </c:pt>
                <c:pt idx="1904">
                  <c:v>686921231</c:v>
                </c:pt>
                <c:pt idx="1905">
                  <c:v>683496777</c:v>
                </c:pt>
                <c:pt idx="1906">
                  <c:v>674341832</c:v>
                </c:pt>
                <c:pt idx="1907">
                  <c:v>638619506</c:v>
                </c:pt>
                <c:pt idx="1908">
                  <c:v>624657141</c:v>
                </c:pt>
                <c:pt idx="1909">
                  <c:v>598922059</c:v>
                </c:pt>
                <c:pt idx="1910">
                  <c:v>586031143</c:v>
                </c:pt>
                <c:pt idx="1911">
                  <c:v>575267708</c:v>
                </c:pt>
                <c:pt idx="1912">
                  <c:v>521201205</c:v>
                </c:pt>
                <c:pt idx="1913">
                  <c:v>505690865</c:v>
                </c:pt>
                <c:pt idx="1914">
                  <c:v>485631669</c:v>
                </c:pt>
                <c:pt idx="1915">
                  <c:v>457329584</c:v>
                </c:pt>
                <c:pt idx="1916">
                  <c:v>450298600</c:v>
                </c:pt>
                <c:pt idx="1917">
                  <c:v>450298600</c:v>
                </c:pt>
                <c:pt idx="1918">
                  <c:v>437120347</c:v>
                </c:pt>
                <c:pt idx="1919">
                  <c:v>410813689</c:v>
                </c:pt>
                <c:pt idx="1920">
                  <c:v>398562687</c:v>
                </c:pt>
                <c:pt idx="1921">
                  <c:v>390883030</c:v>
                </c:pt>
                <c:pt idx="1922">
                  <c:v>386166288</c:v>
                </c:pt>
                <c:pt idx="1923">
                  <c:v>357358117</c:v>
                </c:pt>
                <c:pt idx="1924">
                  <c:v>350725786</c:v>
                </c:pt>
                <c:pt idx="1925">
                  <c:v>344647354</c:v>
                </c:pt>
                <c:pt idx="1926">
                  <c:v>328301882</c:v>
                </c:pt>
                <c:pt idx="1927">
                  <c:v>320414373</c:v>
                </c:pt>
                <c:pt idx="1928">
                  <c:v>314332667</c:v>
                </c:pt>
                <c:pt idx="1929">
                  <c:v>307797664</c:v>
                </c:pt>
                <c:pt idx="1930">
                  <c:v>306519256</c:v>
                </c:pt>
                <c:pt idx="1931">
                  <c:v>282562281</c:v>
                </c:pt>
                <c:pt idx="1932">
                  <c:v>275798707</c:v>
                </c:pt>
                <c:pt idx="1933">
                  <c:v>272614212</c:v>
                </c:pt>
                <c:pt idx="1934">
                  <c:v>270578061</c:v>
                </c:pt>
                <c:pt idx="1935">
                  <c:v>266640156</c:v>
                </c:pt>
                <c:pt idx="1936">
                  <c:v>259945564</c:v>
                </c:pt>
                <c:pt idx="1937">
                  <c:v>249566982</c:v>
                </c:pt>
                <c:pt idx="1938">
                  <c:v>248532138</c:v>
                </c:pt>
                <c:pt idx="1939">
                  <c:v>234080203</c:v>
                </c:pt>
                <c:pt idx="1940">
                  <c:v>229602378</c:v>
                </c:pt>
                <c:pt idx="1941">
                  <c:v>227194068</c:v>
                </c:pt>
                <c:pt idx="1942">
                  <c:v>224596519</c:v>
                </c:pt>
                <c:pt idx="1943">
                  <c:v>222746006</c:v>
                </c:pt>
                <c:pt idx="1944">
                  <c:v>221734465</c:v>
                </c:pt>
                <c:pt idx="1945">
                  <c:v>220867751</c:v>
                </c:pt>
                <c:pt idx="1946">
                  <c:v>206859608</c:v>
                </c:pt>
                <c:pt idx="1947">
                  <c:v>200182852</c:v>
                </c:pt>
                <c:pt idx="1948">
                  <c:v>199552666</c:v>
                </c:pt>
                <c:pt idx="1949">
                  <c:v>196638495</c:v>
                </c:pt>
                <c:pt idx="1950">
                  <c:v>194438913</c:v>
                </c:pt>
                <c:pt idx="1951">
                  <c:v>191589248</c:v>
                </c:pt>
                <c:pt idx="1952">
                  <c:v>191437036</c:v>
                </c:pt>
                <c:pt idx="1953">
                  <c:v>187919268</c:v>
                </c:pt>
                <c:pt idx="1954">
                  <c:v>184759950</c:v>
                </c:pt>
                <c:pt idx="1955">
                  <c:v>183826627</c:v>
                </c:pt>
                <c:pt idx="1956">
                  <c:v>179140715</c:v>
                </c:pt>
                <c:pt idx="1957">
                  <c:v>178170433</c:v>
                </c:pt>
                <c:pt idx="1958">
                  <c:v>172442093</c:v>
                </c:pt>
                <c:pt idx="1959">
                  <c:v>169980576</c:v>
                </c:pt>
                <c:pt idx="1960">
                  <c:v>165934065</c:v>
                </c:pt>
                <c:pt idx="1961">
                  <c:v>163735431</c:v>
                </c:pt>
                <c:pt idx="1962">
                  <c:v>160318177</c:v>
                </c:pt>
                <c:pt idx="1963">
                  <c:v>159505504</c:v>
                </c:pt>
                <c:pt idx="1964">
                  <c:v>144848497</c:v>
                </c:pt>
                <c:pt idx="1965">
                  <c:v>144189382</c:v>
                </c:pt>
                <c:pt idx="1966">
                  <c:v>143771360</c:v>
                </c:pt>
                <c:pt idx="1967">
                  <c:v>142996636</c:v>
                </c:pt>
                <c:pt idx="1968">
                  <c:v>139917516</c:v>
                </c:pt>
                <c:pt idx="1969">
                  <c:v>137676426</c:v>
                </c:pt>
                <c:pt idx="1970">
                  <c:v>136155805</c:v>
                </c:pt>
                <c:pt idx="1971">
                  <c:v>131415702</c:v>
                </c:pt>
                <c:pt idx="1972">
                  <c:v>130837946</c:v>
                </c:pt>
                <c:pt idx="1973">
                  <c:v>129757016</c:v>
                </c:pt>
                <c:pt idx="1974">
                  <c:v>128962922</c:v>
                </c:pt>
                <c:pt idx="1975">
                  <c:v>126826466</c:v>
                </c:pt>
                <c:pt idx="1976">
                  <c:v>124800914</c:v>
                </c:pt>
                <c:pt idx="1977">
                  <c:v>124263957</c:v>
                </c:pt>
                <c:pt idx="1978">
                  <c:v>124021495</c:v>
                </c:pt>
                <c:pt idx="1979">
                  <c:v>122657948</c:v>
                </c:pt>
                <c:pt idx="1980">
                  <c:v>122388772</c:v>
                </c:pt>
                <c:pt idx="1981">
                  <c:v>117558251</c:v>
                </c:pt>
                <c:pt idx="1982">
                  <c:v>116275135</c:v>
                </c:pt>
                <c:pt idx="1983">
                  <c:v>111831580</c:v>
                </c:pt>
                <c:pt idx="1984">
                  <c:v>107543904</c:v>
                </c:pt>
                <c:pt idx="1985">
                  <c:v>100394277</c:v>
                </c:pt>
                <c:pt idx="1986">
                  <c:v>100339952</c:v>
                </c:pt>
                <c:pt idx="1987">
                  <c:v>98918041</c:v>
                </c:pt>
                <c:pt idx="1988">
                  <c:v>94740876</c:v>
                </c:pt>
                <c:pt idx="1989">
                  <c:v>94285461</c:v>
                </c:pt>
                <c:pt idx="1990">
                  <c:v>93588462</c:v>
                </c:pt>
                <c:pt idx="1991">
                  <c:v>93577565</c:v>
                </c:pt>
                <c:pt idx="1992">
                  <c:v>91887555</c:v>
                </c:pt>
                <c:pt idx="1993">
                  <c:v>91486409</c:v>
                </c:pt>
                <c:pt idx="1994">
                  <c:v>88618460</c:v>
                </c:pt>
                <c:pt idx="1995">
                  <c:v>88424187</c:v>
                </c:pt>
                <c:pt idx="1996">
                  <c:v>85975301</c:v>
                </c:pt>
                <c:pt idx="1997">
                  <c:v>84527689</c:v>
                </c:pt>
                <c:pt idx="1998">
                  <c:v>83979657</c:v>
                </c:pt>
                <c:pt idx="1999">
                  <c:v>80530753</c:v>
                </c:pt>
                <c:pt idx="2000">
                  <c:v>75030173</c:v>
                </c:pt>
                <c:pt idx="2001">
                  <c:v>72932666</c:v>
                </c:pt>
                <c:pt idx="2002">
                  <c:v>72708158</c:v>
                </c:pt>
                <c:pt idx="2003">
                  <c:v>71225287</c:v>
                </c:pt>
                <c:pt idx="2004">
                  <c:v>70809571</c:v>
                </c:pt>
                <c:pt idx="2005">
                  <c:v>68278038</c:v>
                </c:pt>
                <c:pt idx="2006">
                  <c:v>66594255</c:v>
                </c:pt>
                <c:pt idx="2007">
                  <c:v>65163857</c:v>
                </c:pt>
                <c:pt idx="2008">
                  <c:v>64482840</c:v>
                </c:pt>
                <c:pt idx="2009">
                  <c:v>62629962</c:v>
                </c:pt>
                <c:pt idx="2010">
                  <c:v>60895548</c:v>
                </c:pt>
                <c:pt idx="2011">
                  <c:v>59838425</c:v>
                </c:pt>
                <c:pt idx="2012">
                  <c:v>58305578</c:v>
                </c:pt>
                <c:pt idx="2013">
                  <c:v>57229920</c:v>
                </c:pt>
                <c:pt idx="2014">
                  <c:v>55638538</c:v>
                </c:pt>
                <c:pt idx="2015">
                  <c:v>55067747</c:v>
                </c:pt>
                <c:pt idx="2016">
                  <c:v>54367943</c:v>
                </c:pt>
                <c:pt idx="2017">
                  <c:v>54121771</c:v>
                </c:pt>
                <c:pt idx="2018">
                  <c:v>54068218</c:v>
                </c:pt>
                <c:pt idx="2019">
                  <c:v>49222600</c:v>
                </c:pt>
                <c:pt idx="2020">
                  <c:v>48845577</c:v>
                </c:pt>
                <c:pt idx="2021">
                  <c:v>47840141</c:v>
                </c:pt>
                <c:pt idx="2022">
                  <c:v>45813664</c:v>
                </c:pt>
                <c:pt idx="2023">
                  <c:v>45463211</c:v>
                </c:pt>
                <c:pt idx="2024">
                  <c:v>44582773</c:v>
                </c:pt>
                <c:pt idx="2025">
                  <c:v>43141483</c:v>
                </c:pt>
                <c:pt idx="2026">
                  <c:v>42668683</c:v>
                </c:pt>
                <c:pt idx="2027">
                  <c:v>40525842</c:v>
                </c:pt>
                <c:pt idx="2028">
                  <c:v>39552036</c:v>
                </c:pt>
                <c:pt idx="2029">
                  <c:v>39426499</c:v>
                </c:pt>
                <c:pt idx="2030">
                  <c:v>38185220</c:v>
                </c:pt>
                <c:pt idx="2031">
                  <c:v>38080746</c:v>
                </c:pt>
                <c:pt idx="2032">
                  <c:v>37936649</c:v>
                </c:pt>
                <c:pt idx="2033">
                  <c:v>35759843</c:v>
                </c:pt>
                <c:pt idx="2034">
                  <c:v>35088186</c:v>
                </c:pt>
                <c:pt idx="2035">
                  <c:v>33827649</c:v>
                </c:pt>
                <c:pt idx="2036">
                  <c:v>31425780</c:v>
                </c:pt>
                <c:pt idx="2037">
                  <c:v>31117672</c:v>
                </c:pt>
                <c:pt idx="2038">
                  <c:v>31003647</c:v>
                </c:pt>
                <c:pt idx="2039">
                  <c:v>30372215</c:v>
                </c:pt>
                <c:pt idx="2040">
                  <c:v>30281382</c:v>
                </c:pt>
                <c:pt idx="2041">
                  <c:v>29434500</c:v>
                </c:pt>
                <c:pt idx="2042">
                  <c:v>26406478</c:v>
                </c:pt>
                <c:pt idx="2043">
                  <c:v>25231548</c:v>
                </c:pt>
                <c:pt idx="2044">
                  <c:v>25017676</c:v>
                </c:pt>
                <c:pt idx="2045">
                  <c:v>24807495</c:v>
                </c:pt>
                <c:pt idx="2046">
                  <c:v>23672270</c:v>
                </c:pt>
                <c:pt idx="2047">
                  <c:v>23620693</c:v>
                </c:pt>
                <c:pt idx="2048">
                  <c:v>22801290</c:v>
                </c:pt>
                <c:pt idx="2049">
                  <c:v>22703766</c:v>
                </c:pt>
                <c:pt idx="2050">
                  <c:v>22017528</c:v>
                </c:pt>
                <c:pt idx="2051">
                  <c:v>21028388</c:v>
                </c:pt>
                <c:pt idx="2052">
                  <c:v>19588980</c:v>
                </c:pt>
                <c:pt idx="2053">
                  <c:v>18758357</c:v>
                </c:pt>
                <c:pt idx="2054">
                  <c:v>17772256</c:v>
                </c:pt>
                <c:pt idx="2055">
                  <c:v>17745372</c:v>
                </c:pt>
                <c:pt idx="2056">
                  <c:v>16629862</c:v>
                </c:pt>
                <c:pt idx="2057">
                  <c:v>12454206</c:v>
                </c:pt>
                <c:pt idx="2058">
                  <c:v>11744737</c:v>
                </c:pt>
                <c:pt idx="2059">
                  <c:v>11091857</c:v>
                </c:pt>
                <c:pt idx="2060">
                  <c:v>10216635</c:v>
                </c:pt>
                <c:pt idx="2061">
                  <c:v>8586296</c:v>
                </c:pt>
                <c:pt idx="2062">
                  <c:v>7868959</c:v>
                </c:pt>
                <c:pt idx="2063">
                  <c:v>7434062</c:v>
                </c:pt>
                <c:pt idx="2064">
                  <c:v>7066629</c:v>
                </c:pt>
                <c:pt idx="2065">
                  <c:v>3463692</c:v>
                </c:pt>
                <c:pt idx="2066">
                  <c:v>3023376</c:v>
                </c:pt>
                <c:pt idx="2067">
                  <c:v>1547371</c:v>
                </c:pt>
                <c:pt idx="2068">
                  <c:v>878730</c:v>
                </c:pt>
                <c:pt idx="2069">
                  <c:v>716834</c:v>
                </c:pt>
                <c:pt idx="2070">
                  <c:v>107418</c:v>
                </c:pt>
                <c:pt idx="2071">
                  <c:v>8422113483</c:v>
                </c:pt>
                <c:pt idx="2072">
                  <c:v>4614668122</c:v>
                </c:pt>
                <c:pt idx="2073">
                  <c:v>4078224802</c:v>
                </c:pt>
                <c:pt idx="2074">
                  <c:v>2123114393</c:v>
                </c:pt>
                <c:pt idx="2075">
                  <c:v>2119022641</c:v>
                </c:pt>
                <c:pt idx="2076">
                  <c:v>1740477248</c:v>
                </c:pt>
                <c:pt idx="2077">
                  <c:v>1399276987</c:v>
                </c:pt>
                <c:pt idx="2078">
                  <c:v>1208523580</c:v>
                </c:pt>
                <c:pt idx="2079">
                  <c:v>1152300713</c:v>
                </c:pt>
                <c:pt idx="2080">
                  <c:v>988489095</c:v>
                </c:pt>
                <c:pt idx="2081">
                  <c:v>737393809</c:v>
                </c:pt>
                <c:pt idx="2082">
                  <c:v>658165806</c:v>
                </c:pt>
                <c:pt idx="2083">
                  <c:v>533091091</c:v>
                </c:pt>
                <c:pt idx="2084">
                  <c:v>505736590</c:v>
                </c:pt>
                <c:pt idx="2085">
                  <c:v>399653229</c:v>
                </c:pt>
                <c:pt idx="2086">
                  <c:v>359509912</c:v>
                </c:pt>
                <c:pt idx="2087">
                  <c:v>343068241</c:v>
                </c:pt>
                <c:pt idx="2088">
                  <c:v>339199503</c:v>
                </c:pt>
                <c:pt idx="2089">
                  <c:v>326767101</c:v>
                </c:pt>
                <c:pt idx="2090">
                  <c:v>302327548</c:v>
                </c:pt>
                <c:pt idx="2091">
                  <c:v>293865690</c:v>
                </c:pt>
                <c:pt idx="2092">
                  <c:v>288148184</c:v>
                </c:pt>
                <c:pt idx="2093">
                  <c:v>281176240</c:v>
                </c:pt>
                <c:pt idx="2094">
                  <c:v>274484822</c:v>
                </c:pt>
                <c:pt idx="2095">
                  <c:v>269745131</c:v>
                </c:pt>
                <c:pt idx="2096">
                  <c:v>262526832</c:v>
                </c:pt>
                <c:pt idx="2097">
                  <c:v>256602163</c:v>
                </c:pt>
                <c:pt idx="2098">
                  <c:v>236873562</c:v>
                </c:pt>
                <c:pt idx="2099">
                  <c:v>230599841</c:v>
                </c:pt>
                <c:pt idx="2100">
                  <c:v>224719719</c:v>
                </c:pt>
                <c:pt idx="2101">
                  <c:v>202869874</c:v>
                </c:pt>
                <c:pt idx="2102">
                  <c:v>198460275</c:v>
                </c:pt>
                <c:pt idx="2103">
                  <c:v>176558862</c:v>
                </c:pt>
                <c:pt idx="2104">
                  <c:v>175100407</c:v>
                </c:pt>
                <c:pt idx="2105">
                  <c:v>168614210</c:v>
                </c:pt>
                <c:pt idx="2106">
                  <c:v>162399307</c:v>
                </c:pt>
                <c:pt idx="2107">
                  <c:v>159447035</c:v>
                </c:pt>
                <c:pt idx="2108">
                  <c:v>152871427</c:v>
                </c:pt>
                <c:pt idx="2109">
                  <c:v>149217727</c:v>
                </c:pt>
                <c:pt idx="2110">
                  <c:v>122966915</c:v>
                </c:pt>
                <c:pt idx="2111">
                  <c:v>110222895</c:v>
                </c:pt>
                <c:pt idx="2112">
                  <c:v>107945858</c:v>
                </c:pt>
                <c:pt idx="2113">
                  <c:v>104832624</c:v>
                </c:pt>
                <c:pt idx="2114">
                  <c:v>104818027</c:v>
                </c:pt>
                <c:pt idx="2115">
                  <c:v>97082999</c:v>
                </c:pt>
                <c:pt idx="2116">
                  <c:v>97067202</c:v>
                </c:pt>
                <c:pt idx="2117">
                  <c:v>93655773</c:v>
                </c:pt>
                <c:pt idx="2118">
                  <c:v>91442451</c:v>
                </c:pt>
                <c:pt idx="2119">
                  <c:v>90297492</c:v>
                </c:pt>
                <c:pt idx="2120">
                  <c:v>67660567</c:v>
                </c:pt>
                <c:pt idx="2121">
                  <c:v>63838548</c:v>
                </c:pt>
                <c:pt idx="2122">
                  <c:v>61491546</c:v>
                </c:pt>
                <c:pt idx="2123">
                  <c:v>59641222</c:v>
                </c:pt>
                <c:pt idx="2124">
                  <c:v>57345907</c:v>
                </c:pt>
                <c:pt idx="2125">
                  <c:v>55270773</c:v>
                </c:pt>
                <c:pt idx="2126">
                  <c:v>54810012</c:v>
                </c:pt>
                <c:pt idx="2127">
                  <c:v>53337316</c:v>
                </c:pt>
                <c:pt idx="2128">
                  <c:v>45122737</c:v>
                </c:pt>
                <c:pt idx="2129">
                  <c:v>43922308</c:v>
                </c:pt>
                <c:pt idx="2130">
                  <c:v>43758204</c:v>
                </c:pt>
                <c:pt idx="2131">
                  <c:v>42187041</c:v>
                </c:pt>
                <c:pt idx="2132">
                  <c:v>41445384</c:v>
                </c:pt>
                <c:pt idx="2133">
                  <c:v>38718935</c:v>
                </c:pt>
                <c:pt idx="2134">
                  <c:v>37961220</c:v>
                </c:pt>
                <c:pt idx="2135">
                  <c:v>37783559</c:v>
                </c:pt>
                <c:pt idx="2136">
                  <c:v>33472117</c:v>
                </c:pt>
                <c:pt idx="2137">
                  <c:v>27667133</c:v>
                </c:pt>
                <c:pt idx="2138">
                  <c:v>26340816</c:v>
                </c:pt>
                <c:pt idx="2139">
                  <c:v>19038670</c:v>
                </c:pt>
                <c:pt idx="2140">
                  <c:v>18929655</c:v>
                </c:pt>
                <c:pt idx="2141">
                  <c:v>13696442</c:v>
                </c:pt>
                <c:pt idx="2142">
                  <c:v>12542094</c:v>
                </c:pt>
                <c:pt idx="2143">
                  <c:v>11423117</c:v>
                </c:pt>
                <c:pt idx="2144">
                  <c:v>11020385</c:v>
                </c:pt>
                <c:pt idx="2145">
                  <c:v>11003104</c:v>
                </c:pt>
                <c:pt idx="2146">
                  <c:v>10684515</c:v>
                </c:pt>
                <c:pt idx="2147">
                  <c:v>8848914</c:v>
                </c:pt>
                <c:pt idx="2148">
                  <c:v>8614497</c:v>
                </c:pt>
                <c:pt idx="2149">
                  <c:v>8139478</c:v>
                </c:pt>
                <c:pt idx="2150">
                  <c:v>7759280</c:v>
                </c:pt>
                <c:pt idx="2151">
                  <c:v>7047301</c:v>
                </c:pt>
                <c:pt idx="2152">
                  <c:v>6193191</c:v>
                </c:pt>
                <c:pt idx="2153">
                  <c:v>5429340</c:v>
                </c:pt>
                <c:pt idx="2154">
                  <c:v>5281331</c:v>
                </c:pt>
                <c:pt idx="2155">
                  <c:v>4256086</c:v>
                </c:pt>
                <c:pt idx="2156">
                  <c:v>4215584</c:v>
                </c:pt>
                <c:pt idx="2157">
                  <c:v>3492218</c:v>
                </c:pt>
                <c:pt idx="2158">
                  <c:v>4700520278</c:v>
                </c:pt>
                <c:pt idx="2159">
                  <c:v>3868571360</c:v>
                </c:pt>
                <c:pt idx="2160">
                  <c:v>2446950080</c:v>
                </c:pt>
                <c:pt idx="2161">
                  <c:v>1166235398</c:v>
                </c:pt>
                <c:pt idx="2162">
                  <c:v>928906481</c:v>
                </c:pt>
                <c:pt idx="2163">
                  <c:v>525519431</c:v>
                </c:pt>
                <c:pt idx="2164">
                  <c:v>513159491</c:v>
                </c:pt>
                <c:pt idx="2165">
                  <c:v>454310727</c:v>
                </c:pt>
                <c:pt idx="2166">
                  <c:v>433121136</c:v>
                </c:pt>
                <c:pt idx="2167">
                  <c:v>404141789</c:v>
                </c:pt>
                <c:pt idx="2168">
                  <c:v>383430662</c:v>
                </c:pt>
                <c:pt idx="2169">
                  <c:v>369075648</c:v>
                </c:pt>
                <c:pt idx="2170">
                  <c:v>365633829</c:v>
                </c:pt>
                <c:pt idx="2171">
                  <c:v>340312241</c:v>
                </c:pt>
                <c:pt idx="2172">
                  <c:v>335361887</c:v>
                </c:pt>
                <c:pt idx="2173">
                  <c:v>325778309</c:v>
                </c:pt>
                <c:pt idx="2174">
                  <c:v>305927504</c:v>
                </c:pt>
                <c:pt idx="2175">
                  <c:v>302299268</c:v>
                </c:pt>
                <c:pt idx="2176">
                  <c:v>280163882</c:v>
                </c:pt>
                <c:pt idx="2177">
                  <c:v>273963241</c:v>
                </c:pt>
                <c:pt idx="2178">
                  <c:v>222633909</c:v>
                </c:pt>
                <c:pt idx="2179">
                  <c:v>193478839</c:v>
                </c:pt>
                <c:pt idx="2180">
                  <c:v>193447697</c:v>
                </c:pt>
                <c:pt idx="2181">
                  <c:v>182293034</c:v>
                </c:pt>
                <c:pt idx="2182">
                  <c:v>173557737</c:v>
                </c:pt>
                <c:pt idx="2183">
                  <c:v>153622154</c:v>
                </c:pt>
                <c:pt idx="2184">
                  <c:v>147352731</c:v>
                </c:pt>
                <c:pt idx="2185">
                  <c:v>139910785</c:v>
                </c:pt>
                <c:pt idx="2186">
                  <c:v>126234884</c:v>
                </c:pt>
                <c:pt idx="2187">
                  <c:v>109817397</c:v>
                </c:pt>
                <c:pt idx="2188">
                  <c:v>104159502</c:v>
                </c:pt>
                <c:pt idx="2189">
                  <c:v>94490215</c:v>
                </c:pt>
                <c:pt idx="2190">
                  <c:v>90479481</c:v>
                </c:pt>
                <c:pt idx="2191">
                  <c:v>90176469</c:v>
                </c:pt>
                <c:pt idx="2192">
                  <c:v>89338496</c:v>
                </c:pt>
                <c:pt idx="2193">
                  <c:v>86458807</c:v>
                </c:pt>
                <c:pt idx="2194">
                  <c:v>85517811</c:v>
                </c:pt>
                <c:pt idx="2195">
                  <c:v>83243525</c:v>
                </c:pt>
                <c:pt idx="2196">
                  <c:v>82641514</c:v>
                </c:pt>
                <c:pt idx="2197">
                  <c:v>78210748</c:v>
                </c:pt>
                <c:pt idx="2198">
                  <c:v>75745912</c:v>
                </c:pt>
                <c:pt idx="2199">
                  <c:v>73999171</c:v>
                </c:pt>
                <c:pt idx="2200">
                  <c:v>71766536</c:v>
                </c:pt>
                <c:pt idx="2201">
                  <c:v>69943104</c:v>
                </c:pt>
                <c:pt idx="2202">
                  <c:v>65764659</c:v>
                </c:pt>
                <c:pt idx="2203">
                  <c:v>61833298</c:v>
                </c:pt>
                <c:pt idx="2204">
                  <c:v>56740522</c:v>
                </c:pt>
                <c:pt idx="2205">
                  <c:v>52547188</c:v>
                </c:pt>
                <c:pt idx="2206">
                  <c:v>51915155</c:v>
                </c:pt>
                <c:pt idx="2207">
                  <c:v>49645234</c:v>
                </c:pt>
                <c:pt idx="2208">
                  <c:v>49351678</c:v>
                </c:pt>
                <c:pt idx="2209">
                  <c:v>38979468</c:v>
                </c:pt>
                <c:pt idx="2210">
                  <c:v>38582092</c:v>
                </c:pt>
                <c:pt idx="2211">
                  <c:v>36695013</c:v>
                </c:pt>
                <c:pt idx="2212">
                  <c:v>34204460</c:v>
                </c:pt>
                <c:pt idx="2213">
                  <c:v>33659577</c:v>
                </c:pt>
                <c:pt idx="2214">
                  <c:v>33211021</c:v>
                </c:pt>
                <c:pt idx="2215">
                  <c:v>31397662</c:v>
                </c:pt>
                <c:pt idx="2216">
                  <c:v>26363373</c:v>
                </c:pt>
                <c:pt idx="2217">
                  <c:v>26357649</c:v>
                </c:pt>
                <c:pt idx="2218">
                  <c:v>24529257</c:v>
                </c:pt>
                <c:pt idx="2219">
                  <c:v>24198501</c:v>
                </c:pt>
                <c:pt idx="2220">
                  <c:v>24085529</c:v>
                </c:pt>
                <c:pt idx="2221">
                  <c:v>23343632</c:v>
                </c:pt>
                <c:pt idx="2222">
                  <c:v>22613335</c:v>
                </c:pt>
                <c:pt idx="2223">
                  <c:v>21578212</c:v>
                </c:pt>
                <c:pt idx="2224">
                  <c:v>20506898</c:v>
                </c:pt>
                <c:pt idx="2225">
                  <c:v>19907230</c:v>
                </c:pt>
                <c:pt idx="2226">
                  <c:v>17798545</c:v>
                </c:pt>
                <c:pt idx="2227">
                  <c:v>17395128</c:v>
                </c:pt>
                <c:pt idx="2228">
                  <c:v>17276723</c:v>
                </c:pt>
                <c:pt idx="2229">
                  <c:v>17118597</c:v>
                </c:pt>
                <c:pt idx="2230">
                  <c:v>16556847</c:v>
                </c:pt>
                <c:pt idx="2231">
                  <c:v>15890082</c:v>
                </c:pt>
                <c:pt idx="2232">
                  <c:v>15318011</c:v>
                </c:pt>
                <c:pt idx="2233">
                  <c:v>14669839</c:v>
                </c:pt>
                <c:pt idx="2234">
                  <c:v>14014710</c:v>
                </c:pt>
                <c:pt idx="2235">
                  <c:v>11949837</c:v>
                </c:pt>
                <c:pt idx="2236">
                  <c:v>11895341</c:v>
                </c:pt>
                <c:pt idx="2237">
                  <c:v>11350789</c:v>
                </c:pt>
                <c:pt idx="2238">
                  <c:v>9522252</c:v>
                </c:pt>
                <c:pt idx="2239">
                  <c:v>8802367</c:v>
                </c:pt>
                <c:pt idx="2240">
                  <c:v>8568231</c:v>
                </c:pt>
                <c:pt idx="2241">
                  <c:v>8166806</c:v>
                </c:pt>
                <c:pt idx="2242">
                  <c:v>7300414</c:v>
                </c:pt>
                <c:pt idx="2243">
                  <c:v>6931002</c:v>
                </c:pt>
                <c:pt idx="2244">
                  <c:v>6879262</c:v>
                </c:pt>
                <c:pt idx="2245">
                  <c:v>6039008</c:v>
                </c:pt>
                <c:pt idx="2246">
                  <c:v>5427750</c:v>
                </c:pt>
                <c:pt idx="2247">
                  <c:v>5197293</c:v>
                </c:pt>
                <c:pt idx="2248">
                  <c:v>3231156</c:v>
                </c:pt>
                <c:pt idx="2249">
                  <c:v>2991895</c:v>
                </c:pt>
                <c:pt idx="2250">
                  <c:v>2786412</c:v>
                </c:pt>
                <c:pt idx="2251">
                  <c:v>2327045</c:v>
                </c:pt>
                <c:pt idx="2252">
                  <c:v>1862016</c:v>
                </c:pt>
                <c:pt idx="2253">
                  <c:v>1746092</c:v>
                </c:pt>
                <c:pt idx="2254">
                  <c:v>1659840</c:v>
                </c:pt>
                <c:pt idx="2255">
                  <c:v>1511951</c:v>
                </c:pt>
                <c:pt idx="2256">
                  <c:v>1172024</c:v>
                </c:pt>
                <c:pt idx="2257">
                  <c:v>926931</c:v>
                </c:pt>
                <c:pt idx="2258">
                  <c:v>545367</c:v>
                </c:pt>
                <c:pt idx="2259">
                  <c:v>382232</c:v>
                </c:pt>
                <c:pt idx="2260">
                  <c:v>4186101632</c:v>
                </c:pt>
                <c:pt idx="2261">
                  <c:v>536388265</c:v>
                </c:pt>
                <c:pt idx="2262">
                  <c:v>418417614</c:v>
                </c:pt>
                <c:pt idx="2263">
                  <c:v>292779445</c:v>
                </c:pt>
                <c:pt idx="2264">
                  <c:v>285214631</c:v>
                </c:pt>
                <c:pt idx="2265">
                  <c:v>273517295</c:v>
                </c:pt>
                <c:pt idx="2266">
                  <c:v>170717368</c:v>
                </c:pt>
                <c:pt idx="2267">
                  <c:v>166302525</c:v>
                </c:pt>
                <c:pt idx="2268">
                  <c:v>162607230</c:v>
                </c:pt>
                <c:pt idx="2269">
                  <c:v>162287308</c:v>
                </c:pt>
                <c:pt idx="2270">
                  <c:v>134829555</c:v>
                </c:pt>
                <c:pt idx="2271">
                  <c:v>131279431</c:v>
                </c:pt>
                <c:pt idx="2272">
                  <c:v>116548993</c:v>
                </c:pt>
                <c:pt idx="2273">
                  <c:v>114697961</c:v>
                </c:pt>
                <c:pt idx="2274">
                  <c:v>90694865</c:v>
                </c:pt>
                <c:pt idx="2275">
                  <c:v>76408038</c:v>
                </c:pt>
                <c:pt idx="2276">
                  <c:v>66687779</c:v>
                </c:pt>
                <c:pt idx="2277">
                  <c:v>65223405</c:v>
                </c:pt>
                <c:pt idx="2278">
                  <c:v>56045496</c:v>
                </c:pt>
                <c:pt idx="2279">
                  <c:v>49038159</c:v>
                </c:pt>
                <c:pt idx="2280">
                  <c:v>41458510</c:v>
                </c:pt>
                <c:pt idx="2281">
                  <c:v>36619730</c:v>
                </c:pt>
                <c:pt idx="2282">
                  <c:v>33181224</c:v>
                </c:pt>
                <c:pt idx="2283">
                  <c:v>32062874</c:v>
                </c:pt>
                <c:pt idx="2284">
                  <c:v>27652575</c:v>
                </c:pt>
                <c:pt idx="2285">
                  <c:v>26167052</c:v>
                </c:pt>
                <c:pt idx="2286">
                  <c:v>26138256</c:v>
                </c:pt>
                <c:pt idx="2287">
                  <c:v>25912693</c:v>
                </c:pt>
                <c:pt idx="2288">
                  <c:v>22713442</c:v>
                </c:pt>
                <c:pt idx="2289">
                  <c:v>20507966</c:v>
                </c:pt>
                <c:pt idx="2290">
                  <c:v>17163070</c:v>
                </c:pt>
                <c:pt idx="2291">
                  <c:v>16399452</c:v>
                </c:pt>
                <c:pt idx="2292">
                  <c:v>15373285</c:v>
                </c:pt>
                <c:pt idx="2293">
                  <c:v>14721267</c:v>
                </c:pt>
                <c:pt idx="2294">
                  <c:v>13136084</c:v>
                </c:pt>
                <c:pt idx="2295">
                  <c:v>12753160</c:v>
                </c:pt>
                <c:pt idx="2296">
                  <c:v>12406857</c:v>
                </c:pt>
                <c:pt idx="2297">
                  <c:v>12066495</c:v>
                </c:pt>
                <c:pt idx="2298">
                  <c:v>11861058</c:v>
                </c:pt>
                <c:pt idx="2299">
                  <c:v>11690751</c:v>
                </c:pt>
                <c:pt idx="2300">
                  <c:v>10878155</c:v>
                </c:pt>
                <c:pt idx="2301">
                  <c:v>10537612</c:v>
                </c:pt>
                <c:pt idx="2302">
                  <c:v>9915118</c:v>
                </c:pt>
                <c:pt idx="2303">
                  <c:v>9816976</c:v>
                </c:pt>
                <c:pt idx="2304">
                  <c:v>8115793</c:v>
                </c:pt>
                <c:pt idx="2305">
                  <c:v>6798586</c:v>
                </c:pt>
                <c:pt idx="2306">
                  <c:v>6509317</c:v>
                </c:pt>
                <c:pt idx="2307">
                  <c:v>6259020</c:v>
                </c:pt>
                <c:pt idx="2308">
                  <c:v>6053414</c:v>
                </c:pt>
                <c:pt idx="2309">
                  <c:v>5663579</c:v>
                </c:pt>
                <c:pt idx="2310">
                  <c:v>5499211</c:v>
                </c:pt>
                <c:pt idx="2311">
                  <c:v>5430111</c:v>
                </c:pt>
                <c:pt idx="2312">
                  <c:v>5042856</c:v>
                </c:pt>
                <c:pt idx="2313">
                  <c:v>4029904</c:v>
                </c:pt>
                <c:pt idx="2314">
                  <c:v>3446609</c:v>
                </c:pt>
                <c:pt idx="2315">
                  <c:v>2997611</c:v>
                </c:pt>
                <c:pt idx="2316">
                  <c:v>2874782</c:v>
                </c:pt>
                <c:pt idx="2317">
                  <c:v>2524252</c:v>
                </c:pt>
                <c:pt idx="2318">
                  <c:v>2426346</c:v>
                </c:pt>
                <c:pt idx="2319">
                  <c:v>2090378</c:v>
                </c:pt>
                <c:pt idx="2320">
                  <c:v>1340310</c:v>
                </c:pt>
                <c:pt idx="2321">
                  <c:v>1291105</c:v>
                </c:pt>
                <c:pt idx="2322">
                  <c:v>1051954</c:v>
                </c:pt>
                <c:pt idx="2323">
                  <c:v>668011</c:v>
                </c:pt>
                <c:pt idx="2324">
                  <c:v>545869</c:v>
                </c:pt>
                <c:pt idx="2325">
                  <c:v>211674</c:v>
                </c:pt>
                <c:pt idx="2326">
                  <c:v>2160588695</c:v>
                </c:pt>
                <c:pt idx="2327">
                  <c:v>938955222</c:v>
                </c:pt>
                <c:pt idx="2328">
                  <c:v>427073511</c:v>
                </c:pt>
                <c:pt idx="2329">
                  <c:v>424964584</c:v>
                </c:pt>
                <c:pt idx="2330">
                  <c:v>423456665</c:v>
                </c:pt>
                <c:pt idx="2331">
                  <c:v>329735299</c:v>
                </c:pt>
                <c:pt idx="2332">
                  <c:v>281919073</c:v>
                </c:pt>
                <c:pt idx="2333">
                  <c:v>219724269</c:v>
                </c:pt>
                <c:pt idx="2334">
                  <c:v>197884725</c:v>
                </c:pt>
                <c:pt idx="2335">
                  <c:v>189131939</c:v>
                </c:pt>
                <c:pt idx="2336">
                  <c:v>161659248</c:v>
                </c:pt>
                <c:pt idx="2337">
                  <c:v>148783771</c:v>
                </c:pt>
                <c:pt idx="2338">
                  <c:v>144965957</c:v>
                </c:pt>
                <c:pt idx="2339">
                  <c:v>116408852</c:v>
                </c:pt>
                <c:pt idx="2340">
                  <c:v>110285571</c:v>
                </c:pt>
                <c:pt idx="2341">
                  <c:v>101845502</c:v>
                </c:pt>
                <c:pt idx="2342">
                  <c:v>101017275</c:v>
                </c:pt>
                <c:pt idx="2343">
                  <c:v>77705092</c:v>
                </c:pt>
                <c:pt idx="2344">
                  <c:v>70427105</c:v>
                </c:pt>
                <c:pt idx="2345">
                  <c:v>57398405</c:v>
                </c:pt>
                <c:pt idx="2346">
                  <c:v>49892364</c:v>
                </c:pt>
                <c:pt idx="2347">
                  <c:v>40933888</c:v>
                </c:pt>
                <c:pt idx="2348">
                  <c:v>39890732</c:v>
                </c:pt>
                <c:pt idx="2349">
                  <c:v>38176315</c:v>
                </c:pt>
                <c:pt idx="2350">
                  <c:v>35577857</c:v>
                </c:pt>
                <c:pt idx="2351">
                  <c:v>34050312</c:v>
                </c:pt>
                <c:pt idx="2352">
                  <c:v>31935828</c:v>
                </c:pt>
                <c:pt idx="2353">
                  <c:v>30632783</c:v>
                </c:pt>
                <c:pt idx="2354">
                  <c:v>30510797</c:v>
                </c:pt>
                <c:pt idx="2355">
                  <c:v>28647638</c:v>
                </c:pt>
                <c:pt idx="2356">
                  <c:v>23672043</c:v>
                </c:pt>
                <c:pt idx="2357">
                  <c:v>21084553</c:v>
                </c:pt>
                <c:pt idx="2358">
                  <c:v>20297066</c:v>
                </c:pt>
                <c:pt idx="2359">
                  <c:v>18488617</c:v>
                </c:pt>
                <c:pt idx="2360">
                  <c:v>17153135</c:v>
                </c:pt>
                <c:pt idx="2361">
                  <c:v>16208393</c:v>
                </c:pt>
                <c:pt idx="2362">
                  <c:v>9605976</c:v>
                </c:pt>
                <c:pt idx="2363">
                  <c:v>5020704</c:v>
                </c:pt>
                <c:pt idx="2364">
                  <c:v>4403141</c:v>
                </c:pt>
                <c:pt idx="2365">
                  <c:v>4352337</c:v>
                </c:pt>
                <c:pt idx="2366">
                  <c:v>1873384</c:v>
                </c:pt>
                <c:pt idx="2367">
                  <c:v>1656080</c:v>
                </c:pt>
                <c:pt idx="2368">
                  <c:v>1139953</c:v>
                </c:pt>
                <c:pt idx="2369">
                  <c:v>1018702</c:v>
                </c:pt>
                <c:pt idx="2370">
                  <c:v>426082</c:v>
                </c:pt>
                <c:pt idx="2371">
                  <c:v>50970401964</c:v>
                </c:pt>
                <c:pt idx="2372">
                  <c:v>4597784870</c:v>
                </c:pt>
                <c:pt idx="2373">
                  <c:v>4131234010</c:v>
                </c:pt>
                <c:pt idx="2374">
                  <c:v>3862063192</c:v>
                </c:pt>
                <c:pt idx="2375">
                  <c:v>2138110624</c:v>
                </c:pt>
                <c:pt idx="2376">
                  <c:v>2097037664</c:v>
                </c:pt>
                <c:pt idx="2377">
                  <c:v>1812453868</c:v>
                </c:pt>
                <c:pt idx="2378">
                  <c:v>1149259485</c:v>
                </c:pt>
                <c:pt idx="2379">
                  <c:v>936352982</c:v>
                </c:pt>
                <c:pt idx="2380">
                  <c:v>910105673</c:v>
                </c:pt>
                <c:pt idx="2381">
                  <c:v>599467965</c:v>
                </c:pt>
                <c:pt idx="2382">
                  <c:v>573114024</c:v>
                </c:pt>
                <c:pt idx="2383">
                  <c:v>463116255</c:v>
                </c:pt>
                <c:pt idx="2384">
                  <c:v>447675001</c:v>
                </c:pt>
                <c:pt idx="2385">
                  <c:v>405070046</c:v>
                </c:pt>
                <c:pt idx="2386">
                  <c:v>359729211</c:v>
                </c:pt>
                <c:pt idx="2387">
                  <c:v>336647250</c:v>
                </c:pt>
                <c:pt idx="2388">
                  <c:v>333072854</c:v>
                </c:pt>
                <c:pt idx="2389">
                  <c:v>222468753</c:v>
                </c:pt>
                <c:pt idx="2390">
                  <c:v>204464777</c:v>
                </c:pt>
                <c:pt idx="2391">
                  <c:v>149510166</c:v>
                </c:pt>
                <c:pt idx="2392">
                  <c:v>124030891</c:v>
                </c:pt>
                <c:pt idx="2393">
                  <c:v>108306004</c:v>
                </c:pt>
                <c:pt idx="2394">
                  <c:v>107760812</c:v>
                </c:pt>
                <c:pt idx="2395">
                  <c:v>101503508</c:v>
                </c:pt>
                <c:pt idx="2396">
                  <c:v>96220810</c:v>
                </c:pt>
                <c:pt idx="2397">
                  <c:v>89836294</c:v>
                </c:pt>
                <c:pt idx="2398">
                  <c:v>88888681</c:v>
                </c:pt>
                <c:pt idx="2399">
                  <c:v>81750207</c:v>
                </c:pt>
                <c:pt idx="2400">
                  <c:v>79720629</c:v>
                </c:pt>
                <c:pt idx="2401">
                  <c:v>73969021</c:v>
                </c:pt>
                <c:pt idx="2402">
                  <c:v>72374618</c:v>
                </c:pt>
                <c:pt idx="2403">
                  <c:v>67598046</c:v>
                </c:pt>
                <c:pt idx="2404">
                  <c:v>64364262</c:v>
                </c:pt>
                <c:pt idx="2405">
                  <c:v>63325072</c:v>
                </c:pt>
                <c:pt idx="2406">
                  <c:v>60976820</c:v>
                </c:pt>
                <c:pt idx="2407">
                  <c:v>60616101</c:v>
                </c:pt>
                <c:pt idx="2408">
                  <c:v>60467921</c:v>
                </c:pt>
                <c:pt idx="2409">
                  <c:v>56606932</c:v>
                </c:pt>
                <c:pt idx="2410">
                  <c:v>48536514</c:v>
                </c:pt>
                <c:pt idx="2411">
                  <c:v>47337443</c:v>
                </c:pt>
                <c:pt idx="2412">
                  <c:v>35988937</c:v>
                </c:pt>
                <c:pt idx="2413">
                  <c:v>33641234</c:v>
                </c:pt>
                <c:pt idx="2414">
                  <c:v>33429495</c:v>
                </c:pt>
                <c:pt idx="2415">
                  <c:v>32790983</c:v>
                </c:pt>
                <c:pt idx="2416">
                  <c:v>32748767</c:v>
                </c:pt>
                <c:pt idx="2417">
                  <c:v>31985084</c:v>
                </c:pt>
                <c:pt idx="2418">
                  <c:v>30711546</c:v>
                </c:pt>
                <c:pt idx="2419">
                  <c:v>20880038</c:v>
                </c:pt>
                <c:pt idx="2420">
                  <c:v>19102480</c:v>
                </c:pt>
                <c:pt idx="2421">
                  <c:v>14881410</c:v>
                </c:pt>
                <c:pt idx="2422">
                  <c:v>13523496</c:v>
                </c:pt>
                <c:pt idx="2423">
                  <c:v>13414666</c:v>
                </c:pt>
                <c:pt idx="2424">
                  <c:v>12976338</c:v>
                </c:pt>
                <c:pt idx="2425">
                  <c:v>12412600</c:v>
                </c:pt>
                <c:pt idx="2426">
                  <c:v>11227656</c:v>
                </c:pt>
                <c:pt idx="2427">
                  <c:v>7955281</c:v>
                </c:pt>
                <c:pt idx="2428">
                  <c:v>7561219</c:v>
                </c:pt>
                <c:pt idx="2429">
                  <c:v>5447878</c:v>
                </c:pt>
                <c:pt idx="2430">
                  <c:v>5153142</c:v>
                </c:pt>
                <c:pt idx="2431">
                  <c:v>2115153</c:v>
                </c:pt>
                <c:pt idx="2432">
                  <c:v>554986</c:v>
                </c:pt>
                <c:pt idx="2433">
                  <c:v>142980</c:v>
                </c:pt>
                <c:pt idx="2434">
                  <c:v>1195944019</c:v>
                </c:pt>
                <c:pt idx="2435">
                  <c:v>724199677</c:v>
                </c:pt>
                <c:pt idx="2436">
                  <c:v>635991526</c:v>
                </c:pt>
                <c:pt idx="2437">
                  <c:v>445943978</c:v>
                </c:pt>
                <c:pt idx="2438">
                  <c:v>440720369</c:v>
                </c:pt>
                <c:pt idx="2439">
                  <c:v>325469517</c:v>
                </c:pt>
                <c:pt idx="2440">
                  <c:v>188977715</c:v>
                </c:pt>
                <c:pt idx="2441">
                  <c:v>178035582</c:v>
                </c:pt>
                <c:pt idx="2442">
                  <c:v>165055138</c:v>
                </c:pt>
                <c:pt idx="2443">
                  <c:v>162148039</c:v>
                </c:pt>
                <c:pt idx="2444">
                  <c:v>92005017</c:v>
                </c:pt>
                <c:pt idx="2445">
                  <c:v>89099206</c:v>
                </c:pt>
                <c:pt idx="2446">
                  <c:v>81665732</c:v>
                </c:pt>
                <c:pt idx="2447">
                  <c:v>59212159</c:v>
                </c:pt>
                <c:pt idx="2448">
                  <c:v>54867830</c:v>
                </c:pt>
                <c:pt idx="2449">
                  <c:v>48621407</c:v>
                </c:pt>
                <c:pt idx="2450">
                  <c:v>36107391</c:v>
                </c:pt>
                <c:pt idx="2451">
                  <c:v>31442252</c:v>
                </c:pt>
                <c:pt idx="2452">
                  <c:v>31153966</c:v>
                </c:pt>
                <c:pt idx="2453">
                  <c:v>27393776</c:v>
                </c:pt>
                <c:pt idx="2454">
                  <c:v>25904337</c:v>
                </c:pt>
                <c:pt idx="2455">
                  <c:v>19926534</c:v>
                </c:pt>
                <c:pt idx="2456">
                  <c:v>18429697</c:v>
                </c:pt>
                <c:pt idx="2457">
                  <c:v>18387574</c:v>
                </c:pt>
                <c:pt idx="2458">
                  <c:v>17091805</c:v>
                </c:pt>
                <c:pt idx="2459">
                  <c:v>15639017</c:v>
                </c:pt>
                <c:pt idx="2460">
                  <c:v>14473407</c:v>
                </c:pt>
                <c:pt idx="2461">
                  <c:v>12283679</c:v>
                </c:pt>
                <c:pt idx="2462">
                  <c:v>6152054</c:v>
                </c:pt>
                <c:pt idx="2463">
                  <c:v>4851839</c:v>
                </c:pt>
                <c:pt idx="2464">
                  <c:v>4670186</c:v>
                </c:pt>
                <c:pt idx="2465">
                  <c:v>1705815</c:v>
                </c:pt>
                <c:pt idx="2466">
                  <c:v>1263223520</c:v>
                </c:pt>
                <c:pt idx="2467">
                  <c:v>1204977272</c:v>
                </c:pt>
                <c:pt idx="2468">
                  <c:v>521258944</c:v>
                </c:pt>
                <c:pt idx="2469">
                  <c:v>422493366</c:v>
                </c:pt>
                <c:pt idx="2470">
                  <c:v>330682706</c:v>
                </c:pt>
                <c:pt idx="2471">
                  <c:v>256091851</c:v>
                </c:pt>
                <c:pt idx="2472">
                  <c:v>183513270</c:v>
                </c:pt>
                <c:pt idx="2473">
                  <c:v>178031124</c:v>
                </c:pt>
                <c:pt idx="2474">
                  <c:v>166782664</c:v>
                </c:pt>
                <c:pt idx="2475">
                  <c:v>140959923</c:v>
                </c:pt>
                <c:pt idx="2476">
                  <c:v>127875333</c:v>
                </c:pt>
                <c:pt idx="2477">
                  <c:v>115102301</c:v>
                </c:pt>
                <c:pt idx="2478">
                  <c:v>113020325</c:v>
                </c:pt>
                <c:pt idx="2479">
                  <c:v>96951102</c:v>
                </c:pt>
                <c:pt idx="2480">
                  <c:v>88485100</c:v>
                </c:pt>
                <c:pt idx="2481">
                  <c:v>84454652</c:v>
                </c:pt>
                <c:pt idx="2482">
                  <c:v>84254480</c:v>
                </c:pt>
                <c:pt idx="2483">
                  <c:v>75132969</c:v>
                </c:pt>
                <c:pt idx="2484">
                  <c:v>67245980</c:v>
                </c:pt>
                <c:pt idx="2485">
                  <c:v>67128574</c:v>
                </c:pt>
                <c:pt idx="2486">
                  <c:v>60158021</c:v>
                </c:pt>
                <c:pt idx="2487">
                  <c:v>58857414</c:v>
                </c:pt>
                <c:pt idx="2488">
                  <c:v>51988146</c:v>
                </c:pt>
                <c:pt idx="2489">
                  <c:v>42998525</c:v>
                </c:pt>
                <c:pt idx="2490">
                  <c:v>42073071</c:v>
                </c:pt>
                <c:pt idx="2491">
                  <c:v>40417919</c:v>
                </c:pt>
                <c:pt idx="2492">
                  <c:v>38624236</c:v>
                </c:pt>
                <c:pt idx="2493">
                  <c:v>36786908</c:v>
                </c:pt>
                <c:pt idx="2494">
                  <c:v>35008115</c:v>
                </c:pt>
                <c:pt idx="2495">
                  <c:v>33949178</c:v>
                </c:pt>
                <c:pt idx="2496">
                  <c:v>33730291</c:v>
                </c:pt>
                <c:pt idx="2497">
                  <c:v>31726425</c:v>
                </c:pt>
                <c:pt idx="2498">
                  <c:v>21245226</c:v>
                </c:pt>
                <c:pt idx="2499">
                  <c:v>20671236</c:v>
                </c:pt>
                <c:pt idx="2500">
                  <c:v>20283393</c:v>
                </c:pt>
                <c:pt idx="2501">
                  <c:v>19958459</c:v>
                </c:pt>
                <c:pt idx="2502">
                  <c:v>19681856</c:v>
                </c:pt>
                <c:pt idx="2503">
                  <c:v>18754802</c:v>
                </c:pt>
                <c:pt idx="2504">
                  <c:v>14138480</c:v>
                </c:pt>
                <c:pt idx="2505">
                  <c:v>13336241</c:v>
                </c:pt>
                <c:pt idx="2506">
                  <c:v>12747989</c:v>
                </c:pt>
                <c:pt idx="2507">
                  <c:v>10986146</c:v>
                </c:pt>
                <c:pt idx="2508">
                  <c:v>10069451</c:v>
                </c:pt>
                <c:pt idx="2509">
                  <c:v>10023834</c:v>
                </c:pt>
                <c:pt idx="2510">
                  <c:v>9703543</c:v>
                </c:pt>
                <c:pt idx="2511">
                  <c:v>8053728</c:v>
                </c:pt>
                <c:pt idx="2512">
                  <c:v>6975380</c:v>
                </c:pt>
                <c:pt idx="2513">
                  <c:v>5678178</c:v>
                </c:pt>
                <c:pt idx="2514">
                  <c:v>5669360</c:v>
                </c:pt>
                <c:pt idx="2515">
                  <c:v>4982173</c:v>
                </c:pt>
                <c:pt idx="2516">
                  <c:v>4528543</c:v>
                </c:pt>
                <c:pt idx="2517">
                  <c:v>3733692</c:v>
                </c:pt>
                <c:pt idx="2518">
                  <c:v>3012572</c:v>
                </c:pt>
                <c:pt idx="2519">
                  <c:v>2338553</c:v>
                </c:pt>
                <c:pt idx="2520">
                  <c:v>594767</c:v>
                </c:pt>
                <c:pt idx="2521">
                  <c:v>5172623123</c:v>
                </c:pt>
                <c:pt idx="2522">
                  <c:v>1893645434</c:v>
                </c:pt>
                <c:pt idx="2523">
                  <c:v>1463739055</c:v>
                </c:pt>
                <c:pt idx="2524">
                  <c:v>916537662</c:v>
                </c:pt>
                <c:pt idx="2525">
                  <c:v>634204646</c:v>
                </c:pt>
                <c:pt idx="2526">
                  <c:v>594331381</c:v>
                </c:pt>
                <c:pt idx="2527">
                  <c:v>414368266</c:v>
                </c:pt>
                <c:pt idx="2528">
                  <c:v>319727069</c:v>
                </c:pt>
                <c:pt idx="2529">
                  <c:v>244745600</c:v>
                </c:pt>
                <c:pt idx="2530">
                  <c:v>58918137</c:v>
                </c:pt>
                <c:pt idx="2531">
                  <c:v>25842319</c:v>
                </c:pt>
                <c:pt idx="2532">
                  <c:v>13834210</c:v>
                </c:pt>
                <c:pt idx="2533">
                  <c:v>5093568</c:v>
                </c:pt>
                <c:pt idx="2534">
                  <c:v>1623586</c:v>
                </c:pt>
                <c:pt idx="2535">
                  <c:v>4476539169</c:v>
                </c:pt>
                <c:pt idx="2536">
                  <c:v>2280670580</c:v>
                </c:pt>
                <c:pt idx="2537">
                  <c:v>577864289</c:v>
                </c:pt>
                <c:pt idx="2538">
                  <c:v>515393755</c:v>
                </c:pt>
                <c:pt idx="2539">
                  <c:v>473779731</c:v>
                </c:pt>
                <c:pt idx="2540">
                  <c:v>459778280</c:v>
                </c:pt>
                <c:pt idx="2541">
                  <c:v>426441041</c:v>
                </c:pt>
                <c:pt idx="2542">
                  <c:v>424888467</c:v>
                </c:pt>
                <c:pt idx="2543">
                  <c:v>313215175</c:v>
                </c:pt>
                <c:pt idx="2544">
                  <c:v>299834668</c:v>
                </c:pt>
                <c:pt idx="2545">
                  <c:v>255564286</c:v>
                </c:pt>
                <c:pt idx="2546">
                  <c:v>249020404</c:v>
                </c:pt>
                <c:pt idx="2547">
                  <c:v>240098938</c:v>
                </c:pt>
                <c:pt idx="2548">
                  <c:v>233977805</c:v>
                </c:pt>
                <c:pt idx="2549">
                  <c:v>231954968</c:v>
                </c:pt>
                <c:pt idx="2550">
                  <c:v>209857633</c:v>
                </c:pt>
                <c:pt idx="2551">
                  <c:v>183760106</c:v>
                </c:pt>
                <c:pt idx="2552">
                  <c:v>165866275</c:v>
                </c:pt>
                <c:pt idx="2553">
                  <c:v>159672726</c:v>
                </c:pt>
                <c:pt idx="2554">
                  <c:v>157253298</c:v>
                </c:pt>
                <c:pt idx="2555">
                  <c:v>143120894</c:v>
                </c:pt>
                <c:pt idx="2556">
                  <c:v>136084796</c:v>
                </c:pt>
                <c:pt idx="2557">
                  <c:v>129177794</c:v>
                </c:pt>
                <c:pt idx="2558">
                  <c:v>128490423</c:v>
                </c:pt>
                <c:pt idx="2559">
                  <c:v>123388130</c:v>
                </c:pt>
                <c:pt idx="2560">
                  <c:v>112924823</c:v>
                </c:pt>
                <c:pt idx="2561">
                  <c:v>110331690</c:v>
                </c:pt>
                <c:pt idx="2562">
                  <c:v>108297364</c:v>
                </c:pt>
                <c:pt idx="2563">
                  <c:v>107123064</c:v>
                </c:pt>
                <c:pt idx="2564">
                  <c:v>100936938</c:v>
                </c:pt>
                <c:pt idx="2565">
                  <c:v>99966145</c:v>
                </c:pt>
                <c:pt idx="2566">
                  <c:v>95873430</c:v>
                </c:pt>
                <c:pt idx="2567">
                  <c:v>95698546</c:v>
                </c:pt>
                <c:pt idx="2568">
                  <c:v>91816068</c:v>
                </c:pt>
                <c:pt idx="2569">
                  <c:v>88539383</c:v>
                </c:pt>
                <c:pt idx="2570">
                  <c:v>85796409</c:v>
                </c:pt>
                <c:pt idx="2571">
                  <c:v>82781071</c:v>
                </c:pt>
                <c:pt idx="2572">
                  <c:v>70208066</c:v>
                </c:pt>
                <c:pt idx="2573">
                  <c:v>68060577</c:v>
                </c:pt>
                <c:pt idx="2574">
                  <c:v>64974355</c:v>
                </c:pt>
                <c:pt idx="2575">
                  <c:v>63948590</c:v>
                </c:pt>
                <c:pt idx="2576">
                  <c:v>57132932</c:v>
                </c:pt>
                <c:pt idx="2577">
                  <c:v>55234632</c:v>
                </c:pt>
                <c:pt idx="2578">
                  <c:v>52100496</c:v>
                </c:pt>
                <c:pt idx="2579">
                  <c:v>51141348</c:v>
                </c:pt>
                <c:pt idx="2580">
                  <c:v>47565573</c:v>
                </c:pt>
                <c:pt idx="2581">
                  <c:v>44766830</c:v>
                </c:pt>
                <c:pt idx="2582">
                  <c:v>42668579</c:v>
                </c:pt>
                <c:pt idx="2583">
                  <c:v>42402540</c:v>
                </c:pt>
                <c:pt idx="2584">
                  <c:v>40528223</c:v>
                </c:pt>
                <c:pt idx="2585">
                  <c:v>39910981</c:v>
                </c:pt>
                <c:pt idx="2586">
                  <c:v>38706166</c:v>
                </c:pt>
                <c:pt idx="2587">
                  <c:v>38648308</c:v>
                </c:pt>
                <c:pt idx="2588">
                  <c:v>38055214</c:v>
                </c:pt>
                <c:pt idx="2589">
                  <c:v>37423298</c:v>
                </c:pt>
                <c:pt idx="2590">
                  <c:v>34002624</c:v>
                </c:pt>
                <c:pt idx="2591">
                  <c:v>32281725</c:v>
                </c:pt>
                <c:pt idx="2592">
                  <c:v>31539035</c:v>
                </c:pt>
                <c:pt idx="2593">
                  <c:v>28465060</c:v>
                </c:pt>
                <c:pt idx="2594">
                  <c:v>28235697</c:v>
                </c:pt>
                <c:pt idx="2595">
                  <c:v>25996633</c:v>
                </c:pt>
                <c:pt idx="2596">
                  <c:v>25750630</c:v>
                </c:pt>
                <c:pt idx="2597">
                  <c:v>25713134</c:v>
                </c:pt>
                <c:pt idx="2598">
                  <c:v>24774125</c:v>
                </c:pt>
                <c:pt idx="2599">
                  <c:v>24235632</c:v>
                </c:pt>
                <c:pt idx="2600">
                  <c:v>23929567</c:v>
                </c:pt>
                <c:pt idx="2601">
                  <c:v>22781081</c:v>
                </c:pt>
                <c:pt idx="2602">
                  <c:v>22302672</c:v>
                </c:pt>
                <c:pt idx="2603">
                  <c:v>22090757</c:v>
                </c:pt>
                <c:pt idx="2604">
                  <c:v>20126562</c:v>
                </c:pt>
                <c:pt idx="2605">
                  <c:v>19232915</c:v>
                </c:pt>
                <c:pt idx="2606">
                  <c:v>18775044</c:v>
                </c:pt>
                <c:pt idx="2607">
                  <c:v>18477852</c:v>
                </c:pt>
                <c:pt idx="2608">
                  <c:v>17627058</c:v>
                </c:pt>
                <c:pt idx="2609">
                  <c:v>16826799</c:v>
                </c:pt>
                <c:pt idx="2610">
                  <c:v>16172455</c:v>
                </c:pt>
                <c:pt idx="2611">
                  <c:v>15711810</c:v>
                </c:pt>
                <c:pt idx="2612">
                  <c:v>15578798</c:v>
                </c:pt>
                <c:pt idx="2613">
                  <c:v>14528456</c:v>
                </c:pt>
                <c:pt idx="2614">
                  <c:v>13627059</c:v>
                </c:pt>
                <c:pt idx="2615">
                  <c:v>13291118</c:v>
                </c:pt>
                <c:pt idx="2616">
                  <c:v>12972897</c:v>
                </c:pt>
                <c:pt idx="2617">
                  <c:v>12748166</c:v>
                </c:pt>
                <c:pt idx="2618">
                  <c:v>12685093</c:v>
                </c:pt>
                <c:pt idx="2619">
                  <c:v>12552517</c:v>
                </c:pt>
                <c:pt idx="2620">
                  <c:v>12400312</c:v>
                </c:pt>
                <c:pt idx="2621">
                  <c:v>12377151</c:v>
                </c:pt>
                <c:pt idx="2622">
                  <c:v>12347165</c:v>
                </c:pt>
                <c:pt idx="2623">
                  <c:v>12248328</c:v>
                </c:pt>
                <c:pt idx="2624">
                  <c:v>12031600</c:v>
                </c:pt>
                <c:pt idx="2625">
                  <c:v>11515237</c:v>
                </c:pt>
                <c:pt idx="2626">
                  <c:v>10518580</c:v>
                </c:pt>
                <c:pt idx="2627">
                  <c:v>10029062</c:v>
                </c:pt>
                <c:pt idx="2628">
                  <c:v>9892857</c:v>
                </c:pt>
                <c:pt idx="2629">
                  <c:v>9816901</c:v>
                </c:pt>
                <c:pt idx="2630">
                  <c:v>9733460</c:v>
                </c:pt>
                <c:pt idx="2631">
                  <c:v>9426705</c:v>
                </c:pt>
                <c:pt idx="2632">
                  <c:v>9192011</c:v>
                </c:pt>
                <c:pt idx="2633">
                  <c:v>9040868</c:v>
                </c:pt>
                <c:pt idx="2634">
                  <c:v>9039857</c:v>
                </c:pt>
                <c:pt idx="2635">
                  <c:v>8811807</c:v>
                </c:pt>
                <c:pt idx="2636">
                  <c:v>8784337</c:v>
                </c:pt>
                <c:pt idx="2637">
                  <c:v>8759632</c:v>
                </c:pt>
                <c:pt idx="2638">
                  <c:v>8585004</c:v>
                </c:pt>
                <c:pt idx="2639">
                  <c:v>8155209</c:v>
                </c:pt>
                <c:pt idx="2640">
                  <c:v>8132494</c:v>
                </c:pt>
                <c:pt idx="2641">
                  <c:v>7960712</c:v>
                </c:pt>
                <c:pt idx="2642">
                  <c:v>7849928</c:v>
                </c:pt>
                <c:pt idx="2643">
                  <c:v>7774496</c:v>
                </c:pt>
                <c:pt idx="2644">
                  <c:v>7187362</c:v>
                </c:pt>
                <c:pt idx="2645">
                  <c:v>7012946</c:v>
                </c:pt>
                <c:pt idx="2646">
                  <c:v>6265248</c:v>
                </c:pt>
                <c:pt idx="2647">
                  <c:v>6086801</c:v>
                </c:pt>
                <c:pt idx="2648">
                  <c:v>6028609</c:v>
                </c:pt>
                <c:pt idx="2649">
                  <c:v>5363938</c:v>
                </c:pt>
                <c:pt idx="2650">
                  <c:v>5295775</c:v>
                </c:pt>
                <c:pt idx="2651">
                  <c:v>4964110</c:v>
                </c:pt>
                <c:pt idx="2652">
                  <c:v>4448078</c:v>
                </c:pt>
                <c:pt idx="2653">
                  <c:v>4099854</c:v>
                </c:pt>
                <c:pt idx="2654">
                  <c:v>3990928</c:v>
                </c:pt>
                <c:pt idx="2655">
                  <c:v>3412263</c:v>
                </c:pt>
                <c:pt idx="2656">
                  <c:v>3197965</c:v>
                </c:pt>
                <c:pt idx="2657">
                  <c:v>2785681</c:v>
                </c:pt>
                <c:pt idx="2658">
                  <c:v>2658178</c:v>
                </c:pt>
                <c:pt idx="2659">
                  <c:v>2465067</c:v>
                </c:pt>
                <c:pt idx="2660">
                  <c:v>2441028</c:v>
                </c:pt>
                <c:pt idx="2661">
                  <c:v>2426042</c:v>
                </c:pt>
                <c:pt idx="2662">
                  <c:v>2202399</c:v>
                </c:pt>
                <c:pt idx="2663">
                  <c:v>2199318</c:v>
                </c:pt>
                <c:pt idx="2664">
                  <c:v>2174491</c:v>
                </c:pt>
                <c:pt idx="2665">
                  <c:v>1570731</c:v>
                </c:pt>
                <c:pt idx="2666">
                  <c:v>1428902</c:v>
                </c:pt>
                <c:pt idx="2667">
                  <c:v>1319840</c:v>
                </c:pt>
                <c:pt idx="2668">
                  <c:v>992739</c:v>
                </c:pt>
                <c:pt idx="2669">
                  <c:v>975046</c:v>
                </c:pt>
                <c:pt idx="2670">
                  <c:v>561633</c:v>
                </c:pt>
                <c:pt idx="2671">
                  <c:v>472831</c:v>
                </c:pt>
                <c:pt idx="2672">
                  <c:v>349455</c:v>
                </c:pt>
                <c:pt idx="2673">
                  <c:v>323446</c:v>
                </c:pt>
                <c:pt idx="2674">
                  <c:v>179058</c:v>
                </c:pt>
                <c:pt idx="2675">
                  <c:v>4057057090</c:v>
                </c:pt>
                <c:pt idx="2676">
                  <c:v>3462666032</c:v>
                </c:pt>
                <c:pt idx="2677">
                  <c:v>1467190459</c:v>
                </c:pt>
                <c:pt idx="2678">
                  <c:v>1105282803</c:v>
                </c:pt>
                <c:pt idx="2679">
                  <c:v>1068857027</c:v>
                </c:pt>
                <c:pt idx="2680">
                  <c:v>1045188169</c:v>
                </c:pt>
                <c:pt idx="2681">
                  <c:v>1021342915</c:v>
                </c:pt>
                <c:pt idx="2682">
                  <c:v>861940975</c:v>
                </c:pt>
                <c:pt idx="2683">
                  <c:v>601535508</c:v>
                </c:pt>
                <c:pt idx="2684">
                  <c:v>444608726</c:v>
                </c:pt>
                <c:pt idx="2685">
                  <c:v>414621144</c:v>
                </c:pt>
                <c:pt idx="2686">
                  <c:v>258363519</c:v>
                </c:pt>
                <c:pt idx="2687">
                  <c:v>204844412</c:v>
                </c:pt>
                <c:pt idx="2688">
                  <c:v>139758191</c:v>
                </c:pt>
                <c:pt idx="2689">
                  <c:v>99830580</c:v>
                </c:pt>
                <c:pt idx="2690">
                  <c:v>90416817</c:v>
                </c:pt>
                <c:pt idx="2691">
                  <c:v>77488983</c:v>
                </c:pt>
                <c:pt idx="2692">
                  <c:v>67045402</c:v>
                </c:pt>
                <c:pt idx="2693">
                  <c:v>59549047</c:v>
                </c:pt>
                <c:pt idx="2694">
                  <c:v>57182282</c:v>
                </c:pt>
                <c:pt idx="2695">
                  <c:v>54817594</c:v>
                </c:pt>
                <c:pt idx="2696">
                  <c:v>43736027</c:v>
                </c:pt>
                <c:pt idx="2697">
                  <c:v>39900791</c:v>
                </c:pt>
                <c:pt idx="2698">
                  <c:v>36337476</c:v>
                </c:pt>
                <c:pt idx="2699">
                  <c:v>35688334</c:v>
                </c:pt>
                <c:pt idx="2700">
                  <c:v>30432860</c:v>
                </c:pt>
                <c:pt idx="2701">
                  <c:v>27818841</c:v>
                </c:pt>
                <c:pt idx="2702">
                  <c:v>22166840</c:v>
                </c:pt>
                <c:pt idx="2703">
                  <c:v>20879861</c:v>
                </c:pt>
                <c:pt idx="2704">
                  <c:v>19209554</c:v>
                </c:pt>
                <c:pt idx="2705">
                  <c:v>18080930</c:v>
                </c:pt>
                <c:pt idx="2706">
                  <c:v>12934096</c:v>
                </c:pt>
                <c:pt idx="2707">
                  <c:v>9439006</c:v>
                </c:pt>
                <c:pt idx="2708">
                  <c:v>7860230</c:v>
                </c:pt>
                <c:pt idx="2709">
                  <c:v>7746102</c:v>
                </c:pt>
                <c:pt idx="2710">
                  <c:v>6374467</c:v>
                </c:pt>
                <c:pt idx="2711">
                  <c:v>6346731</c:v>
                </c:pt>
                <c:pt idx="2712">
                  <c:v>5363202</c:v>
                </c:pt>
                <c:pt idx="2713">
                  <c:v>4971195</c:v>
                </c:pt>
                <c:pt idx="2714">
                  <c:v>2018028</c:v>
                </c:pt>
                <c:pt idx="2715">
                  <c:v>1782139220</c:v>
                </c:pt>
                <c:pt idx="2716">
                  <c:v>1341211090</c:v>
                </c:pt>
                <c:pt idx="2717">
                  <c:v>272631919</c:v>
                </c:pt>
                <c:pt idx="2718">
                  <c:v>263195383</c:v>
                </c:pt>
                <c:pt idx="2719">
                  <c:v>255839937</c:v>
                </c:pt>
                <c:pt idx="2720">
                  <c:v>180123780</c:v>
                </c:pt>
                <c:pt idx="2721">
                  <c:v>78335609</c:v>
                </c:pt>
                <c:pt idx="2722">
                  <c:v>36386746</c:v>
                </c:pt>
                <c:pt idx="2723">
                  <c:v>32541369</c:v>
                </c:pt>
                <c:pt idx="2724">
                  <c:v>11943023053</c:v>
                </c:pt>
                <c:pt idx="2725">
                  <c:v>9280217762</c:v>
                </c:pt>
                <c:pt idx="2726">
                  <c:v>9158466173</c:v>
                </c:pt>
                <c:pt idx="2727">
                  <c:v>7999107981</c:v>
                </c:pt>
                <c:pt idx="2728">
                  <c:v>7971719281</c:v>
                </c:pt>
                <c:pt idx="2729">
                  <c:v>6691880297</c:v>
                </c:pt>
                <c:pt idx="2730">
                  <c:v>5548910678</c:v>
                </c:pt>
                <c:pt idx="2731">
                  <c:v>4230637611</c:v>
                </c:pt>
                <c:pt idx="2732">
                  <c:v>4219232389</c:v>
                </c:pt>
                <c:pt idx="2733">
                  <c:v>3193673255</c:v>
                </c:pt>
                <c:pt idx="2734">
                  <c:v>2703474557</c:v>
                </c:pt>
                <c:pt idx="2735">
                  <c:v>2696101552</c:v>
                </c:pt>
                <c:pt idx="2736">
                  <c:v>2550210682</c:v>
                </c:pt>
                <c:pt idx="2737">
                  <c:v>2247746205</c:v>
                </c:pt>
                <c:pt idx="2738">
                  <c:v>1697683520</c:v>
                </c:pt>
                <c:pt idx="2739">
                  <c:v>1485148651</c:v>
                </c:pt>
                <c:pt idx="2740">
                  <c:v>1423005272</c:v>
                </c:pt>
                <c:pt idx="2741">
                  <c:v>1422290162</c:v>
                </c:pt>
                <c:pt idx="2742">
                  <c:v>1404955196</c:v>
                </c:pt>
                <c:pt idx="2743">
                  <c:v>1295199936</c:v>
                </c:pt>
                <c:pt idx="2744">
                  <c:v>1154560820</c:v>
                </c:pt>
                <c:pt idx="2745">
                  <c:v>1122920014</c:v>
                </c:pt>
                <c:pt idx="2746">
                  <c:v>894786139</c:v>
                </c:pt>
                <c:pt idx="2747">
                  <c:v>869035995</c:v>
                </c:pt>
                <c:pt idx="2748">
                  <c:v>815790360</c:v>
                </c:pt>
                <c:pt idx="2749">
                  <c:v>775113391</c:v>
                </c:pt>
                <c:pt idx="2750">
                  <c:v>684266879</c:v>
                </c:pt>
                <c:pt idx="2751">
                  <c:v>649833037</c:v>
                </c:pt>
                <c:pt idx="2752">
                  <c:v>622889106</c:v>
                </c:pt>
                <c:pt idx="2753">
                  <c:v>598529672</c:v>
                </c:pt>
                <c:pt idx="2754">
                  <c:v>570452231</c:v>
                </c:pt>
                <c:pt idx="2755">
                  <c:v>551379961</c:v>
                </c:pt>
                <c:pt idx="2756">
                  <c:v>477259478</c:v>
                </c:pt>
                <c:pt idx="2757">
                  <c:v>476677228</c:v>
                </c:pt>
                <c:pt idx="2758">
                  <c:v>453219502</c:v>
                </c:pt>
                <c:pt idx="2759">
                  <c:v>440546567</c:v>
                </c:pt>
                <c:pt idx="2760">
                  <c:v>424382415</c:v>
                </c:pt>
                <c:pt idx="2761">
                  <c:v>409163937</c:v>
                </c:pt>
                <c:pt idx="2762">
                  <c:v>400289357</c:v>
                </c:pt>
                <c:pt idx="2763">
                  <c:v>372328547</c:v>
                </c:pt>
                <c:pt idx="2764">
                  <c:v>371917940</c:v>
                </c:pt>
                <c:pt idx="2765">
                  <c:v>353113111</c:v>
                </c:pt>
                <c:pt idx="2766">
                  <c:v>335053811</c:v>
                </c:pt>
                <c:pt idx="2767">
                  <c:v>329886435</c:v>
                </c:pt>
                <c:pt idx="2768">
                  <c:v>307326946</c:v>
                </c:pt>
                <c:pt idx="2769">
                  <c:v>295787658</c:v>
                </c:pt>
                <c:pt idx="2770">
                  <c:v>293273941</c:v>
                </c:pt>
                <c:pt idx="2771">
                  <c:v>289309307</c:v>
                </c:pt>
                <c:pt idx="2772">
                  <c:v>272431983</c:v>
                </c:pt>
                <c:pt idx="2773">
                  <c:v>269127328</c:v>
                </c:pt>
                <c:pt idx="2774">
                  <c:v>254383788</c:v>
                </c:pt>
                <c:pt idx="2775">
                  <c:v>239740867</c:v>
                </c:pt>
                <c:pt idx="2776">
                  <c:v>234564341</c:v>
                </c:pt>
                <c:pt idx="2777">
                  <c:v>224054074</c:v>
                </c:pt>
                <c:pt idx="2778">
                  <c:v>222427662</c:v>
                </c:pt>
                <c:pt idx="2779">
                  <c:v>208729075</c:v>
                </c:pt>
                <c:pt idx="2780">
                  <c:v>180774176</c:v>
                </c:pt>
                <c:pt idx="2781">
                  <c:v>169688266</c:v>
                </c:pt>
                <c:pt idx="2782">
                  <c:v>164449219</c:v>
                </c:pt>
                <c:pt idx="2783">
                  <c:v>164307983</c:v>
                </c:pt>
                <c:pt idx="2784">
                  <c:v>163003938</c:v>
                </c:pt>
                <c:pt idx="2785">
                  <c:v>158328407</c:v>
                </c:pt>
                <c:pt idx="2786">
                  <c:v>155988780</c:v>
                </c:pt>
                <c:pt idx="2787">
                  <c:v>152420494</c:v>
                </c:pt>
                <c:pt idx="2788">
                  <c:v>151825883</c:v>
                </c:pt>
                <c:pt idx="2789">
                  <c:v>150141671</c:v>
                </c:pt>
                <c:pt idx="2790">
                  <c:v>146157734</c:v>
                </c:pt>
                <c:pt idx="2791">
                  <c:v>145360095</c:v>
                </c:pt>
                <c:pt idx="2792">
                  <c:v>142492344</c:v>
                </c:pt>
                <c:pt idx="2793">
                  <c:v>134218661</c:v>
                </c:pt>
                <c:pt idx="2794">
                  <c:v>131174283</c:v>
                </c:pt>
                <c:pt idx="2795">
                  <c:v>129816036</c:v>
                </c:pt>
                <c:pt idx="2796">
                  <c:v>129684055</c:v>
                </c:pt>
                <c:pt idx="2797">
                  <c:v>129324774</c:v>
                </c:pt>
                <c:pt idx="2798">
                  <c:v>123251400</c:v>
                </c:pt>
                <c:pt idx="2799">
                  <c:v>123164095</c:v>
                </c:pt>
                <c:pt idx="2800">
                  <c:v>122545310</c:v>
                </c:pt>
                <c:pt idx="2801">
                  <c:v>121947486</c:v>
                </c:pt>
                <c:pt idx="2802">
                  <c:v>121891478</c:v>
                </c:pt>
                <c:pt idx="2803">
                  <c:v>120399536</c:v>
                </c:pt>
                <c:pt idx="2804">
                  <c:v>114308159</c:v>
                </c:pt>
                <c:pt idx="2805">
                  <c:v>102912653</c:v>
                </c:pt>
                <c:pt idx="2806">
                  <c:v>102124108</c:v>
                </c:pt>
                <c:pt idx="2807">
                  <c:v>95535371</c:v>
                </c:pt>
                <c:pt idx="2808">
                  <c:v>94974150</c:v>
                </c:pt>
                <c:pt idx="2809">
                  <c:v>91154450</c:v>
                </c:pt>
                <c:pt idx="2810">
                  <c:v>90644893</c:v>
                </c:pt>
                <c:pt idx="2811">
                  <c:v>90240180</c:v>
                </c:pt>
                <c:pt idx="2812">
                  <c:v>89496506</c:v>
                </c:pt>
                <c:pt idx="2813">
                  <c:v>89399864</c:v>
                </c:pt>
                <c:pt idx="2814">
                  <c:v>89011419</c:v>
                </c:pt>
                <c:pt idx="2815">
                  <c:v>88361069</c:v>
                </c:pt>
                <c:pt idx="2816">
                  <c:v>88274408</c:v>
                </c:pt>
                <c:pt idx="2817">
                  <c:v>85138885</c:v>
                </c:pt>
                <c:pt idx="2818">
                  <c:v>84014408</c:v>
                </c:pt>
                <c:pt idx="2819">
                  <c:v>83323894</c:v>
                </c:pt>
                <c:pt idx="2820">
                  <c:v>83063818</c:v>
                </c:pt>
                <c:pt idx="2821">
                  <c:v>81907326</c:v>
                </c:pt>
                <c:pt idx="2822">
                  <c:v>81112650</c:v>
                </c:pt>
                <c:pt idx="2823">
                  <c:v>80191055</c:v>
                </c:pt>
                <c:pt idx="2824">
                  <c:v>78760522</c:v>
                </c:pt>
                <c:pt idx="2825">
                  <c:v>76105266</c:v>
                </c:pt>
                <c:pt idx="2826">
                  <c:v>73253428</c:v>
                </c:pt>
                <c:pt idx="2827">
                  <c:v>71835967</c:v>
                </c:pt>
                <c:pt idx="2828">
                  <c:v>71667141</c:v>
                </c:pt>
                <c:pt idx="2829">
                  <c:v>69278564</c:v>
                </c:pt>
                <c:pt idx="2830">
                  <c:v>69034684</c:v>
                </c:pt>
                <c:pt idx="2831">
                  <c:v>68926015</c:v>
                </c:pt>
                <c:pt idx="2832">
                  <c:v>68069862</c:v>
                </c:pt>
                <c:pt idx="2833">
                  <c:v>64542539</c:v>
                </c:pt>
                <c:pt idx="2834">
                  <c:v>62714271</c:v>
                </c:pt>
                <c:pt idx="2835">
                  <c:v>61480075</c:v>
                </c:pt>
                <c:pt idx="2836">
                  <c:v>61464764</c:v>
                </c:pt>
                <c:pt idx="2837">
                  <c:v>59151774</c:v>
                </c:pt>
                <c:pt idx="2838">
                  <c:v>59058953</c:v>
                </c:pt>
                <c:pt idx="2839">
                  <c:v>58886621</c:v>
                </c:pt>
                <c:pt idx="2840">
                  <c:v>56898560</c:v>
                </c:pt>
                <c:pt idx="2841">
                  <c:v>55971969</c:v>
                </c:pt>
                <c:pt idx="2842">
                  <c:v>55594371</c:v>
                </c:pt>
                <c:pt idx="2843">
                  <c:v>54475289</c:v>
                </c:pt>
                <c:pt idx="2844">
                  <c:v>54401690</c:v>
                </c:pt>
                <c:pt idx="2845">
                  <c:v>53309512</c:v>
                </c:pt>
                <c:pt idx="2846">
                  <c:v>52849199</c:v>
                </c:pt>
                <c:pt idx="2847">
                  <c:v>52692743</c:v>
                </c:pt>
                <c:pt idx="2848">
                  <c:v>52438815</c:v>
                </c:pt>
                <c:pt idx="2849">
                  <c:v>51973934</c:v>
                </c:pt>
                <c:pt idx="2850">
                  <c:v>51350255</c:v>
                </c:pt>
                <c:pt idx="2851">
                  <c:v>48363541</c:v>
                </c:pt>
                <c:pt idx="2852">
                  <c:v>48359514</c:v>
                </c:pt>
                <c:pt idx="2853">
                  <c:v>48034222</c:v>
                </c:pt>
                <c:pt idx="2854">
                  <c:v>47836257</c:v>
                </c:pt>
                <c:pt idx="2855">
                  <c:v>44876128</c:v>
                </c:pt>
                <c:pt idx="2856">
                  <c:v>44849215</c:v>
                </c:pt>
                <c:pt idx="2857">
                  <c:v>44801801</c:v>
                </c:pt>
                <c:pt idx="2858">
                  <c:v>44766608</c:v>
                </c:pt>
                <c:pt idx="2859">
                  <c:v>44232120</c:v>
                </c:pt>
                <c:pt idx="2860">
                  <c:v>43832886</c:v>
                </c:pt>
                <c:pt idx="2861">
                  <c:v>43597975</c:v>
                </c:pt>
                <c:pt idx="2862">
                  <c:v>42013272</c:v>
                </c:pt>
                <c:pt idx="2863">
                  <c:v>40933324</c:v>
                </c:pt>
                <c:pt idx="2864">
                  <c:v>40862640</c:v>
                </c:pt>
                <c:pt idx="2865">
                  <c:v>40629634</c:v>
                </c:pt>
                <c:pt idx="2866">
                  <c:v>39704640</c:v>
                </c:pt>
                <c:pt idx="2867">
                  <c:v>38680309</c:v>
                </c:pt>
                <c:pt idx="2868">
                  <c:v>38564711</c:v>
                </c:pt>
                <c:pt idx="2869">
                  <c:v>37542177</c:v>
                </c:pt>
                <c:pt idx="2870">
                  <c:v>37436359</c:v>
                </c:pt>
                <c:pt idx="2871">
                  <c:v>36959033</c:v>
                </c:pt>
                <c:pt idx="2872">
                  <c:v>36653158</c:v>
                </c:pt>
                <c:pt idx="2873">
                  <c:v>35813936</c:v>
                </c:pt>
                <c:pt idx="2874">
                  <c:v>35653395</c:v>
                </c:pt>
                <c:pt idx="2875">
                  <c:v>35221390</c:v>
                </c:pt>
                <c:pt idx="2876">
                  <c:v>34871875</c:v>
                </c:pt>
                <c:pt idx="2877">
                  <c:v>34275683</c:v>
                </c:pt>
                <c:pt idx="2878">
                  <c:v>34202666</c:v>
                </c:pt>
                <c:pt idx="2879">
                  <c:v>34187043</c:v>
                </c:pt>
                <c:pt idx="2880">
                  <c:v>33262290</c:v>
                </c:pt>
                <c:pt idx="2881">
                  <c:v>32657990</c:v>
                </c:pt>
                <c:pt idx="2882">
                  <c:v>32176993</c:v>
                </c:pt>
                <c:pt idx="2883">
                  <c:v>32099575</c:v>
                </c:pt>
                <c:pt idx="2884">
                  <c:v>31947117</c:v>
                </c:pt>
                <c:pt idx="2885">
                  <c:v>31492105</c:v>
                </c:pt>
                <c:pt idx="2886">
                  <c:v>29458686</c:v>
                </c:pt>
                <c:pt idx="2887">
                  <c:v>28997002</c:v>
                </c:pt>
                <c:pt idx="2888">
                  <c:v>27207530</c:v>
                </c:pt>
                <c:pt idx="2889">
                  <c:v>26876815</c:v>
                </c:pt>
                <c:pt idx="2890">
                  <c:v>25838810</c:v>
                </c:pt>
                <c:pt idx="2891">
                  <c:v>25544917</c:v>
                </c:pt>
                <c:pt idx="2892">
                  <c:v>25347292</c:v>
                </c:pt>
                <c:pt idx="2893">
                  <c:v>24704146</c:v>
                </c:pt>
                <c:pt idx="2894">
                  <c:v>24483051</c:v>
                </c:pt>
                <c:pt idx="2895">
                  <c:v>23362380</c:v>
                </c:pt>
                <c:pt idx="2896">
                  <c:v>23063891</c:v>
                </c:pt>
                <c:pt idx="2897">
                  <c:v>22956564</c:v>
                </c:pt>
                <c:pt idx="2898">
                  <c:v>22822970</c:v>
                </c:pt>
                <c:pt idx="2899">
                  <c:v>22717429</c:v>
                </c:pt>
                <c:pt idx="2900">
                  <c:v>22635547</c:v>
                </c:pt>
                <c:pt idx="2901">
                  <c:v>22178661</c:v>
                </c:pt>
                <c:pt idx="2902">
                  <c:v>22000447</c:v>
                </c:pt>
                <c:pt idx="2903">
                  <c:v>21707300</c:v>
                </c:pt>
                <c:pt idx="2904">
                  <c:v>21702130</c:v>
                </c:pt>
                <c:pt idx="2905">
                  <c:v>21681862</c:v>
                </c:pt>
                <c:pt idx="2906">
                  <c:v>21575423</c:v>
                </c:pt>
                <c:pt idx="2907">
                  <c:v>21139091</c:v>
                </c:pt>
                <c:pt idx="2908">
                  <c:v>20589920</c:v>
                </c:pt>
                <c:pt idx="2909">
                  <c:v>20240651</c:v>
                </c:pt>
                <c:pt idx="2910">
                  <c:v>19462921</c:v>
                </c:pt>
                <c:pt idx="2911">
                  <c:v>18974738</c:v>
                </c:pt>
                <c:pt idx="2912">
                  <c:v>18795373</c:v>
                </c:pt>
                <c:pt idx="2913">
                  <c:v>18404151</c:v>
                </c:pt>
                <c:pt idx="2914">
                  <c:v>18365821</c:v>
                </c:pt>
                <c:pt idx="2915">
                  <c:v>18263392</c:v>
                </c:pt>
                <c:pt idx="2916">
                  <c:v>17898307</c:v>
                </c:pt>
                <c:pt idx="2917">
                  <c:v>17482150</c:v>
                </c:pt>
                <c:pt idx="2918">
                  <c:v>17070225</c:v>
                </c:pt>
                <c:pt idx="2919">
                  <c:v>16957136</c:v>
                </c:pt>
                <c:pt idx="2920">
                  <c:v>16949423</c:v>
                </c:pt>
                <c:pt idx="2921">
                  <c:v>16798634</c:v>
                </c:pt>
                <c:pt idx="2922">
                  <c:v>16544646</c:v>
                </c:pt>
                <c:pt idx="2923">
                  <c:v>16470007</c:v>
                </c:pt>
                <c:pt idx="2924">
                  <c:v>16437745</c:v>
                </c:pt>
                <c:pt idx="2925">
                  <c:v>16189934</c:v>
                </c:pt>
                <c:pt idx="2926">
                  <c:v>16020776</c:v>
                </c:pt>
                <c:pt idx="2927">
                  <c:v>15699897</c:v>
                </c:pt>
                <c:pt idx="2928">
                  <c:v>14776878</c:v>
                </c:pt>
                <c:pt idx="2929">
                  <c:v>14745054</c:v>
                </c:pt>
                <c:pt idx="2930">
                  <c:v>14691495</c:v>
                </c:pt>
                <c:pt idx="2931">
                  <c:v>14085985</c:v>
                </c:pt>
                <c:pt idx="2932">
                  <c:v>13581848</c:v>
                </c:pt>
                <c:pt idx="2933">
                  <c:v>13508232</c:v>
                </c:pt>
                <c:pt idx="2934">
                  <c:v>12991727</c:v>
                </c:pt>
                <c:pt idx="2935">
                  <c:v>12763298</c:v>
                </c:pt>
                <c:pt idx="2936">
                  <c:v>12758320</c:v>
                </c:pt>
                <c:pt idx="2937">
                  <c:v>12719181</c:v>
                </c:pt>
                <c:pt idx="2938">
                  <c:v>12280154</c:v>
                </c:pt>
                <c:pt idx="2939">
                  <c:v>11957178</c:v>
                </c:pt>
                <c:pt idx="2940">
                  <c:v>11885605</c:v>
                </c:pt>
                <c:pt idx="2941">
                  <c:v>11868972</c:v>
                </c:pt>
                <c:pt idx="2942">
                  <c:v>11683447</c:v>
                </c:pt>
                <c:pt idx="2943">
                  <c:v>11614381</c:v>
                </c:pt>
                <c:pt idx="2944">
                  <c:v>11534939</c:v>
                </c:pt>
                <c:pt idx="2945">
                  <c:v>11454430</c:v>
                </c:pt>
                <c:pt idx="2946">
                  <c:v>10654611</c:v>
                </c:pt>
                <c:pt idx="2947">
                  <c:v>10584362</c:v>
                </c:pt>
                <c:pt idx="2948">
                  <c:v>10087286</c:v>
                </c:pt>
                <c:pt idx="2949">
                  <c:v>9780059</c:v>
                </c:pt>
                <c:pt idx="2950">
                  <c:v>9146300</c:v>
                </c:pt>
                <c:pt idx="2951">
                  <c:v>9040009</c:v>
                </c:pt>
                <c:pt idx="2952">
                  <c:v>8841832</c:v>
                </c:pt>
                <c:pt idx="2953">
                  <c:v>8244598</c:v>
                </c:pt>
                <c:pt idx="2954">
                  <c:v>7930077</c:v>
                </c:pt>
                <c:pt idx="2955">
                  <c:v>7909815</c:v>
                </c:pt>
                <c:pt idx="2956">
                  <c:v>7840886</c:v>
                </c:pt>
                <c:pt idx="2957">
                  <c:v>7534051</c:v>
                </c:pt>
                <c:pt idx="2958">
                  <c:v>7481635</c:v>
                </c:pt>
                <c:pt idx="2959">
                  <c:v>7328799</c:v>
                </c:pt>
                <c:pt idx="2960">
                  <c:v>7087277</c:v>
                </c:pt>
                <c:pt idx="2961">
                  <c:v>6960746</c:v>
                </c:pt>
                <c:pt idx="2962">
                  <c:v>6729743</c:v>
                </c:pt>
                <c:pt idx="2963">
                  <c:v>6581392</c:v>
                </c:pt>
                <c:pt idx="2964">
                  <c:v>6298469</c:v>
                </c:pt>
                <c:pt idx="2965">
                  <c:v>6136736</c:v>
                </c:pt>
                <c:pt idx="2966">
                  <c:v>5824400</c:v>
                </c:pt>
                <c:pt idx="2967">
                  <c:v>5530355</c:v>
                </c:pt>
                <c:pt idx="2968">
                  <c:v>5176814</c:v>
                </c:pt>
                <c:pt idx="2969">
                  <c:v>4971014</c:v>
                </c:pt>
                <c:pt idx="2970">
                  <c:v>4363544</c:v>
                </c:pt>
                <c:pt idx="2971">
                  <c:v>4041121</c:v>
                </c:pt>
                <c:pt idx="2972">
                  <c:v>3762877</c:v>
                </c:pt>
                <c:pt idx="2973">
                  <c:v>3600870</c:v>
                </c:pt>
                <c:pt idx="2974">
                  <c:v>3594087</c:v>
                </c:pt>
                <c:pt idx="2975">
                  <c:v>3455401</c:v>
                </c:pt>
                <c:pt idx="2976">
                  <c:v>3148281</c:v>
                </c:pt>
                <c:pt idx="2977">
                  <c:v>3130047</c:v>
                </c:pt>
                <c:pt idx="2978">
                  <c:v>3126387</c:v>
                </c:pt>
                <c:pt idx="2979">
                  <c:v>3022158</c:v>
                </c:pt>
                <c:pt idx="2980">
                  <c:v>2886093</c:v>
                </c:pt>
                <c:pt idx="2981">
                  <c:v>2844714</c:v>
                </c:pt>
                <c:pt idx="2982">
                  <c:v>2589153</c:v>
                </c:pt>
                <c:pt idx="2983">
                  <c:v>2418173</c:v>
                </c:pt>
                <c:pt idx="2984">
                  <c:v>2267858</c:v>
                </c:pt>
                <c:pt idx="2985">
                  <c:v>2108063</c:v>
                </c:pt>
                <c:pt idx="2986">
                  <c:v>2073861</c:v>
                </c:pt>
                <c:pt idx="2987">
                  <c:v>1966988</c:v>
                </c:pt>
                <c:pt idx="2988">
                  <c:v>1808844</c:v>
                </c:pt>
                <c:pt idx="2989">
                  <c:v>1610904</c:v>
                </c:pt>
                <c:pt idx="2990">
                  <c:v>1451456</c:v>
                </c:pt>
                <c:pt idx="2991">
                  <c:v>1378893</c:v>
                </c:pt>
                <c:pt idx="2992">
                  <c:v>1314358</c:v>
                </c:pt>
                <c:pt idx="2993">
                  <c:v>1311469</c:v>
                </c:pt>
                <c:pt idx="2994">
                  <c:v>1308598</c:v>
                </c:pt>
                <c:pt idx="2995">
                  <c:v>1277230</c:v>
                </c:pt>
                <c:pt idx="2996">
                  <c:v>1177542</c:v>
                </c:pt>
                <c:pt idx="2997">
                  <c:v>1092092</c:v>
                </c:pt>
                <c:pt idx="2998">
                  <c:v>1059568</c:v>
                </c:pt>
                <c:pt idx="2999">
                  <c:v>1021490</c:v>
                </c:pt>
                <c:pt idx="3000">
                  <c:v>1014108</c:v>
                </c:pt>
                <c:pt idx="3001">
                  <c:v>955086</c:v>
                </c:pt>
                <c:pt idx="3002">
                  <c:v>943937</c:v>
                </c:pt>
                <c:pt idx="3003">
                  <c:v>853412</c:v>
                </c:pt>
                <c:pt idx="3004">
                  <c:v>727157</c:v>
                </c:pt>
                <c:pt idx="3005">
                  <c:v>685297</c:v>
                </c:pt>
                <c:pt idx="3006">
                  <c:v>672277</c:v>
                </c:pt>
                <c:pt idx="3007">
                  <c:v>494380</c:v>
                </c:pt>
                <c:pt idx="3008">
                  <c:v>474551</c:v>
                </c:pt>
                <c:pt idx="3009">
                  <c:v>440185</c:v>
                </c:pt>
                <c:pt idx="3010">
                  <c:v>375599</c:v>
                </c:pt>
                <c:pt idx="3011">
                  <c:v>334409</c:v>
                </c:pt>
                <c:pt idx="3012">
                  <c:v>307327</c:v>
                </c:pt>
                <c:pt idx="3013">
                  <c:v>252502</c:v>
                </c:pt>
                <c:pt idx="3014">
                  <c:v>242837</c:v>
                </c:pt>
                <c:pt idx="3015">
                  <c:v>207687</c:v>
                </c:pt>
                <c:pt idx="3016">
                  <c:v>198367</c:v>
                </c:pt>
                <c:pt idx="3017">
                  <c:v>159990</c:v>
                </c:pt>
                <c:pt idx="3018">
                  <c:v>147878</c:v>
                </c:pt>
                <c:pt idx="3019">
                  <c:v>105167</c:v>
                </c:pt>
                <c:pt idx="3020">
                  <c:v>82286</c:v>
                </c:pt>
                <c:pt idx="3021">
                  <c:v>12179</c:v>
                </c:pt>
                <c:pt idx="3022">
                  <c:v>7794453248</c:v>
                </c:pt>
                <c:pt idx="3023">
                  <c:v>4684874865</c:v>
                </c:pt>
                <c:pt idx="3024">
                  <c:v>1965517153</c:v>
                </c:pt>
                <c:pt idx="3025">
                  <c:v>1621932584</c:v>
                </c:pt>
                <c:pt idx="3026">
                  <c:v>1543620758</c:v>
                </c:pt>
                <c:pt idx="3027">
                  <c:v>1511702029</c:v>
                </c:pt>
                <c:pt idx="3028">
                  <c:v>1380467150</c:v>
                </c:pt>
                <c:pt idx="3029">
                  <c:v>1183817915</c:v>
                </c:pt>
                <c:pt idx="3030">
                  <c:v>700900954</c:v>
                </c:pt>
                <c:pt idx="3031">
                  <c:v>677861382</c:v>
                </c:pt>
                <c:pt idx="3032">
                  <c:v>672164789</c:v>
                </c:pt>
                <c:pt idx="3033">
                  <c:v>653418666</c:v>
                </c:pt>
                <c:pt idx="3034">
                  <c:v>633297687</c:v>
                </c:pt>
                <c:pt idx="3035">
                  <c:v>598469655</c:v>
                </c:pt>
                <c:pt idx="3036">
                  <c:v>550744794</c:v>
                </c:pt>
                <c:pt idx="3037">
                  <c:v>514844681</c:v>
                </c:pt>
                <c:pt idx="3038">
                  <c:v>513247912</c:v>
                </c:pt>
                <c:pt idx="3039">
                  <c:v>470702297</c:v>
                </c:pt>
                <c:pt idx="3040">
                  <c:v>453082352</c:v>
                </c:pt>
                <c:pt idx="3041">
                  <c:v>446926068</c:v>
                </c:pt>
                <c:pt idx="3042">
                  <c:v>439746540</c:v>
                </c:pt>
                <c:pt idx="3043">
                  <c:v>420473058</c:v>
                </c:pt>
                <c:pt idx="3044">
                  <c:v>411557109</c:v>
                </c:pt>
                <c:pt idx="3045">
                  <c:v>377009571</c:v>
                </c:pt>
                <c:pt idx="3046">
                  <c:v>324070755</c:v>
                </c:pt>
                <c:pt idx="3047">
                  <c:v>306733855</c:v>
                </c:pt>
                <c:pt idx="3048">
                  <c:v>294005511</c:v>
                </c:pt>
                <c:pt idx="3049">
                  <c:v>288930647</c:v>
                </c:pt>
                <c:pt idx="3050">
                  <c:v>242285300</c:v>
                </c:pt>
                <c:pt idx="3051">
                  <c:v>232999090</c:v>
                </c:pt>
                <c:pt idx="3052">
                  <c:v>228876617</c:v>
                </c:pt>
                <c:pt idx="3053">
                  <c:v>226772960</c:v>
                </c:pt>
                <c:pt idx="3054">
                  <c:v>222189186</c:v>
                </c:pt>
                <c:pt idx="3055">
                  <c:v>216075500</c:v>
                </c:pt>
                <c:pt idx="3056">
                  <c:v>216007452</c:v>
                </c:pt>
                <c:pt idx="3057">
                  <c:v>212535630</c:v>
                </c:pt>
                <c:pt idx="3058">
                  <c:v>212499905</c:v>
                </c:pt>
                <c:pt idx="3059">
                  <c:v>195374534</c:v>
                </c:pt>
                <c:pt idx="3060">
                  <c:v>187956785</c:v>
                </c:pt>
                <c:pt idx="3061">
                  <c:v>185065865</c:v>
                </c:pt>
                <c:pt idx="3062">
                  <c:v>184208309</c:v>
                </c:pt>
                <c:pt idx="3063">
                  <c:v>178077809</c:v>
                </c:pt>
                <c:pt idx="3064">
                  <c:v>177715348</c:v>
                </c:pt>
                <c:pt idx="3065">
                  <c:v>174081255</c:v>
                </c:pt>
                <c:pt idx="3066">
                  <c:v>163811978</c:v>
                </c:pt>
                <c:pt idx="3067">
                  <c:v>163626747</c:v>
                </c:pt>
                <c:pt idx="3068">
                  <c:v>148008292</c:v>
                </c:pt>
                <c:pt idx="3069">
                  <c:v>146217592</c:v>
                </c:pt>
                <c:pt idx="3070">
                  <c:v>143847203</c:v>
                </c:pt>
                <c:pt idx="3071">
                  <c:v>138617567</c:v>
                </c:pt>
                <c:pt idx="3072">
                  <c:v>118655051</c:v>
                </c:pt>
                <c:pt idx="3073">
                  <c:v>118351868</c:v>
                </c:pt>
                <c:pt idx="3074">
                  <c:v>109237831</c:v>
                </c:pt>
                <c:pt idx="3075">
                  <c:v>106248801</c:v>
                </c:pt>
                <c:pt idx="3076">
                  <c:v>105175328</c:v>
                </c:pt>
                <c:pt idx="3077">
                  <c:v>104912187</c:v>
                </c:pt>
                <c:pt idx="3078">
                  <c:v>100742147</c:v>
                </c:pt>
                <c:pt idx="3079">
                  <c:v>100679329</c:v>
                </c:pt>
                <c:pt idx="3080">
                  <c:v>96831753</c:v>
                </c:pt>
                <c:pt idx="3081">
                  <c:v>95924000</c:v>
                </c:pt>
                <c:pt idx="3082">
                  <c:v>94671420</c:v>
                </c:pt>
                <c:pt idx="3083">
                  <c:v>93871666</c:v>
                </c:pt>
                <c:pt idx="3084">
                  <c:v>83748781</c:v>
                </c:pt>
                <c:pt idx="3085">
                  <c:v>82335735</c:v>
                </c:pt>
                <c:pt idx="3086">
                  <c:v>81019346</c:v>
                </c:pt>
                <c:pt idx="3087">
                  <c:v>80010962</c:v>
                </c:pt>
                <c:pt idx="3088">
                  <c:v>76511335</c:v>
                </c:pt>
                <c:pt idx="3089">
                  <c:v>76406866</c:v>
                </c:pt>
                <c:pt idx="3090">
                  <c:v>76374709</c:v>
                </c:pt>
                <c:pt idx="3091">
                  <c:v>75421006</c:v>
                </c:pt>
                <c:pt idx="3092">
                  <c:v>74257495</c:v>
                </c:pt>
                <c:pt idx="3093">
                  <c:v>73487841</c:v>
                </c:pt>
                <c:pt idx="3094">
                  <c:v>68983672</c:v>
                </c:pt>
                <c:pt idx="3095">
                  <c:v>67597891</c:v>
                </c:pt>
                <c:pt idx="3096">
                  <c:v>66325222</c:v>
                </c:pt>
                <c:pt idx="3097">
                  <c:v>65430038</c:v>
                </c:pt>
                <c:pt idx="3098">
                  <c:v>61626149</c:v>
                </c:pt>
                <c:pt idx="3099">
                  <c:v>61287614</c:v>
                </c:pt>
                <c:pt idx="3100">
                  <c:v>61076723</c:v>
                </c:pt>
                <c:pt idx="3101">
                  <c:v>60039177</c:v>
                </c:pt>
                <c:pt idx="3102">
                  <c:v>59795983</c:v>
                </c:pt>
                <c:pt idx="3103">
                  <c:v>57998447</c:v>
                </c:pt>
                <c:pt idx="3104">
                  <c:v>57810179</c:v>
                </c:pt>
                <c:pt idx="3105">
                  <c:v>55919313</c:v>
                </c:pt>
                <c:pt idx="3106">
                  <c:v>53975918</c:v>
                </c:pt>
                <c:pt idx="3107">
                  <c:v>51517009</c:v>
                </c:pt>
                <c:pt idx="3108">
                  <c:v>48959471</c:v>
                </c:pt>
                <c:pt idx="3109">
                  <c:v>46644620</c:v>
                </c:pt>
                <c:pt idx="3110">
                  <c:v>45671168</c:v>
                </c:pt>
                <c:pt idx="3111">
                  <c:v>44572146</c:v>
                </c:pt>
                <c:pt idx="3112">
                  <c:v>44346956</c:v>
                </c:pt>
                <c:pt idx="3113">
                  <c:v>43425176</c:v>
                </c:pt>
                <c:pt idx="3114">
                  <c:v>43249112</c:v>
                </c:pt>
                <c:pt idx="3115">
                  <c:v>42790086</c:v>
                </c:pt>
                <c:pt idx="3116">
                  <c:v>42662068</c:v>
                </c:pt>
                <c:pt idx="3117">
                  <c:v>37220447</c:v>
                </c:pt>
                <c:pt idx="3118">
                  <c:v>37091922</c:v>
                </c:pt>
                <c:pt idx="3119">
                  <c:v>36503396</c:v>
                </c:pt>
                <c:pt idx="3120">
                  <c:v>35782902</c:v>
                </c:pt>
                <c:pt idx="3121">
                  <c:v>35130725</c:v>
                </c:pt>
                <c:pt idx="3122">
                  <c:v>34950186</c:v>
                </c:pt>
                <c:pt idx="3123">
                  <c:v>34830931</c:v>
                </c:pt>
                <c:pt idx="3124">
                  <c:v>34235811</c:v>
                </c:pt>
                <c:pt idx="3125">
                  <c:v>33679495</c:v>
                </c:pt>
                <c:pt idx="3126">
                  <c:v>33166796</c:v>
                </c:pt>
                <c:pt idx="3127">
                  <c:v>32593518</c:v>
                </c:pt>
                <c:pt idx="3128">
                  <c:v>32536868</c:v>
                </c:pt>
                <c:pt idx="3129">
                  <c:v>31111465</c:v>
                </c:pt>
                <c:pt idx="3130">
                  <c:v>30553461</c:v>
                </c:pt>
                <c:pt idx="3131">
                  <c:v>30107703</c:v>
                </c:pt>
                <c:pt idx="3132">
                  <c:v>28923057</c:v>
                </c:pt>
                <c:pt idx="3133">
                  <c:v>28776677</c:v>
                </c:pt>
                <c:pt idx="3134">
                  <c:v>28188478</c:v>
                </c:pt>
                <c:pt idx="3135">
                  <c:v>27120336</c:v>
                </c:pt>
                <c:pt idx="3136">
                  <c:v>26677757</c:v>
                </c:pt>
                <c:pt idx="3137">
                  <c:v>26641978</c:v>
                </c:pt>
                <c:pt idx="3138">
                  <c:v>26500178</c:v>
                </c:pt>
                <c:pt idx="3139">
                  <c:v>24759855</c:v>
                </c:pt>
                <c:pt idx="3140">
                  <c:v>23937343</c:v>
                </c:pt>
                <c:pt idx="3141">
                  <c:v>23728775</c:v>
                </c:pt>
                <c:pt idx="3142">
                  <c:v>22062650</c:v>
                </c:pt>
                <c:pt idx="3143">
                  <c:v>21569567</c:v>
                </c:pt>
                <c:pt idx="3144">
                  <c:v>20070071</c:v>
                </c:pt>
                <c:pt idx="3145">
                  <c:v>19819151</c:v>
                </c:pt>
                <c:pt idx="3146">
                  <c:v>19519743</c:v>
                </c:pt>
                <c:pt idx="3147">
                  <c:v>16494221</c:v>
                </c:pt>
                <c:pt idx="3148">
                  <c:v>16141422</c:v>
                </c:pt>
                <c:pt idx="3149">
                  <c:v>16111652</c:v>
                </c:pt>
                <c:pt idx="3150">
                  <c:v>15664827</c:v>
                </c:pt>
                <c:pt idx="3151">
                  <c:v>15275799</c:v>
                </c:pt>
                <c:pt idx="3152">
                  <c:v>15260565</c:v>
                </c:pt>
                <c:pt idx="3153">
                  <c:v>15136608</c:v>
                </c:pt>
                <c:pt idx="3154">
                  <c:v>15136411</c:v>
                </c:pt>
                <c:pt idx="3155">
                  <c:v>14851733</c:v>
                </c:pt>
                <c:pt idx="3156">
                  <c:v>14206094</c:v>
                </c:pt>
                <c:pt idx="3157">
                  <c:v>13610258</c:v>
                </c:pt>
                <c:pt idx="3158">
                  <c:v>13527672</c:v>
                </c:pt>
                <c:pt idx="3159">
                  <c:v>13149324</c:v>
                </c:pt>
                <c:pt idx="3160">
                  <c:v>12973499</c:v>
                </c:pt>
                <c:pt idx="3161">
                  <c:v>12157624</c:v>
                </c:pt>
                <c:pt idx="3162">
                  <c:v>12038536</c:v>
                </c:pt>
                <c:pt idx="3163">
                  <c:v>11845297</c:v>
                </c:pt>
                <c:pt idx="3164">
                  <c:v>11734764</c:v>
                </c:pt>
                <c:pt idx="3165">
                  <c:v>11659648</c:v>
                </c:pt>
                <c:pt idx="3166">
                  <c:v>10152936</c:v>
                </c:pt>
                <c:pt idx="3167">
                  <c:v>10057170</c:v>
                </c:pt>
                <c:pt idx="3168">
                  <c:v>9549136</c:v>
                </c:pt>
                <c:pt idx="3169">
                  <c:v>9399672</c:v>
                </c:pt>
                <c:pt idx="3170">
                  <c:v>9090889</c:v>
                </c:pt>
                <c:pt idx="3171">
                  <c:v>9086019</c:v>
                </c:pt>
                <c:pt idx="3172">
                  <c:v>8842838</c:v>
                </c:pt>
                <c:pt idx="3173">
                  <c:v>7579986</c:v>
                </c:pt>
                <c:pt idx="3174">
                  <c:v>7256790</c:v>
                </c:pt>
                <c:pt idx="3175">
                  <c:v>6680186</c:v>
                </c:pt>
                <c:pt idx="3176">
                  <c:v>6666559</c:v>
                </c:pt>
                <c:pt idx="3177">
                  <c:v>6574115</c:v>
                </c:pt>
                <c:pt idx="3178">
                  <c:v>6373522</c:v>
                </c:pt>
                <c:pt idx="3179">
                  <c:v>5378096</c:v>
                </c:pt>
                <c:pt idx="3180">
                  <c:v>5353906</c:v>
                </c:pt>
                <c:pt idx="3181">
                  <c:v>5039689</c:v>
                </c:pt>
                <c:pt idx="3182">
                  <c:v>4839859</c:v>
                </c:pt>
                <c:pt idx="3183">
                  <c:v>4552192</c:v>
                </c:pt>
                <c:pt idx="3184">
                  <c:v>4374083</c:v>
                </c:pt>
                <c:pt idx="3185">
                  <c:v>3691333</c:v>
                </c:pt>
                <c:pt idx="3186">
                  <c:v>3124181</c:v>
                </c:pt>
                <c:pt idx="3187">
                  <c:v>3121217</c:v>
                </c:pt>
                <c:pt idx="3188">
                  <c:v>2768785</c:v>
                </c:pt>
                <c:pt idx="3189">
                  <c:v>2452368</c:v>
                </c:pt>
                <c:pt idx="3190">
                  <c:v>1805928</c:v>
                </c:pt>
                <c:pt idx="3191">
                  <c:v>1805706</c:v>
                </c:pt>
                <c:pt idx="3192">
                  <c:v>1706938</c:v>
                </c:pt>
                <c:pt idx="3193">
                  <c:v>1659939</c:v>
                </c:pt>
                <c:pt idx="3194">
                  <c:v>1407142</c:v>
                </c:pt>
                <c:pt idx="3195">
                  <c:v>926506</c:v>
                </c:pt>
                <c:pt idx="3196">
                  <c:v>906102</c:v>
                </c:pt>
                <c:pt idx="3197">
                  <c:v>741159</c:v>
                </c:pt>
                <c:pt idx="3198">
                  <c:v>393198</c:v>
                </c:pt>
                <c:pt idx="3199">
                  <c:v>132239</c:v>
                </c:pt>
                <c:pt idx="3200">
                  <c:v>6032105145</c:v>
                </c:pt>
                <c:pt idx="3201">
                  <c:v>2684022062</c:v>
                </c:pt>
                <c:pt idx="3202">
                  <c:v>1956033661</c:v>
                </c:pt>
                <c:pt idx="3203">
                  <c:v>1507631014</c:v>
                </c:pt>
                <c:pt idx="3204">
                  <c:v>1093824592</c:v>
                </c:pt>
                <c:pt idx="3205">
                  <c:v>953796085</c:v>
                </c:pt>
                <c:pt idx="3206">
                  <c:v>933984461</c:v>
                </c:pt>
                <c:pt idx="3207">
                  <c:v>780586803</c:v>
                </c:pt>
                <c:pt idx="3208">
                  <c:v>692106442</c:v>
                </c:pt>
                <c:pt idx="3209">
                  <c:v>358759251</c:v>
                </c:pt>
                <c:pt idx="3210">
                  <c:v>355522450</c:v>
                </c:pt>
                <c:pt idx="3211">
                  <c:v>274643684</c:v>
                </c:pt>
                <c:pt idx="3212">
                  <c:v>258227104</c:v>
                </c:pt>
                <c:pt idx="3213">
                  <c:v>253800311</c:v>
                </c:pt>
                <c:pt idx="3214">
                  <c:v>217117585</c:v>
                </c:pt>
                <c:pt idx="3215">
                  <c:v>204305384</c:v>
                </c:pt>
                <c:pt idx="3216">
                  <c:v>193927672</c:v>
                </c:pt>
                <c:pt idx="3217">
                  <c:v>189838825</c:v>
                </c:pt>
                <c:pt idx="3218">
                  <c:v>178949284</c:v>
                </c:pt>
                <c:pt idx="3219">
                  <c:v>165134391</c:v>
                </c:pt>
                <c:pt idx="3220">
                  <c:v>150282333</c:v>
                </c:pt>
                <c:pt idx="3221">
                  <c:v>147748149</c:v>
                </c:pt>
                <c:pt idx="3222">
                  <c:v>127409214</c:v>
                </c:pt>
                <c:pt idx="3223">
                  <c:v>124774388</c:v>
                </c:pt>
                <c:pt idx="3224">
                  <c:v>117886041</c:v>
                </c:pt>
                <c:pt idx="3225">
                  <c:v>102273503</c:v>
                </c:pt>
                <c:pt idx="3226">
                  <c:v>88647644</c:v>
                </c:pt>
                <c:pt idx="3227">
                  <c:v>71820829</c:v>
                </c:pt>
                <c:pt idx="3228">
                  <c:v>52967960</c:v>
                </c:pt>
                <c:pt idx="3229">
                  <c:v>46611374</c:v>
                </c:pt>
                <c:pt idx="3230">
                  <c:v>45970799</c:v>
                </c:pt>
                <c:pt idx="3231">
                  <c:v>45921471</c:v>
                </c:pt>
                <c:pt idx="3232">
                  <c:v>45873452</c:v>
                </c:pt>
                <c:pt idx="3233">
                  <c:v>44167793</c:v>
                </c:pt>
                <c:pt idx="3234">
                  <c:v>43312940</c:v>
                </c:pt>
                <c:pt idx="3235">
                  <c:v>42212805</c:v>
                </c:pt>
                <c:pt idx="3236">
                  <c:v>35473267</c:v>
                </c:pt>
                <c:pt idx="3237">
                  <c:v>31478590</c:v>
                </c:pt>
                <c:pt idx="3238">
                  <c:v>30184262</c:v>
                </c:pt>
                <c:pt idx="3239">
                  <c:v>27642407</c:v>
                </c:pt>
                <c:pt idx="3240">
                  <c:v>27174064</c:v>
                </c:pt>
                <c:pt idx="3241">
                  <c:v>27127914</c:v>
                </c:pt>
                <c:pt idx="3242">
                  <c:v>24141808</c:v>
                </c:pt>
                <c:pt idx="3243">
                  <c:v>17550654</c:v>
                </c:pt>
                <c:pt idx="3244">
                  <c:v>15770224</c:v>
                </c:pt>
                <c:pt idx="3245">
                  <c:v>14419426</c:v>
                </c:pt>
                <c:pt idx="3246">
                  <c:v>13726935</c:v>
                </c:pt>
                <c:pt idx="3247">
                  <c:v>12713643</c:v>
                </c:pt>
                <c:pt idx="3248">
                  <c:v>12697521</c:v>
                </c:pt>
                <c:pt idx="3249">
                  <c:v>9152408</c:v>
                </c:pt>
                <c:pt idx="3250">
                  <c:v>8467082</c:v>
                </c:pt>
                <c:pt idx="3251">
                  <c:v>8461505</c:v>
                </c:pt>
                <c:pt idx="3252">
                  <c:v>7821430</c:v>
                </c:pt>
                <c:pt idx="3253">
                  <c:v>3518590</c:v>
                </c:pt>
                <c:pt idx="3254">
                  <c:v>3293592</c:v>
                </c:pt>
                <c:pt idx="3255">
                  <c:v>2916961</c:v>
                </c:pt>
                <c:pt idx="3256">
                  <c:v>853985</c:v>
                </c:pt>
                <c:pt idx="3257">
                  <c:v>8925586538</c:v>
                </c:pt>
                <c:pt idx="3258">
                  <c:v>3461025752</c:v>
                </c:pt>
                <c:pt idx="3259">
                  <c:v>2958045660</c:v>
                </c:pt>
                <c:pt idx="3260">
                  <c:v>2551964429</c:v>
                </c:pt>
                <c:pt idx="3261">
                  <c:v>2140153244</c:v>
                </c:pt>
                <c:pt idx="3262">
                  <c:v>1980693012</c:v>
                </c:pt>
                <c:pt idx="3263">
                  <c:v>1806109860</c:v>
                </c:pt>
                <c:pt idx="3264">
                  <c:v>1796419066</c:v>
                </c:pt>
                <c:pt idx="3265">
                  <c:v>1727213457</c:v>
                </c:pt>
                <c:pt idx="3266">
                  <c:v>1400233053</c:v>
                </c:pt>
                <c:pt idx="3267">
                  <c:v>1266038258</c:v>
                </c:pt>
                <c:pt idx="3268">
                  <c:v>660628105</c:v>
                </c:pt>
                <c:pt idx="3269">
                  <c:v>612990205</c:v>
                </c:pt>
                <c:pt idx="3270">
                  <c:v>515430336</c:v>
                </c:pt>
                <c:pt idx="3271">
                  <c:v>501051149</c:v>
                </c:pt>
                <c:pt idx="3272">
                  <c:v>391665671</c:v>
                </c:pt>
                <c:pt idx="3273">
                  <c:v>381324647</c:v>
                </c:pt>
                <c:pt idx="3274">
                  <c:v>380857437</c:v>
                </c:pt>
                <c:pt idx="3275">
                  <c:v>354525635</c:v>
                </c:pt>
                <c:pt idx="3276">
                  <c:v>294602348</c:v>
                </c:pt>
                <c:pt idx="3277">
                  <c:v>293213530</c:v>
                </c:pt>
                <c:pt idx="3278">
                  <c:v>288666624</c:v>
                </c:pt>
                <c:pt idx="3279">
                  <c:v>278892202</c:v>
                </c:pt>
                <c:pt idx="3280">
                  <c:v>182605861</c:v>
                </c:pt>
                <c:pt idx="3281">
                  <c:v>178000582</c:v>
                </c:pt>
                <c:pt idx="3282">
                  <c:v>159662394</c:v>
                </c:pt>
                <c:pt idx="3283">
                  <c:v>159290968</c:v>
                </c:pt>
                <c:pt idx="3284">
                  <c:v>151846320</c:v>
                </c:pt>
                <c:pt idx="3285">
                  <c:v>150971522</c:v>
                </c:pt>
                <c:pt idx="3286">
                  <c:v>129413194</c:v>
                </c:pt>
                <c:pt idx="3287">
                  <c:v>112638503</c:v>
                </c:pt>
                <c:pt idx="3288">
                  <c:v>107641100</c:v>
                </c:pt>
                <c:pt idx="3289">
                  <c:v>102177264</c:v>
                </c:pt>
                <c:pt idx="3290">
                  <c:v>101149265</c:v>
                </c:pt>
                <c:pt idx="3291">
                  <c:v>95945168</c:v>
                </c:pt>
                <c:pt idx="3292">
                  <c:v>90537979</c:v>
                </c:pt>
                <c:pt idx="3293">
                  <c:v>75123919</c:v>
                </c:pt>
                <c:pt idx="3294">
                  <c:v>73385503</c:v>
                </c:pt>
                <c:pt idx="3295">
                  <c:v>71488804</c:v>
                </c:pt>
                <c:pt idx="3296">
                  <c:v>62122950</c:v>
                </c:pt>
                <c:pt idx="3297">
                  <c:v>60671459</c:v>
                </c:pt>
                <c:pt idx="3298">
                  <c:v>59072031</c:v>
                </c:pt>
                <c:pt idx="3299">
                  <c:v>53993811</c:v>
                </c:pt>
                <c:pt idx="3300">
                  <c:v>40766156</c:v>
                </c:pt>
                <c:pt idx="3301">
                  <c:v>40207009</c:v>
                </c:pt>
                <c:pt idx="3302">
                  <c:v>35781072</c:v>
                </c:pt>
                <c:pt idx="3303">
                  <c:v>32081522</c:v>
                </c:pt>
                <c:pt idx="3304">
                  <c:v>28193903</c:v>
                </c:pt>
                <c:pt idx="3305">
                  <c:v>23051257</c:v>
                </c:pt>
                <c:pt idx="3306">
                  <c:v>20854817</c:v>
                </c:pt>
                <c:pt idx="3307">
                  <c:v>18782088</c:v>
                </c:pt>
                <c:pt idx="3308">
                  <c:v>4701843</c:v>
                </c:pt>
                <c:pt idx="3309">
                  <c:v>3609442</c:v>
                </c:pt>
                <c:pt idx="3310">
                  <c:v>2891696</c:v>
                </c:pt>
                <c:pt idx="3311">
                  <c:v>8070968036</c:v>
                </c:pt>
                <c:pt idx="3312">
                  <c:v>8069892150</c:v>
                </c:pt>
                <c:pt idx="3313">
                  <c:v>6987615429</c:v>
                </c:pt>
                <c:pt idx="3314">
                  <c:v>5583889072</c:v>
                </c:pt>
                <c:pt idx="3315">
                  <c:v>4485713703</c:v>
                </c:pt>
                <c:pt idx="3316">
                  <c:v>2953549167</c:v>
                </c:pt>
                <c:pt idx="3317">
                  <c:v>1817154816</c:v>
                </c:pt>
                <c:pt idx="3318">
                  <c:v>1786495647</c:v>
                </c:pt>
                <c:pt idx="3319">
                  <c:v>1603211911</c:v>
                </c:pt>
                <c:pt idx="3320">
                  <c:v>1302494808</c:v>
                </c:pt>
                <c:pt idx="3321">
                  <c:v>1151134691</c:v>
                </c:pt>
                <c:pt idx="3322">
                  <c:v>1120990020</c:v>
                </c:pt>
                <c:pt idx="3323">
                  <c:v>1000647766</c:v>
                </c:pt>
                <c:pt idx="3324">
                  <c:v>950632179</c:v>
                </c:pt>
                <c:pt idx="3325">
                  <c:v>935545398</c:v>
                </c:pt>
                <c:pt idx="3326">
                  <c:v>877339661</c:v>
                </c:pt>
                <c:pt idx="3327">
                  <c:v>852286460</c:v>
                </c:pt>
                <c:pt idx="3328">
                  <c:v>852090589</c:v>
                </c:pt>
                <c:pt idx="3329">
                  <c:v>789586764</c:v>
                </c:pt>
                <c:pt idx="3330">
                  <c:v>779066796</c:v>
                </c:pt>
                <c:pt idx="3331">
                  <c:v>665396978</c:v>
                </c:pt>
                <c:pt idx="3332">
                  <c:v>615882512</c:v>
                </c:pt>
                <c:pt idx="3333">
                  <c:v>531422021</c:v>
                </c:pt>
                <c:pt idx="3334">
                  <c:v>480155765</c:v>
                </c:pt>
                <c:pt idx="3335">
                  <c:v>425863912</c:v>
                </c:pt>
                <c:pt idx="3336">
                  <c:v>423542266</c:v>
                </c:pt>
                <c:pt idx="3337">
                  <c:v>400824454</c:v>
                </c:pt>
                <c:pt idx="3338">
                  <c:v>381811887</c:v>
                </c:pt>
                <c:pt idx="3339">
                  <c:v>327512215</c:v>
                </c:pt>
                <c:pt idx="3340">
                  <c:v>316243479</c:v>
                </c:pt>
                <c:pt idx="3341">
                  <c:v>310772182</c:v>
                </c:pt>
                <c:pt idx="3342">
                  <c:v>299394749</c:v>
                </c:pt>
                <c:pt idx="3343">
                  <c:v>281026031</c:v>
                </c:pt>
                <c:pt idx="3344">
                  <c:v>273296550</c:v>
                </c:pt>
                <c:pt idx="3345">
                  <c:v>268520594</c:v>
                </c:pt>
                <c:pt idx="3346">
                  <c:v>257086348</c:v>
                </c:pt>
                <c:pt idx="3347">
                  <c:v>256450734</c:v>
                </c:pt>
                <c:pt idx="3348">
                  <c:v>252116869</c:v>
                </c:pt>
                <c:pt idx="3349">
                  <c:v>245185876</c:v>
                </c:pt>
                <c:pt idx="3350">
                  <c:v>234587143</c:v>
                </c:pt>
                <c:pt idx="3351">
                  <c:v>226838313</c:v>
                </c:pt>
                <c:pt idx="3352">
                  <c:v>217559783</c:v>
                </c:pt>
                <c:pt idx="3353">
                  <c:v>216475337</c:v>
                </c:pt>
                <c:pt idx="3354">
                  <c:v>214507102</c:v>
                </c:pt>
                <c:pt idx="3355">
                  <c:v>212933465</c:v>
                </c:pt>
                <c:pt idx="3356">
                  <c:v>198562027</c:v>
                </c:pt>
                <c:pt idx="3357">
                  <c:v>195464744</c:v>
                </c:pt>
                <c:pt idx="3358">
                  <c:v>191671499</c:v>
                </c:pt>
                <c:pt idx="3359">
                  <c:v>188755444</c:v>
                </c:pt>
                <c:pt idx="3360">
                  <c:v>179135504</c:v>
                </c:pt>
                <c:pt idx="3361">
                  <c:v>177242355</c:v>
                </c:pt>
                <c:pt idx="3362">
                  <c:v>174769063</c:v>
                </c:pt>
                <c:pt idx="3363">
                  <c:v>172061315</c:v>
                </c:pt>
                <c:pt idx="3364">
                  <c:v>168870807</c:v>
                </c:pt>
                <c:pt idx="3365">
                  <c:v>163062531</c:v>
                </c:pt>
                <c:pt idx="3366">
                  <c:v>161128146</c:v>
                </c:pt>
                <c:pt idx="3367">
                  <c:v>155870671</c:v>
                </c:pt>
                <c:pt idx="3368">
                  <c:v>155228176</c:v>
                </c:pt>
                <c:pt idx="3369">
                  <c:v>147354038</c:v>
                </c:pt>
                <c:pt idx="3370">
                  <c:v>143374483</c:v>
                </c:pt>
                <c:pt idx="3371">
                  <c:v>142215827</c:v>
                </c:pt>
                <c:pt idx="3372">
                  <c:v>140054392</c:v>
                </c:pt>
                <c:pt idx="3373">
                  <c:v>133889065</c:v>
                </c:pt>
                <c:pt idx="3374">
                  <c:v>131733356</c:v>
                </c:pt>
                <c:pt idx="3375">
                  <c:v>131089758</c:v>
                </c:pt>
                <c:pt idx="3376">
                  <c:v>130502778</c:v>
                </c:pt>
                <c:pt idx="3377">
                  <c:v>127799393</c:v>
                </c:pt>
                <c:pt idx="3378">
                  <c:v>125307648</c:v>
                </c:pt>
                <c:pt idx="3379">
                  <c:v>124803793</c:v>
                </c:pt>
                <c:pt idx="3380">
                  <c:v>118880549</c:v>
                </c:pt>
                <c:pt idx="3381">
                  <c:v>118006561</c:v>
                </c:pt>
                <c:pt idx="3382">
                  <c:v>113212598</c:v>
                </c:pt>
                <c:pt idx="3383">
                  <c:v>113181446</c:v>
                </c:pt>
                <c:pt idx="3384">
                  <c:v>112082543</c:v>
                </c:pt>
                <c:pt idx="3385">
                  <c:v>111239873</c:v>
                </c:pt>
                <c:pt idx="3386">
                  <c:v>110063124</c:v>
                </c:pt>
                <c:pt idx="3387">
                  <c:v>107501849</c:v>
                </c:pt>
                <c:pt idx="3388">
                  <c:v>103515853</c:v>
                </c:pt>
                <c:pt idx="3389">
                  <c:v>103289226</c:v>
                </c:pt>
                <c:pt idx="3390">
                  <c:v>103144886</c:v>
                </c:pt>
                <c:pt idx="3391">
                  <c:v>102530450</c:v>
                </c:pt>
                <c:pt idx="3392">
                  <c:v>100134678</c:v>
                </c:pt>
                <c:pt idx="3393">
                  <c:v>98785947</c:v>
                </c:pt>
                <c:pt idx="3394">
                  <c:v>98510311</c:v>
                </c:pt>
                <c:pt idx="3395">
                  <c:v>98470200</c:v>
                </c:pt>
                <c:pt idx="3396">
                  <c:v>97783696</c:v>
                </c:pt>
                <c:pt idx="3397">
                  <c:v>97631745</c:v>
                </c:pt>
                <c:pt idx="3398">
                  <c:v>96262222</c:v>
                </c:pt>
                <c:pt idx="3399">
                  <c:v>95830424</c:v>
                </c:pt>
                <c:pt idx="3400">
                  <c:v>94036163</c:v>
                </c:pt>
                <c:pt idx="3401">
                  <c:v>92969599</c:v>
                </c:pt>
                <c:pt idx="3402">
                  <c:v>89932564</c:v>
                </c:pt>
                <c:pt idx="3403">
                  <c:v>89314042</c:v>
                </c:pt>
                <c:pt idx="3404">
                  <c:v>88637168</c:v>
                </c:pt>
                <c:pt idx="3405">
                  <c:v>86086461</c:v>
                </c:pt>
                <c:pt idx="3406">
                  <c:v>85155948</c:v>
                </c:pt>
                <c:pt idx="3407">
                  <c:v>79265461</c:v>
                </c:pt>
                <c:pt idx="3408">
                  <c:v>77052243</c:v>
                </c:pt>
                <c:pt idx="3409">
                  <c:v>76006154</c:v>
                </c:pt>
                <c:pt idx="3410">
                  <c:v>75483461</c:v>
                </c:pt>
                <c:pt idx="3411">
                  <c:v>72956060</c:v>
                </c:pt>
                <c:pt idx="3412">
                  <c:v>71017168</c:v>
                </c:pt>
                <c:pt idx="3413">
                  <c:v>70870288</c:v>
                </c:pt>
                <c:pt idx="3414">
                  <c:v>70733434</c:v>
                </c:pt>
                <c:pt idx="3415">
                  <c:v>70703900</c:v>
                </c:pt>
                <c:pt idx="3416">
                  <c:v>68187538</c:v>
                </c:pt>
                <c:pt idx="3417">
                  <c:v>67982121</c:v>
                </c:pt>
                <c:pt idx="3418">
                  <c:v>65702679</c:v>
                </c:pt>
                <c:pt idx="3419">
                  <c:v>65450481</c:v>
                </c:pt>
                <c:pt idx="3420">
                  <c:v>65303406</c:v>
                </c:pt>
                <c:pt idx="3421">
                  <c:v>64990607</c:v>
                </c:pt>
                <c:pt idx="3422">
                  <c:v>63927787</c:v>
                </c:pt>
                <c:pt idx="3423">
                  <c:v>63553807</c:v>
                </c:pt>
                <c:pt idx="3424">
                  <c:v>60852039</c:v>
                </c:pt>
                <c:pt idx="3425">
                  <c:v>59961670</c:v>
                </c:pt>
                <c:pt idx="3426">
                  <c:v>59764849</c:v>
                </c:pt>
                <c:pt idx="3427">
                  <c:v>59549000</c:v>
                </c:pt>
                <c:pt idx="3428">
                  <c:v>58324664</c:v>
                </c:pt>
                <c:pt idx="3429">
                  <c:v>56589419</c:v>
                </c:pt>
                <c:pt idx="3430">
                  <c:v>56347056</c:v>
                </c:pt>
                <c:pt idx="3431">
                  <c:v>56271557</c:v>
                </c:pt>
                <c:pt idx="3432">
                  <c:v>55824323</c:v>
                </c:pt>
                <c:pt idx="3433">
                  <c:v>55108280</c:v>
                </c:pt>
                <c:pt idx="3434">
                  <c:v>54144290</c:v>
                </c:pt>
                <c:pt idx="3435">
                  <c:v>53938404</c:v>
                </c:pt>
                <c:pt idx="3436">
                  <c:v>53420235</c:v>
                </c:pt>
                <c:pt idx="3437">
                  <c:v>53276471</c:v>
                </c:pt>
                <c:pt idx="3438">
                  <c:v>51513662</c:v>
                </c:pt>
                <c:pt idx="3439">
                  <c:v>50811014</c:v>
                </c:pt>
                <c:pt idx="3440">
                  <c:v>49787633</c:v>
                </c:pt>
                <c:pt idx="3441">
                  <c:v>47917692</c:v>
                </c:pt>
                <c:pt idx="3442">
                  <c:v>46879628</c:v>
                </c:pt>
                <c:pt idx="3443">
                  <c:v>45823525</c:v>
                </c:pt>
                <c:pt idx="3444">
                  <c:v>45344846</c:v>
                </c:pt>
                <c:pt idx="3445">
                  <c:v>45332325</c:v>
                </c:pt>
                <c:pt idx="3446">
                  <c:v>45260185</c:v>
                </c:pt>
                <c:pt idx="3447">
                  <c:v>45187210</c:v>
                </c:pt>
                <c:pt idx="3448">
                  <c:v>44831267</c:v>
                </c:pt>
                <c:pt idx="3449">
                  <c:v>44703572</c:v>
                </c:pt>
                <c:pt idx="3450">
                  <c:v>42501651</c:v>
                </c:pt>
                <c:pt idx="3451">
                  <c:v>42403256</c:v>
                </c:pt>
                <c:pt idx="3452">
                  <c:v>41228032</c:v>
                </c:pt>
                <c:pt idx="3453">
                  <c:v>38981278</c:v>
                </c:pt>
                <c:pt idx="3454">
                  <c:v>38020304</c:v>
                </c:pt>
                <c:pt idx="3455">
                  <c:v>37732318</c:v>
                </c:pt>
                <c:pt idx="3456">
                  <c:v>37713471</c:v>
                </c:pt>
                <c:pt idx="3457">
                  <c:v>37626650</c:v>
                </c:pt>
                <c:pt idx="3458">
                  <c:v>36845774</c:v>
                </c:pt>
                <c:pt idx="3459">
                  <c:v>36041152</c:v>
                </c:pt>
                <c:pt idx="3460">
                  <c:v>35638441</c:v>
                </c:pt>
                <c:pt idx="3461">
                  <c:v>35071170</c:v>
                </c:pt>
                <c:pt idx="3462">
                  <c:v>34991798</c:v>
                </c:pt>
                <c:pt idx="3463">
                  <c:v>34741460</c:v>
                </c:pt>
                <c:pt idx="3464">
                  <c:v>34352871</c:v>
                </c:pt>
                <c:pt idx="3465">
                  <c:v>34034322</c:v>
                </c:pt>
                <c:pt idx="3466">
                  <c:v>32081954</c:v>
                </c:pt>
                <c:pt idx="3467">
                  <c:v>31997886</c:v>
                </c:pt>
                <c:pt idx="3468">
                  <c:v>31528411</c:v>
                </c:pt>
                <c:pt idx="3469">
                  <c:v>31495028</c:v>
                </c:pt>
                <c:pt idx="3470">
                  <c:v>31468680</c:v>
                </c:pt>
                <c:pt idx="3471">
                  <c:v>31077032</c:v>
                </c:pt>
                <c:pt idx="3472">
                  <c:v>30241918</c:v>
                </c:pt>
                <c:pt idx="3473">
                  <c:v>29255640</c:v>
                </c:pt>
                <c:pt idx="3474">
                  <c:v>28612056</c:v>
                </c:pt>
                <c:pt idx="3475">
                  <c:v>28580521</c:v>
                </c:pt>
                <c:pt idx="3476">
                  <c:v>26987702</c:v>
                </c:pt>
                <c:pt idx="3477">
                  <c:v>26555754</c:v>
                </c:pt>
                <c:pt idx="3478">
                  <c:v>26473877</c:v>
                </c:pt>
                <c:pt idx="3479">
                  <c:v>26055590</c:v>
                </c:pt>
                <c:pt idx="3480">
                  <c:v>25892671</c:v>
                </c:pt>
                <c:pt idx="3481">
                  <c:v>25537319</c:v>
                </c:pt>
                <c:pt idx="3482">
                  <c:v>25282318</c:v>
                </c:pt>
                <c:pt idx="3483">
                  <c:v>24225485</c:v>
                </c:pt>
                <c:pt idx="3484">
                  <c:v>24094400</c:v>
                </c:pt>
                <c:pt idx="3485">
                  <c:v>23544920</c:v>
                </c:pt>
                <c:pt idx="3486">
                  <c:v>23011609</c:v>
                </c:pt>
                <c:pt idx="3487">
                  <c:v>22940523</c:v>
                </c:pt>
                <c:pt idx="3488">
                  <c:v>22593151</c:v>
                </c:pt>
                <c:pt idx="3489">
                  <c:v>22573917</c:v>
                </c:pt>
                <c:pt idx="3490">
                  <c:v>22113222</c:v>
                </c:pt>
                <c:pt idx="3491">
                  <c:v>22064538</c:v>
                </c:pt>
                <c:pt idx="3492">
                  <c:v>21753487</c:v>
                </c:pt>
                <c:pt idx="3493">
                  <c:v>21560901</c:v>
                </c:pt>
                <c:pt idx="3494">
                  <c:v>21257841</c:v>
                </c:pt>
                <c:pt idx="3495">
                  <c:v>20678283</c:v>
                </c:pt>
                <c:pt idx="3496">
                  <c:v>20446516</c:v>
                </c:pt>
                <c:pt idx="3497">
                  <c:v>19832833</c:v>
                </c:pt>
                <c:pt idx="3498">
                  <c:v>19631930</c:v>
                </c:pt>
                <c:pt idx="3499">
                  <c:v>18860593</c:v>
                </c:pt>
                <c:pt idx="3500">
                  <c:v>18780055</c:v>
                </c:pt>
                <c:pt idx="3501">
                  <c:v>18738814</c:v>
                </c:pt>
                <c:pt idx="3502">
                  <c:v>18462108</c:v>
                </c:pt>
                <c:pt idx="3503">
                  <c:v>18438491</c:v>
                </c:pt>
                <c:pt idx="3504">
                  <c:v>18057163</c:v>
                </c:pt>
                <c:pt idx="3505">
                  <c:v>17814512</c:v>
                </c:pt>
                <c:pt idx="3506">
                  <c:v>16506660</c:v>
                </c:pt>
                <c:pt idx="3507">
                  <c:v>16067639</c:v>
                </c:pt>
                <c:pt idx="3508">
                  <c:v>15851702</c:v>
                </c:pt>
                <c:pt idx="3509">
                  <c:v>15845104</c:v>
                </c:pt>
                <c:pt idx="3510">
                  <c:v>15786816</c:v>
                </c:pt>
                <c:pt idx="3511">
                  <c:v>15722717</c:v>
                </c:pt>
                <c:pt idx="3512">
                  <c:v>15510583</c:v>
                </c:pt>
                <c:pt idx="3513">
                  <c:v>15375954</c:v>
                </c:pt>
                <c:pt idx="3514">
                  <c:v>15070594</c:v>
                </c:pt>
                <c:pt idx="3515">
                  <c:v>14770302</c:v>
                </c:pt>
                <c:pt idx="3516">
                  <c:v>14572708</c:v>
                </c:pt>
                <c:pt idx="3517">
                  <c:v>14305233</c:v>
                </c:pt>
                <c:pt idx="3518">
                  <c:v>14300372</c:v>
                </c:pt>
                <c:pt idx="3519">
                  <c:v>14112162</c:v>
                </c:pt>
                <c:pt idx="3520">
                  <c:v>13873570</c:v>
                </c:pt>
                <c:pt idx="3521">
                  <c:v>13863188</c:v>
                </c:pt>
                <c:pt idx="3522">
                  <c:v>13669663</c:v>
                </c:pt>
                <c:pt idx="3523">
                  <c:v>13516484</c:v>
                </c:pt>
                <c:pt idx="3524">
                  <c:v>13263229</c:v>
                </c:pt>
                <c:pt idx="3525">
                  <c:v>12722003</c:v>
                </c:pt>
                <c:pt idx="3526">
                  <c:v>12642063</c:v>
                </c:pt>
                <c:pt idx="3527">
                  <c:v>12432363</c:v>
                </c:pt>
                <c:pt idx="3528">
                  <c:v>12259152</c:v>
                </c:pt>
                <c:pt idx="3529">
                  <c:v>11922416</c:v>
                </c:pt>
                <c:pt idx="3530">
                  <c:v>11886012</c:v>
                </c:pt>
                <c:pt idx="3531">
                  <c:v>11795634</c:v>
                </c:pt>
                <c:pt idx="3532">
                  <c:v>11719679</c:v>
                </c:pt>
                <c:pt idx="3533">
                  <c:v>11484059</c:v>
                </c:pt>
                <c:pt idx="3534">
                  <c:v>11476732</c:v>
                </c:pt>
                <c:pt idx="3535">
                  <c:v>11142707</c:v>
                </c:pt>
                <c:pt idx="3536">
                  <c:v>11075575</c:v>
                </c:pt>
                <c:pt idx="3537">
                  <c:v>10817896</c:v>
                </c:pt>
                <c:pt idx="3538">
                  <c:v>10815797</c:v>
                </c:pt>
                <c:pt idx="3539">
                  <c:v>10694299</c:v>
                </c:pt>
                <c:pt idx="3540">
                  <c:v>10678873</c:v>
                </c:pt>
                <c:pt idx="3541">
                  <c:v>10610307</c:v>
                </c:pt>
                <c:pt idx="3542">
                  <c:v>10291686</c:v>
                </c:pt>
                <c:pt idx="3543">
                  <c:v>10153333</c:v>
                </c:pt>
                <c:pt idx="3544">
                  <c:v>10058364</c:v>
                </c:pt>
                <c:pt idx="3545">
                  <c:v>9989046</c:v>
                </c:pt>
                <c:pt idx="3546">
                  <c:v>9883135</c:v>
                </c:pt>
                <c:pt idx="3547">
                  <c:v>9823739</c:v>
                </c:pt>
                <c:pt idx="3548">
                  <c:v>9783920</c:v>
                </c:pt>
                <c:pt idx="3549">
                  <c:v>9461110</c:v>
                </c:pt>
                <c:pt idx="3550">
                  <c:v>9435451</c:v>
                </c:pt>
                <c:pt idx="3551">
                  <c:v>9382398</c:v>
                </c:pt>
                <c:pt idx="3552">
                  <c:v>9357383</c:v>
                </c:pt>
                <c:pt idx="3553">
                  <c:v>9184393</c:v>
                </c:pt>
                <c:pt idx="3554">
                  <c:v>9179887</c:v>
                </c:pt>
                <c:pt idx="3555">
                  <c:v>9164233</c:v>
                </c:pt>
                <c:pt idx="3556">
                  <c:v>9110220</c:v>
                </c:pt>
                <c:pt idx="3557">
                  <c:v>9051867</c:v>
                </c:pt>
                <c:pt idx="3558">
                  <c:v>8517889</c:v>
                </c:pt>
                <c:pt idx="3559">
                  <c:v>8215331</c:v>
                </c:pt>
                <c:pt idx="3560">
                  <c:v>8185053</c:v>
                </c:pt>
                <c:pt idx="3561">
                  <c:v>7978806</c:v>
                </c:pt>
                <c:pt idx="3562">
                  <c:v>7936686</c:v>
                </c:pt>
                <c:pt idx="3563">
                  <c:v>7881393</c:v>
                </c:pt>
                <c:pt idx="3564">
                  <c:v>7719673</c:v>
                </c:pt>
                <c:pt idx="3565">
                  <c:v>7701055</c:v>
                </c:pt>
                <c:pt idx="3566">
                  <c:v>7631969</c:v>
                </c:pt>
                <c:pt idx="3567">
                  <c:v>7390342</c:v>
                </c:pt>
                <c:pt idx="3568">
                  <c:v>7364604</c:v>
                </c:pt>
                <c:pt idx="3569">
                  <c:v>6850184</c:v>
                </c:pt>
                <c:pt idx="3570">
                  <c:v>6826472</c:v>
                </c:pt>
                <c:pt idx="3571">
                  <c:v>6791268</c:v>
                </c:pt>
                <c:pt idx="3572">
                  <c:v>6777353</c:v>
                </c:pt>
                <c:pt idx="3573">
                  <c:v>6769101</c:v>
                </c:pt>
                <c:pt idx="3574">
                  <c:v>6648073</c:v>
                </c:pt>
                <c:pt idx="3575">
                  <c:v>6424533</c:v>
                </c:pt>
                <c:pt idx="3576">
                  <c:v>6308390</c:v>
                </c:pt>
                <c:pt idx="3577">
                  <c:v>6240553</c:v>
                </c:pt>
                <c:pt idx="3578">
                  <c:v>5752057</c:v>
                </c:pt>
                <c:pt idx="3579">
                  <c:v>5565482</c:v>
                </c:pt>
                <c:pt idx="3580">
                  <c:v>5024259</c:v>
                </c:pt>
                <c:pt idx="3581">
                  <c:v>4885844</c:v>
                </c:pt>
                <c:pt idx="3582">
                  <c:v>4881757</c:v>
                </c:pt>
                <c:pt idx="3583">
                  <c:v>4632214</c:v>
                </c:pt>
                <c:pt idx="3584">
                  <c:v>4597081</c:v>
                </c:pt>
                <c:pt idx="3585">
                  <c:v>4568140</c:v>
                </c:pt>
                <c:pt idx="3586">
                  <c:v>4380784</c:v>
                </c:pt>
                <c:pt idx="3587">
                  <c:v>4004554</c:v>
                </c:pt>
                <c:pt idx="3588">
                  <c:v>3898400</c:v>
                </c:pt>
                <c:pt idx="3589">
                  <c:v>3891346</c:v>
                </c:pt>
                <c:pt idx="3590">
                  <c:v>3833888</c:v>
                </c:pt>
                <c:pt idx="3591">
                  <c:v>3800091</c:v>
                </c:pt>
                <c:pt idx="3592">
                  <c:v>3449416</c:v>
                </c:pt>
                <c:pt idx="3593">
                  <c:v>3033479</c:v>
                </c:pt>
                <c:pt idx="3594">
                  <c:v>3001432</c:v>
                </c:pt>
                <c:pt idx="3595">
                  <c:v>2953718</c:v>
                </c:pt>
                <c:pt idx="3596">
                  <c:v>2897588</c:v>
                </c:pt>
                <c:pt idx="3597">
                  <c:v>2829015</c:v>
                </c:pt>
                <c:pt idx="3598">
                  <c:v>2743202</c:v>
                </c:pt>
                <c:pt idx="3599">
                  <c:v>2686031</c:v>
                </c:pt>
                <c:pt idx="3600">
                  <c:v>2562329</c:v>
                </c:pt>
                <c:pt idx="3601">
                  <c:v>2557725</c:v>
                </c:pt>
                <c:pt idx="3602">
                  <c:v>2542478</c:v>
                </c:pt>
                <c:pt idx="3603">
                  <c:v>2289810</c:v>
                </c:pt>
                <c:pt idx="3604">
                  <c:v>2153199</c:v>
                </c:pt>
                <c:pt idx="3605">
                  <c:v>2026691</c:v>
                </c:pt>
                <c:pt idx="3606">
                  <c:v>2008630</c:v>
                </c:pt>
                <c:pt idx="3607">
                  <c:v>1741101</c:v>
                </c:pt>
                <c:pt idx="3608">
                  <c:v>1618401</c:v>
                </c:pt>
                <c:pt idx="3609">
                  <c:v>1287596</c:v>
                </c:pt>
                <c:pt idx="3610">
                  <c:v>1228001</c:v>
                </c:pt>
                <c:pt idx="3611">
                  <c:v>1212463</c:v>
                </c:pt>
                <c:pt idx="3612">
                  <c:v>1162902</c:v>
                </c:pt>
                <c:pt idx="3613">
                  <c:v>1149435</c:v>
                </c:pt>
                <c:pt idx="3614">
                  <c:v>1127822</c:v>
                </c:pt>
                <c:pt idx="3615">
                  <c:v>1118275</c:v>
                </c:pt>
                <c:pt idx="3616">
                  <c:v>957328</c:v>
                </c:pt>
                <c:pt idx="3617">
                  <c:v>818091</c:v>
                </c:pt>
                <c:pt idx="3618">
                  <c:v>789805</c:v>
                </c:pt>
                <c:pt idx="3619">
                  <c:v>738545</c:v>
                </c:pt>
                <c:pt idx="3620">
                  <c:v>717466</c:v>
                </c:pt>
                <c:pt idx="3621">
                  <c:v>461440</c:v>
                </c:pt>
                <c:pt idx="3622">
                  <c:v>426058</c:v>
                </c:pt>
                <c:pt idx="3623">
                  <c:v>366634</c:v>
                </c:pt>
                <c:pt idx="3624">
                  <c:v>301880</c:v>
                </c:pt>
                <c:pt idx="3625">
                  <c:v>236584</c:v>
                </c:pt>
                <c:pt idx="3626">
                  <c:v>224194</c:v>
                </c:pt>
                <c:pt idx="3627">
                  <c:v>182593</c:v>
                </c:pt>
                <c:pt idx="3628">
                  <c:v>172620</c:v>
                </c:pt>
                <c:pt idx="3629">
                  <c:v>162417</c:v>
                </c:pt>
                <c:pt idx="3630">
                  <c:v>159414</c:v>
                </c:pt>
                <c:pt idx="3631">
                  <c:v>23223</c:v>
                </c:pt>
                <c:pt idx="3632">
                  <c:v>657129588</c:v>
                </c:pt>
                <c:pt idx="3633">
                  <c:v>238948852</c:v>
                </c:pt>
                <c:pt idx="3634">
                  <c:v>193716734</c:v>
                </c:pt>
                <c:pt idx="3635">
                  <c:v>30901201</c:v>
                </c:pt>
                <c:pt idx="3636">
                  <c:v>3540347</c:v>
                </c:pt>
                <c:pt idx="3637">
                  <c:v>3424195437</c:v>
                </c:pt>
                <c:pt idx="3638">
                  <c:v>3133086945</c:v>
                </c:pt>
                <c:pt idx="3639">
                  <c:v>792493418</c:v>
                </c:pt>
                <c:pt idx="3640">
                  <c:v>687852950</c:v>
                </c:pt>
                <c:pt idx="3641">
                  <c:v>452757932</c:v>
                </c:pt>
                <c:pt idx="3642">
                  <c:v>402123591</c:v>
                </c:pt>
                <c:pt idx="3643">
                  <c:v>344891644</c:v>
                </c:pt>
                <c:pt idx="3644">
                  <c:v>141632872</c:v>
                </c:pt>
                <c:pt idx="3645">
                  <c:v>73342756</c:v>
                </c:pt>
                <c:pt idx="3646">
                  <c:v>69662537</c:v>
                </c:pt>
                <c:pt idx="3647">
                  <c:v>50987784</c:v>
                </c:pt>
                <c:pt idx="3648">
                  <c:v>33713430</c:v>
                </c:pt>
                <c:pt idx="3649">
                  <c:v>14716621</c:v>
                </c:pt>
                <c:pt idx="3650">
                  <c:v>8847902</c:v>
                </c:pt>
                <c:pt idx="3651">
                  <c:v>7019782</c:v>
                </c:pt>
                <c:pt idx="3652">
                  <c:v>6192344</c:v>
                </c:pt>
                <c:pt idx="3653">
                  <c:v>201236</c:v>
                </c:pt>
                <c:pt idx="3654">
                  <c:v>4022205874</c:v>
                </c:pt>
                <c:pt idx="3655">
                  <c:v>2561192985</c:v>
                </c:pt>
                <c:pt idx="3656">
                  <c:v>1947435818</c:v>
                </c:pt>
                <c:pt idx="3657">
                  <c:v>1712280022</c:v>
                </c:pt>
                <c:pt idx="3658">
                  <c:v>1661155681</c:v>
                </c:pt>
                <c:pt idx="3659">
                  <c:v>1303382341</c:v>
                </c:pt>
                <c:pt idx="3660">
                  <c:v>1300320675</c:v>
                </c:pt>
                <c:pt idx="3661">
                  <c:v>1230208042</c:v>
                </c:pt>
                <c:pt idx="3662">
                  <c:v>1111458328</c:v>
                </c:pt>
                <c:pt idx="3663">
                  <c:v>685097432</c:v>
                </c:pt>
                <c:pt idx="3664">
                  <c:v>683708172</c:v>
                </c:pt>
                <c:pt idx="3665">
                  <c:v>582838776</c:v>
                </c:pt>
                <c:pt idx="3666">
                  <c:v>405982315</c:v>
                </c:pt>
                <c:pt idx="3667">
                  <c:v>394900961</c:v>
                </c:pt>
                <c:pt idx="3668">
                  <c:v>255161642</c:v>
                </c:pt>
                <c:pt idx="3669">
                  <c:v>243294371</c:v>
                </c:pt>
                <c:pt idx="3670">
                  <c:v>184762186</c:v>
                </c:pt>
                <c:pt idx="3671">
                  <c:v>177035983</c:v>
                </c:pt>
                <c:pt idx="3672">
                  <c:v>167193087</c:v>
                </c:pt>
                <c:pt idx="3673">
                  <c:v>154670996</c:v>
                </c:pt>
                <c:pt idx="3674">
                  <c:v>122599189</c:v>
                </c:pt>
                <c:pt idx="3675">
                  <c:v>119026289</c:v>
                </c:pt>
                <c:pt idx="3676">
                  <c:v>92806508</c:v>
                </c:pt>
                <c:pt idx="3677">
                  <c:v>87684255</c:v>
                </c:pt>
                <c:pt idx="3678">
                  <c:v>78167946</c:v>
                </c:pt>
                <c:pt idx="3679">
                  <c:v>75171188</c:v>
                </c:pt>
                <c:pt idx="3680">
                  <c:v>65865968</c:v>
                </c:pt>
                <c:pt idx="3681">
                  <c:v>64512189</c:v>
                </c:pt>
                <c:pt idx="3682">
                  <c:v>63181682</c:v>
                </c:pt>
                <c:pt idx="3683">
                  <c:v>62532089</c:v>
                </c:pt>
                <c:pt idx="3684">
                  <c:v>58995882</c:v>
                </c:pt>
                <c:pt idx="3685">
                  <c:v>58518584</c:v>
                </c:pt>
                <c:pt idx="3686">
                  <c:v>51417761</c:v>
                </c:pt>
                <c:pt idx="3687">
                  <c:v>41089950</c:v>
                </c:pt>
                <c:pt idx="3688">
                  <c:v>37203719</c:v>
                </c:pt>
                <c:pt idx="3689">
                  <c:v>30736792</c:v>
                </c:pt>
                <c:pt idx="3690">
                  <c:v>24268618</c:v>
                </c:pt>
                <c:pt idx="3691">
                  <c:v>23816321</c:v>
                </c:pt>
                <c:pt idx="3692">
                  <c:v>21085795</c:v>
                </c:pt>
                <c:pt idx="3693">
                  <c:v>17681784</c:v>
                </c:pt>
                <c:pt idx="3694">
                  <c:v>16195183</c:v>
                </c:pt>
                <c:pt idx="3695">
                  <c:v>15991468</c:v>
                </c:pt>
                <c:pt idx="3696">
                  <c:v>9191337</c:v>
                </c:pt>
                <c:pt idx="3697">
                  <c:v>5596290</c:v>
                </c:pt>
                <c:pt idx="3698">
                  <c:v>4864725</c:v>
                </c:pt>
                <c:pt idx="3699">
                  <c:v>3719083</c:v>
                </c:pt>
                <c:pt idx="3700">
                  <c:v>2533667</c:v>
                </c:pt>
                <c:pt idx="3701">
                  <c:v>2170479222</c:v>
                </c:pt>
                <c:pt idx="3702">
                  <c:v>585780248</c:v>
                </c:pt>
                <c:pt idx="3703">
                  <c:v>443576048</c:v>
                </c:pt>
                <c:pt idx="3704">
                  <c:v>250702574</c:v>
                </c:pt>
                <c:pt idx="3705">
                  <c:v>214768138</c:v>
                </c:pt>
                <c:pt idx="3706">
                  <c:v>184972580</c:v>
                </c:pt>
                <c:pt idx="3707">
                  <c:v>181591193</c:v>
                </c:pt>
                <c:pt idx="3708">
                  <c:v>181541840</c:v>
                </c:pt>
                <c:pt idx="3709">
                  <c:v>165144930</c:v>
                </c:pt>
                <c:pt idx="3710">
                  <c:v>139466209</c:v>
                </c:pt>
                <c:pt idx="3711">
                  <c:v>124257411</c:v>
                </c:pt>
                <c:pt idx="3712">
                  <c:v>108164160</c:v>
                </c:pt>
                <c:pt idx="3713">
                  <c:v>74551661</c:v>
                </c:pt>
                <c:pt idx="3714">
                  <c:v>68007642</c:v>
                </c:pt>
                <c:pt idx="3715">
                  <c:v>66122800</c:v>
                </c:pt>
                <c:pt idx="3716">
                  <c:v>45870826</c:v>
                </c:pt>
                <c:pt idx="3717">
                  <c:v>39617625</c:v>
                </c:pt>
                <c:pt idx="3718">
                  <c:v>37613255</c:v>
                </c:pt>
                <c:pt idx="3719">
                  <c:v>37576630</c:v>
                </c:pt>
                <c:pt idx="3720">
                  <c:v>36047435</c:v>
                </c:pt>
                <c:pt idx="3721">
                  <c:v>35903132</c:v>
                </c:pt>
                <c:pt idx="3722">
                  <c:v>31002969</c:v>
                </c:pt>
                <c:pt idx="3723">
                  <c:v>30527777</c:v>
                </c:pt>
                <c:pt idx="3724">
                  <c:v>28704182</c:v>
                </c:pt>
                <c:pt idx="3725">
                  <c:v>23771549</c:v>
                </c:pt>
                <c:pt idx="3726">
                  <c:v>18201231</c:v>
                </c:pt>
                <c:pt idx="3727">
                  <c:v>16084973</c:v>
                </c:pt>
                <c:pt idx="3728">
                  <c:v>15827899</c:v>
                </c:pt>
                <c:pt idx="3729">
                  <c:v>15642989</c:v>
                </c:pt>
                <c:pt idx="3730">
                  <c:v>14751305</c:v>
                </c:pt>
                <c:pt idx="3731">
                  <c:v>12285665</c:v>
                </c:pt>
                <c:pt idx="3732">
                  <c:v>8025381</c:v>
                </c:pt>
                <c:pt idx="3733">
                  <c:v>5764299</c:v>
                </c:pt>
                <c:pt idx="3734">
                  <c:v>5682173</c:v>
                </c:pt>
                <c:pt idx="3735">
                  <c:v>4641602</c:v>
                </c:pt>
                <c:pt idx="3736">
                  <c:v>7481805455</c:v>
                </c:pt>
                <c:pt idx="3737">
                  <c:v>3874613754</c:v>
                </c:pt>
                <c:pt idx="3738">
                  <c:v>3843283171</c:v>
                </c:pt>
                <c:pt idx="3739">
                  <c:v>3132447235</c:v>
                </c:pt>
                <c:pt idx="3740">
                  <c:v>2487336310</c:v>
                </c:pt>
                <c:pt idx="3741">
                  <c:v>1875162687</c:v>
                </c:pt>
                <c:pt idx="3742">
                  <c:v>1269882648</c:v>
                </c:pt>
                <c:pt idx="3743">
                  <c:v>895991732</c:v>
                </c:pt>
                <c:pt idx="3744">
                  <c:v>872463960</c:v>
                </c:pt>
                <c:pt idx="3745">
                  <c:v>796489441</c:v>
                </c:pt>
                <c:pt idx="3746">
                  <c:v>780049031</c:v>
                </c:pt>
                <c:pt idx="3747">
                  <c:v>684833444</c:v>
                </c:pt>
                <c:pt idx="3748">
                  <c:v>603731277</c:v>
                </c:pt>
                <c:pt idx="3749">
                  <c:v>584412377</c:v>
                </c:pt>
                <c:pt idx="3750">
                  <c:v>460342694</c:v>
                </c:pt>
                <c:pt idx="3751">
                  <c:v>454841041</c:v>
                </c:pt>
                <c:pt idx="3752">
                  <c:v>442390600</c:v>
                </c:pt>
                <c:pt idx="3753">
                  <c:v>411042988</c:v>
                </c:pt>
                <c:pt idx="3754">
                  <c:v>409717476</c:v>
                </c:pt>
                <c:pt idx="3755">
                  <c:v>366156241</c:v>
                </c:pt>
                <c:pt idx="3756">
                  <c:v>339995936</c:v>
                </c:pt>
                <c:pt idx="3757">
                  <c:v>310634277</c:v>
                </c:pt>
                <c:pt idx="3758">
                  <c:v>287343317</c:v>
                </c:pt>
                <c:pt idx="3759">
                  <c:v>258960499</c:v>
                </c:pt>
                <c:pt idx="3760">
                  <c:v>256791147</c:v>
                </c:pt>
                <c:pt idx="3761">
                  <c:v>229583248</c:v>
                </c:pt>
                <c:pt idx="3762">
                  <c:v>209519562</c:v>
                </c:pt>
                <c:pt idx="3763">
                  <c:v>182357062</c:v>
                </c:pt>
                <c:pt idx="3764">
                  <c:v>181617324</c:v>
                </c:pt>
                <c:pt idx="3765">
                  <c:v>169804027</c:v>
                </c:pt>
                <c:pt idx="3766">
                  <c:v>149457881</c:v>
                </c:pt>
                <c:pt idx="3767">
                  <c:v>144344492</c:v>
                </c:pt>
                <c:pt idx="3768">
                  <c:v>136475491</c:v>
                </c:pt>
                <c:pt idx="3769">
                  <c:v>136034491</c:v>
                </c:pt>
                <c:pt idx="3770">
                  <c:v>132407018</c:v>
                </c:pt>
                <c:pt idx="3771">
                  <c:v>131225945</c:v>
                </c:pt>
                <c:pt idx="3772">
                  <c:v>120145215</c:v>
                </c:pt>
                <c:pt idx="3773">
                  <c:v>118558353</c:v>
                </c:pt>
                <c:pt idx="3774">
                  <c:v>118416416</c:v>
                </c:pt>
                <c:pt idx="3775">
                  <c:v>115184262</c:v>
                </c:pt>
                <c:pt idx="3776">
                  <c:v>109260174</c:v>
                </c:pt>
                <c:pt idx="3777">
                  <c:v>99971245</c:v>
                </c:pt>
                <c:pt idx="3778">
                  <c:v>95380775</c:v>
                </c:pt>
                <c:pt idx="3779">
                  <c:v>87647947</c:v>
                </c:pt>
                <c:pt idx="3780">
                  <c:v>86365962</c:v>
                </c:pt>
                <c:pt idx="3781">
                  <c:v>85091786</c:v>
                </c:pt>
                <c:pt idx="3782">
                  <c:v>81978043</c:v>
                </c:pt>
                <c:pt idx="3783">
                  <c:v>80913431</c:v>
                </c:pt>
                <c:pt idx="3784">
                  <c:v>77847074</c:v>
                </c:pt>
                <c:pt idx="3785">
                  <c:v>77740113</c:v>
                </c:pt>
                <c:pt idx="3786">
                  <c:v>73470374</c:v>
                </c:pt>
                <c:pt idx="3787">
                  <c:v>71202266</c:v>
                </c:pt>
                <c:pt idx="3788">
                  <c:v>65962971</c:v>
                </c:pt>
                <c:pt idx="3789">
                  <c:v>64263581</c:v>
                </c:pt>
                <c:pt idx="3790">
                  <c:v>63707216</c:v>
                </c:pt>
                <c:pt idx="3791">
                  <c:v>63217945</c:v>
                </c:pt>
                <c:pt idx="3792">
                  <c:v>60868826</c:v>
                </c:pt>
                <c:pt idx="3793">
                  <c:v>60219676</c:v>
                </c:pt>
                <c:pt idx="3794">
                  <c:v>59349087</c:v>
                </c:pt>
                <c:pt idx="3795">
                  <c:v>52815738</c:v>
                </c:pt>
                <c:pt idx="3796">
                  <c:v>52195518</c:v>
                </c:pt>
                <c:pt idx="3797">
                  <c:v>49131715</c:v>
                </c:pt>
                <c:pt idx="3798">
                  <c:v>49072123</c:v>
                </c:pt>
                <c:pt idx="3799">
                  <c:v>48648612</c:v>
                </c:pt>
                <c:pt idx="3800">
                  <c:v>48433771</c:v>
                </c:pt>
                <c:pt idx="3801">
                  <c:v>47911071</c:v>
                </c:pt>
                <c:pt idx="3802">
                  <c:v>47522226</c:v>
                </c:pt>
                <c:pt idx="3803">
                  <c:v>45819640</c:v>
                </c:pt>
                <c:pt idx="3804">
                  <c:v>42648455</c:v>
                </c:pt>
                <c:pt idx="3805">
                  <c:v>42251663</c:v>
                </c:pt>
                <c:pt idx="3806">
                  <c:v>41476397</c:v>
                </c:pt>
                <c:pt idx="3807">
                  <c:v>41248091</c:v>
                </c:pt>
                <c:pt idx="3808">
                  <c:v>39809114</c:v>
                </c:pt>
                <c:pt idx="3809">
                  <c:v>38255500</c:v>
                </c:pt>
                <c:pt idx="3810">
                  <c:v>37942626</c:v>
                </c:pt>
                <c:pt idx="3811">
                  <c:v>36912086</c:v>
                </c:pt>
                <c:pt idx="3812">
                  <c:v>36827637</c:v>
                </c:pt>
                <c:pt idx="3813">
                  <c:v>35880438</c:v>
                </c:pt>
                <c:pt idx="3814">
                  <c:v>35438517</c:v>
                </c:pt>
                <c:pt idx="3815">
                  <c:v>31871942</c:v>
                </c:pt>
                <c:pt idx="3816">
                  <c:v>31550213</c:v>
                </c:pt>
                <c:pt idx="3817">
                  <c:v>30516763</c:v>
                </c:pt>
                <c:pt idx="3818">
                  <c:v>30130534</c:v>
                </c:pt>
                <c:pt idx="3819">
                  <c:v>29748529</c:v>
                </c:pt>
                <c:pt idx="3820">
                  <c:v>28911588</c:v>
                </c:pt>
                <c:pt idx="3821">
                  <c:v>27173579</c:v>
                </c:pt>
                <c:pt idx="3822">
                  <c:v>25399812</c:v>
                </c:pt>
                <c:pt idx="3823">
                  <c:v>25241493</c:v>
                </c:pt>
                <c:pt idx="3824">
                  <c:v>23663791</c:v>
                </c:pt>
                <c:pt idx="3825">
                  <c:v>22566623</c:v>
                </c:pt>
                <c:pt idx="3826">
                  <c:v>21512171</c:v>
                </c:pt>
                <c:pt idx="3827">
                  <c:v>20592734</c:v>
                </c:pt>
                <c:pt idx="3828">
                  <c:v>19399326</c:v>
                </c:pt>
                <c:pt idx="3829">
                  <c:v>19125343</c:v>
                </c:pt>
                <c:pt idx="3830">
                  <c:v>18179717</c:v>
                </c:pt>
                <c:pt idx="3831">
                  <c:v>18001696</c:v>
                </c:pt>
                <c:pt idx="3832">
                  <c:v>17164910</c:v>
                </c:pt>
                <c:pt idx="3833">
                  <c:v>16976434</c:v>
                </c:pt>
                <c:pt idx="3834">
                  <c:v>15723883</c:v>
                </c:pt>
                <c:pt idx="3835">
                  <c:v>13528547</c:v>
                </c:pt>
                <c:pt idx="3836">
                  <c:v>13502310</c:v>
                </c:pt>
                <c:pt idx="3837">
                  <c:v>13091639</c:v>
                </c:pt>
                <c:pt idx="3838">
                  <c:v>12593372</c:v>
                </c:pt>
                <c:pt idx="3839">
                  <c:v>12159419</c:v>
                </c:pt>
                <c:pt idx="3840">
                  <c:v>12017061</c:v>
                </c:pt>
                <c:pt idx="3841">
                  <c:v>10964388</c:v>
                </c:pt>
                <c:pt idx="3842">
                  <c:v>10345078</c:v>
                </c:pt>
                <c:pt idx="3843">
                  <c:v>9553541</c:v>
                </c:pt>
                <c:pt idx="3844">
                  <c:v>8214571</c:v>
                </c:pt>
                <c:pt idx="3845">
                  <c:v>7167612</c:v>
                </c:pt>
                <c:pt idx="3846">
                  <c:v>5693878</c:v>
                </c:pt>
                <c:pt idx="3847">
                  <c:v>5126190</c:v>
                </c:pt>
                <c:pt idx="3848">
                  <c:v>4916357</c:v>
                </c:pt>
                <c:pt idx="3849">
                  <c:v>4830252</c:v>
                </c:pt>
                <c:pt idx="3850">
                  <c:v>4410652</c:v>
                </c:pt>
                <c:pt idx="3851">
                  <c:v>4358814</c:v>
                </c:pt>
                <c:pt idx="3852">
                  <c:v>3929161</c:v>
                </c:pt>
                <c:pt idx="3853">
                  <c:v>3678260</c:v>
                </c:pt>
                <c:pt idx="3854">
                  <c:v>3641671</c:v>
                </c:pt>
                <c:pt idx="3855">
                  <c:v>3397431</c:v>
                </c:pt>
                <c:pt idx="3856">
                  <c:v>3275761</c:v>
                </c:pt>
                <c:pt idx="3857">
                  <c:v>3029644</c:v>
                </c:pt>
                <c:pt idx="3858">
                  <c:v>2958958</c:v>
                </c:pt>
                <c:pt idx="3859">
                  <c:v>2460021</c:v>
                </c:pt>
                <c:pt idx="3860">
                  <c:v>2423611</c:v>
                </c:pt>
                <c:pt idx="3861">
                  <c:v>2012682</c:v>
                </c:pt>
                <c:pt idx="3862">
                  <c:v>1710903</c:v>
                </c:pt>
                <c:pt idx="3863">
                  <c:v>1616368</c:v>
                </c:pt>
                <c:pt idx="3864">
                  <c:v>1199417</c:v>
                </c:pt>
                <c:pt idx="3865">
                  <c:v>1170499</c:v>
                </c:pt>
                <c:pt idx="3866">
                  <c:v>1023513</c:v>
                </c:pt>
                <c:pt idx="3867">
                  <c:v>754040</c:v>
                </c:pt>
                <c:pt idx="3868">
                  <c:v>15997837176</c:v>
                </c:pt>
                <c:pt idx="3869">
                  <c:v>12761581637</c:v>
                </c:pt>
                <c:pt idx="3870">
                  <c:v>8876888080</c:v>
                </c:pt>
                <c:pt idx="3871">
                  <c:v>4702384754</c:v>
                </c:pt>
                <c:pt idx="3872">
                  <c:v>4220529282</c:v>
                </c:pt>
                <c:pt idx="3873">
                  <c:v>4104675189</c:v>
                </c:pt>
                <c:pt idx="3874">
                  <c:v>4087104311</c:v>
                </c:pt>
                <c:pt idx="3875">
                  <c:v>4002150278</c:v>
                </c:pt>
                <c:pt idx="3876">
                  <c:v>3601622630</c:v>
                </c:pt>
                <c:pt idx="3877">
                  <c:v>3447892476</c:v>
                </c:pt>
                <c:pt idx="3878">
                  <c:v>2725397974</c:v>
                </c:pt>
                <c:pt idx="3879">
                  <c:v>2487828400</c:v>
                </c:pt>
                <c:pt idx="3880">
                  <c:v>2450424089</c:v>
                </c:pt>
                <c:pt idx="3881">
                  <c:v>2413243291</c:v>
                </c:pt>
                <c:pt idx="3882">
                  <c:v>2224499367</c:v>
                </c:pt>
                <c:pt idx="3883">
                  <c:v>2202960436</c:v>
                </c:pt>
                <c:pt idx="3884">
                  <c:v>2155551665</c:v>
                </c:pt>
                <c:pt idx="3885">
                  <c:v>2050276589</c:v>
                </c:pt>
                <c:pt idx="3886">
                  <c:v>1730298884</c:v>
                </c:pt>
                <c:pt idx="3887">
                  <c:v>1575584029</c:v>
                </c:pt>
                <c:pt idx="3888">
                  <c:v>1525654462</c:v>
                </c:pt>
                <c:pt idx="3889">
                  <c:v>1520574985</c:v>
                </c:pt>
                <c:pt idx="3890">
                  <c:v>1483010967</c:v>
                </c:pt>
                <c:pt idx="3891">
                  <c:v>1392074135</c:v>
                </c:pt>
                <c:pt idx="3892">
                  <c:v>1338286673</c:v>
                </c:pt>
                <c:pt idx="3893">
                  <c:v>1318248863</c:v>
                </c:pt>
                <c:pt idx="3894">
                  <c:v>1274211447</c:v>
                </c:pt>
                <c:pt idx="3895">
                  <c:v>1228904088</c:v>
                </c:pt>
                <c:pt idx="3896">
                  <c:v>1225093160</c:v>
                </c:pt>
                <c:pt idx="3897">
                  <c:v>1179208293</c:v>
                </c:pt>
                <c:pt idx="3898">
                  <c:v>1091093694</c:v>
                </c:pt>
                <c:pt idx="3899">
                  <c:v>1069968829</c:v>
                </c:pt>
                <c:pt idx="3900">
                  <c:v>1046983945</c:v>
                </c:pt>
                <c:pt idx="3901">
                  <c:v>1040924256</c:v>
                </c:pt>
                <c:pt idx="3902">
                  <c:v>978881494</c:v>
                </c:pt>
                <c:pt idx="3903">
                  <c:v>971266949</c:v>
                </c:pt>
                <c:pt idx="3904">
                  <c:v>940244665</c:v>
                </c:pt>
                <c:pt idx="3905">
                  <c:v>926619321</c:v>
                </c:pt>
                <c:pt idx="3906">
                  <c:v>904642277</c:v>
                </c:pt>
                <c:pt idx="3907">
                  <c:v>893054207</c:v>
                </c:pt>
                <c:pt idx="3908">
                  <c:v>876016510</c:v>
                </c:pt>
                <c:pt idx="3909">
                  <c:v>874862123</c:v>
                </c:pt>
                <c:pt idx="3910">
                  <c:v>858528681</c:v>
                </c:pt>
                <c:pt idx="3911">
                  <c:v>825273390</c:v>
                </c:pt>
                <c:pt idx="3912">
                  <c:v>764902505</c:v>
                </c:pt>
                <c:pt idx="3913">
                  <c:v>763924806</c:v>
                </c:pt>
                <c:pt idx="3914">
                  <c:v>754025391</c:v>
                </c:pt>
                <c:pt idx="3915">
                  <c:v>732012923</c:v>
                </c:pt>
                <c:pt idx="3916">
                  <c:v>729846147</c:v>
                </c:pt>
                <c:pt idx="3917">
                  <c:v>684731795</c:v>
                </c:pt>
                <c:pt idx="3918">
                  <c:v>653264715</c:v>
                </c:pt>
                <c:pt idx="3919">
                  <c:v>647324816</c:v>
                </c:pt>
                <c:pt idx="3920">
                  <c:v>636044184</c:v>
                </c:pt>
                <c:pt idx="3921">
                  <c:v>628710729</c:v>
                </c:pt>
                <c:pt idx="3922">
                  <c:v>621218081</c:v>
                </c:pt>
                <c:pt idx="3923">
                  <c:v>596740347</c:v>
                </c:pt>
                <c:pt idx="3924">
                  <c:v>595794265</c:v>
                </c:pt>
                <c:pt idx="3925">
                  <c:v>537751416</c:v>
                </c:pt>
                <c:pt idx="3926">
                  <c:v>514169403</c:v>
                </c:pt>
                <c:pt idx="3927">
                  <c:v>490166618</c:v>
                </c:pt>
                <c:pt idx="3928">
                  <c:v>473414876</c:v>
                </c:pt>
                <c:pt idx="3929">
                  <c:v>470769058</c:v>
                </c:pt>
                <c:pt idx="3930">
                  <c:v>467819923</c:v>
                </c:pt>
                <c:pt idx="3931">
                  <c:v>461593224</c:v>
                </c:pt>
                <c:pt idx="3932">
                  <c:v>452083209</c:v>
                </c:pt>
                <c:pt idx="3933">
                  <c:v>421881094</c:v>
                </c:pt>
                <c:pt idx="3934">
                  <c:v>421777858</c:v>
                </c:pt>
                <c:pt idx="3935">
                  <c:v>407039109</c:v>
                </c:pt>
                <c:pt idx="3936">
                  <c:v>380486937</c:v>
                </c:pt>
                <c:pt idx="3937">
                  <c:v>362046836</c:v>
                </c:pt>
                <c:pt idx="3938">
                  <c:v>347611889</c:v>
                </c:pt>
                <c:pt idx="3939">
                  <c:v>345815245</c:v>
                </c:pt>
                <c:pt idx="3940">
                  <c:v>342114644</c:v>
                </c:pt>
                <c:pt idx="3941">
                  <c:v>339132469</c:v>
                </c:pt>
                <c:pt idx="3942">
                  <c:v>332013870</c:v>
                </c:pt>
                <c:pt idx="3943">
                  <c:v>324482602</c:v>
                </c:pt>
                <c:pt idx="3944">
                  <c:v>322334166</c:v>
                </c:pt>
                <c:pt idx="3945">
                  <c:v>316336894</c:v>
                </c:pt>
                <c:pt idx="3946">
                  <c:v>310964732</c:v>
                </c:pt>
                <c:pt idx="3947">
                  <c:v>303397730</c:v>
                </c:pt>
                <c:pt idx="3948">
                  <c:v>303013348</c:v>
                </c:pt>
                <c:pt idx="3949">
                  <c:v>300046301</c:v>
                </c:pt>
                <c:pt idx="3950">
                  <c:v>295327270</c:v>
                </c:pt>
                <c:pt idx="3951">
                  <c:v>275309619</c:v>
                </c:pt>
                <c:pt idx="3952">
                  <c:v>259230473</c:v>
                </c:pt>
                <c:pt idx="3953">
                  <c:v>240975821</c:v>
                </c:pt>
                <c:pt idx="3954">
                  <c:v>234212109</c:v>
                </c:pt>
                <c:pt idx="3955">
                  <c:v>223643755</c:v>
                </c:pt>
                <c:pt idx="3956">
                  <c:v>221988649</c:v>
                </c:pt>
                <c:pt idx="3957">
                  <c:v>221408738</c:v>
                </c:pt>
                <c:pt idx="3958">
                  <c:v>220337439</c:v>
                </c:pt>
                <c:pt idx="3959">
                  <c:v>219375456</c:v>
                </c:pt>
                <c:pt idx="3960">
                  <c:v>217304842</c:v>
                </c:pt>
                <c:pt idx="3961">
                  <c:v>215180278</c:v>
                </c:pt>
                <c:pt idx="3962">
                  <c:v>213093379</c:v>
                </c:pt>
                <c:pt idx="3963">
                  <c:v>212660504</c:v>
                </c:pt>
                <c:pt idx="3964">
                  <c:v>211023806</c:v>
                </c:pt>
                <c:pt idx="3965">
                  <c:v>198028966</c:v>
                </c:pt>
                <c:pt idx="3966">
                  <c:v>197909006</c:v>
                </c:pt>
                <c:pt idx="3967">
                  <c:v>197069644</c:v>
                </c:pt>
                <c:pt idx="3968">
                  <c:v>196997213</c:v>
                </c:pt>
                <c:pt idx="3969">
                  <c:v>191856855</c:v>
                </c:pt>
                <c:pt idx="3970">
                  <c:v>181592627</c:v>
                </c:pt>
                <c:pt idx="3971">
                  <c:v>176745246</c:v>
                </c:pt>
                <c:pt idx="3972">
                  <c:v>173689389</c:v>
                </c:pt>
                <c:pt idx="3973">
                  <c:v>173334143</c:v>
                </c:pt>
                <c:pt idx="3974">
                  <c:v>169557390</c:v>
                </c:pt>
                <c:pt idx="3975">
                  <c:v>165630551</c:v>
                </c:pt>
                <c:pt idx="3976">
                  <c:v>163532134</c:v>
                </c:pt>
                <c:pt idx="3977">
                  <c:v>158634062</c:v>
                </c:pt>
                <c:pt idx="3978">
                  <c:v>155717323</c:v>
                </c:pt>
                <c:pt idx="3979">
                  <c:v>154654988</c:v>
                </c:pt>
                <c:pt idx="3980">
                  <c:v>153197845</c:v>
                </c:pt>
                <c:pt idx="3981">
                  <c:v>151642641</c:v>
                </c:pt>
                <c:pt idx="3982">
                  <c:v>149408878</c:v>
                </c:pt>
                <c:pt idx="3983">
                  <c:v>148590492</c:v>
                </c:pt>
                <c:pt idx="3984">
                  <c:v>148244518</c:v>
                </c:pt>
                <c:pt idx="3985">
                  <c:v>148210834</c:v>
                </c:pt>
                <c:pt idx="3986">
                  <c:v>146515868</c:v>
                </c:pt>
                <c:pt idx="3987">
                  <c:v>146399836</c:v>
                </c:pt>
                <c:pt idx="3988">
                  <c:v>143209391</c:v>
                </c:pt>
                <c:pt idx="3989">
                  <c:v>140403215</c:v>
                </c:pt>
                <c:pt idx="3990">
                  <c:v>134601898</c:v>
                </c:pt>
                <c:pt idx="3991">
                  <c:v>134352281</c:v>
                </c:pt>
                <c:pt idx="3992">
                  <c:v>134346740</c:v>
                </c:pt>
                <c:pt idx="3993">
                  <c:v>134258462</c:v>
                </c:pt>
                <c:pt idx="3994">
                  <c:v>128078902</c:v>
                </c:pt>
                <c:pt idx="3995">
                  <c:v>126580406</c:v>
                </c:pt>
                <c:pt idx="3996">
                  <c:v>125087365</c:v>
                </c:pt>
                <c:pt idx="3997">
                  <c:v>124176311</c:v>
                </c:pt>
                <c:pt idx="3998">
                  <c:v>122353432</c:v>
                </c:pt>
                <c:pt idx="3999">
                  <c:v>119584304</c:v>
                </c:pt>
                <c:pt idx="4000">
                  <c:v>115956534</c:v>
                </c:pt>
                <c:pt idx="4001">
                  <c:v>108781057</c:v>
                </c:pt>
                <c:pt idx="4002">
                  <c:v>105857045</c:v>
                </c:pt>
                <c:pt idx="4003">
                  <c:v>101561400</c:v>
                </c:pt>
                <c:pt idx="4004">
                  <c:v>101166265</c:v>
                </c:pt>
                <c:pt idx="4005">
                  <c:v>100938335</c:v>
                </c:pt>
                <c:pt idx="4006">
                  <c:v>100245343</c:v>
                </c:pt>
                <c:pt idx="4007">
                  <c:v>98683122</c:v>
                </c:pt>
                <c:pt idx="4008">
                  <c:v>96365475</c:v>
                </c:pt>
                <c:pt idx="4009">
                  <c:v>95793305</c:v>
                </c:pt>
                <c:pt idx="4010">
                  <c:v>95688823</c:v>
                </c:pt>
                <c:pt idx="4011">
                  <c:v>94824829</c:v>
                </c:pt>
                <c:pt idx="4012">
                  <c:v>94764946</c:v>
                </c:pt>
                <c:pt idx="4013">
                  <c:v>94320990</c:v>
                </c:pt>
                <c:pt idx="4014">
                  <c:v>93946101</c:v>
                </c:pt>
                <c:pt idx="4015">
                  <c:v>93534878</c:v>
                </c:pt>
                <c:pt idx="4016">
                  <c:v>92326804</c:v>
                </c:pt>
                <c:pt idx="4017">
                  <c:v>92098423</c:v>
                </c:pt>
                <c:pt idx="4018">
                  <c:v>91050843</c:v>
                </c:pt>
                <c:pt idx="4019">
                  <c:v>89915997</c:v>
                </c:pt>
                <c:pt idx="4020">
                  <c:v>89260297</c:v>
                </c:pt>
                <c:pt idx="4021">
                  <c:v>84130472</c:v>
                </c:pt>
                <c:pt idx="4022">
                  <c:v>82885054</c:v>
                </c:pt>
                <c:pt idx="4023">
                  <c:v>82702838</c:v>
                </c:pt>
                <c:pt idx="4024">
                  <c:v>82590372</c:v>
                </c:pt>
                <c:pt idx="4025">
                  <c:v>80950976</c:v>
                </c:pt>
                <c:pt idx="4026">
                  <c:v>80114989</c:v>
                </c:pt>
                <c:pt idx="4027">
                  <c:v>79746360</c:v>
                </c:pt>
                <c:pt idx="4028">
                  <c:v>78391136</c:v>
                </c:pt>
                <c:pt idx="4029">
                  <c:v>76096915</c:v>
                </c:pt>
                <c:pt idx="4030">
                  <c:v>75778597</c:v>
                </c:pt>
                <c:pt idx="4031">
                  <c:v>73140412</c:v>
                </c:pt>
                <c:pt idx="4032">
                  <c:v>72248757</c:v>
                </c:pt>
                <c:pt idx="4033">
                  <c:v>70052932</c:v>
                </c:pt>
                <c:pt idx="4034">
                  <c:v>68859852</c:v>
                </c:pt>
                <c:pt idx="4035">
                  <c:v>68820334</c:v>
                </c:pt>
                <c:pt idx="4036">
                  <c:v>67745384</c:v>
                </c:pt>
                <c:pt idx="4037">
                  <c:v>67283765</c:v>
                </c:pt>
                <c:pt idx="4038">
                  <c:v>67004447</c:v>
                </c:pt>
                <c:pt idx="4039">
                  <c:v>65813340</c:v>
                </c:pt>
                <c:pt idx="4040">
                  <c:v>65323684</c:v>
                </c:pt>
                <c:pt idx="4041">
                  <c:v>65278328</c:v>
                </c:pt>
                <c:pt idx="4042">
                  <c:v>63710051</c:v>
                </c:pt>
                <c:pt idx="4043">
                  <c:v>62976469</c:v>
                </c:pt>
                <c:pt idx="4044">
                  <c:v>62931407</c:v>
                </c:pt>
                <c:pt idx="4045">
                  <c:v>61716029</c:v>
                </c:pt>
                <c:pt idx="4046">
                  <c:v>59852376</c:v>
                </c:pt>
                <c:pt idx="4047">
                  <c:v>57846660</c:v>
                </c:pt>
                <c:pt idx="4048">
                  <c:v>54379982</c:v>
                </c:pt>
                <c:pt idx="4049">
                  <c:v>54175485</c:v>
                </c:pt>
                <c:pt idx="4050">
                  <c:v>54162849</c:v>
                </c:pt>
                <c:pt idx="4051">
                  <c:v>53787739</c:v>
                </c:pt>
                <c:pt idx="4052">
                  <c:v>53577702</c:v>
                </c:pt>
                <c:pt idx="4053">
                  <c:v>51862424</c:v>
                </c:pt>
                <c:pt idx="4054">
                  <c:v>50933731</c:v>
                </c:pt>
                <c:pt idx="4055">
                  <c:v>50819871</c:v>
                </c:pt>
                <c:pt idx="4056">
                  <c:v>49203976</c:v>
                </c:pt>
                <c:pt idx="4057">
                  <c:v>49153973</c:v>
                </c:pt>
                <c:pt idx="4058">
                  <c:v>49104994</c:v>
                </c:pt>
                <c:pt idx="4059">
                  <c:v>48625539</c:v>
                </c:pt>
                <c:pt idx="4060">
                  <c:v>47487787</c:v>
                </c:pt>
                <c:pt idx="4061">
                  <c:v>46858477</c:v>
                </c:pt>
                <c:pt idx="4062">
                  <c:v>45938921</c:v>
                </c:pt>
                <c:pt idx="4063">
                  <c:v>45814688</c:v>
                </c:pt>
                <c:pt idx="4064">
                  <c:v>45100184</c:v>
                </c:pt>
                <c:pt idx="4065">
                  <c:v>44002744</c:v>
                </c:pt>
                <c:pt idx="4066">
                  <c:v>42663812</c:v>
                </c:pt>
                <c:pt idx="4067">
                  <c:v>41887065</c:v>
                </c:pt>
                <c:pt idx="4068">
                  <c:v>41277597</c:v>
                </c:pt>
                <c:pt idx="4069">
                  <c:v>40990648</c:v>
                </c:pt>
                <c:pt idx="4070">
                  <c:v>40803264</c:v>
                </c:pt>
                <c:pt idx="4071">
                  <c:v>40324837</c:v>
                </c:pt>
                <c:pt idx="4072">
                  <c:v>40106309</c:v>
                </c:pt>
                <c:pt idx="4073">
                  <c:v>40026575</c:v>
                </c:pt>
                <c:pt idx="4074">
                  <c:v>39735811</c:v>
                </c:pt>
                <c:pt idx="4075">
                  <c:v>39455705</c:v>
                </c:pt>
                <c:pt idx="4076">
                  <c:v>38729337</c:v>
                </c:pt>
                <c:pt idx="4077">
                  <c:v>38503010</c:v>
                </c:pt>
                <c:pt idx="4078">
                  <c:v>37397231</c:v>
                </c:pt>
                <c:pt idx="4079">
                  <c:v>36877869</c:v>
                </c:pt>
                <c:pt idx="4080">
                  <c:v>36859503</c:v>
                </c:pt>
                <c:pt idx="4081">
                  <c:v>35284460</c:v>
                </c:pt>
                <c:pt idx="4082">
                  <c:v>34692183</c:v>
                </c:pt>
                <c:pt idx="4083">
                  <c:v>34330783</c:v>
                </c:pt>
                <c:pt idx="4084">
                  <c:v>34286838</c:v>
                </c:pt>
                <c:pt idx="4085">
                  <c:v>34112274</c:v>
                </c:pt>
                <c:pt idx="4086">
                  <c:v>34065082</c:v>
                </c:pt>
                <c:pt idx="4087">
                  <c:v>33240737</c:v>
                </c:pt>
                <c:pt idx="4088">
                  <c:v>32887588</c:v>
                </c:pt>
                <c:pt idx="4089">
                  <c:v>32521762</c:v>
                </c:pt>
                <c:pt idx="4090">
                  <c:v>31822036</c:v>
                </c:pt>
                <c:pt idx="4091">
                  <c:v>31426862</c:v>
                </c:pt>
                <c:pt idx="4092">
                  <c:v>31120037</c:v>
                </c:pt>
                <c:pt idx="4093">
                  <c:v>30567103</c:v>
                </c:pt>
                <c:pt idx="4094">
                  <c:v>30239900</c:v>
                </c:pt>
                <c:pt idx="4095">
                  <c:v>30024370</c:v>
                </c:pt>
                <c:pt idx="4096">
                  <c:v>29905782</c:v>
                </c:pt>
                <c:pt idx="4097">
                  <c:v>29751981</c:v>
                </c:pt>
                <c:pt idx="4098">
                  <c:v>29568208</c:v>
                </c:pt>
                <c:pt idx="4099">
                  <c:v>29543245</c:v>
                </c:pt>
                <c:pt idx="4100">
                  <c:v>29086423</c:v>
                </c:pt>
                <c:pt idx="4101">
                  <c:v>28926164</c:v>
                </c:pt>
                <c:pt idx="4102">
                  <c:v>28777707</c:v>
                </c:pt>
                <c:pt idx="4103">
                  <c:v>28403747</c:v>
                </c:pt>
                <c:pt idx="4104">
                  <c:v>27807050</c:v>
                </c:pt>
                <c:pt idx="4105">
                  <c:v>26995384</c:v>
                </c:pt>
                <c:pt idx="4106">
                  <c:v>26787168</c:v>
                </c:pt>
                <c:pt idx="4107">
                  <c:v>26337410</c:v>
                </c:pt>
                <c:pt idx="4108">
                  <c:v>25333785</c:v>
                </c:pt>
                <c:pt idx="4109">
                  <c:v>24970056</c:v>
                </c:pt>
                <c:pt idx="4110">
                  <c:v>24963342</c:v>
                </c:pt>
                <c:pt idx="4111">
                  <c:v>24956791</c:v>
                </c:pt>
                <c:pt idx="4112">
                  <c:v>24618889</c:v>
                </c:pt>
                <c:pt idx="4113">
                  <c:v>24592346</c:v>
                </c:pt>
                <c:pt idx="4114">
                  <c:v>24584975</c:v>
                </c:pt>
                <c:pt idx="4115">
                  <c:v>24167805</c:v>
                </c:pt>
                <c:pt idx="4116">
                  <c:v>23361571</c:v>
                </c:pt>
                <c:pt idx="4117">
                  <c:v>23180883</c:v>
                </c:pt>
                <c:pt idx="4118">
                  <c:v>23073266</c:v>
                </c:pt>
                <c:pt idx="4119">
                  <c:v>23049330</c:v>
                </c:pt>
                <c:pt idx="4120">
                  <c:v>23020023</c:v>
                </c:pt>
                <c:pt idx="4121">
                  <c:v>22539515</c:v>
                </c:pt>
                <c:pt idx="4122">
                  <c:v>21759751</c:v>
                </c:pt>
                <c:pt idx="4123">
                  <c:v>21159505</c:v>
                </c:pt>
                <c:pt idx="4124">
                  <c:v>20799242</c:v>
                </c:pt>
                <c:pt idx="4125">
                  <c:v>20660144</c:v>
                </c:pt>
                <c:pt idx="4126">
                  <c:v>20509143</c:v>
                </c:pt>
                <c:pt idx="4127">
                  <c:v>20480549</c:v>
                </c:pt>
                <c:pt idx="4128">
                  <c:v>20415118</c:v>
                </c:pt>
                <c:pt idx="4129">
                  <c:v>20143750</c:v>
                </c:pt>
                <c:pt idx="4130">
                  <c:v>19710722</c:v>
                </c:pt>
                <c:pt idx="4131">
                  <c:v>19675147</c:v>
                </c:pt>
                <c:pt idx="4132">
                  <c:v>19286214</c:v>
                </c:pt>
                <c:pt idx="4133">
                  <c:v>19237821</c:v>
                </c:pt>
                <c:pt idx="4134">
                  <c:v>19035731</c:v>
                </c:pt>
                <c:pt idx="4135">
                  <c:v>19028962</c:v>
                </c:pt>
                <c:pt idx="4136">
                  <c:v>18464328</c:v>
                </c:pt>
                <c:pt idx="4137">
                  <c:v>18455531</c:v>
                </c:pt>
                <c:pt idx="4138">
                  <c:v>18234015</c:v>
                </c:pt>
                <c:pt idx="4139">
                  <c:v>18199541</c:v>
                </c:pt>
                <c:pt idx="4140">
                  <c:v>17636980</c:v>
                </c:pt>
                <c:pt idx="4141">
                  <c:v>17513220</c:v>
                </c:pt>
                <c:pt idx="4142">
                  <c:v>17202807</c:v>
                </c:pt>
                <c:pt idx="4143">
                  <c:v>17101661</c:v>
                </c:pt>
                <c:pt idx="4144">
                  <c:v>16904656</c:v>
                </c:pt>
                <c:pt idx="4145">
                  <c:v>16760840</c:v>
                </c:pt>
                <c:pt idx="4146">
                  <c:v>16628942</c:v>
                </c:pt>
                <c:pt idx="4147">
                  <c:v>16624329</c:v>
                </c:pt>
                <c:pt idx="4148">
                  <c:v>16286807</c:v>
                </c:pt>
                <c:pt idx="4149">
                  <c:v>15918200</c:v>
                </c:pt>
                <c:pt idx="4150">
                  <c:v>15882754</c:v>
                </c:pt>
                <c:pt idx="4151">
                  <c:v>15853212</c:v>
                </c:pt>
                <c:pt idx="4152">
                  <c:v>15683136</c:v>
                </c:pt>
                <c:pt idx="4153">
                  <c:v>15475254</c:v>
                </c:pt>
                <c:pt idx="4154">
                  <c:v>15444148</c:v>
                </c:pt>
                <c:pt idx="4155">
                  <c:v>14750403</c:v>
                </c:pt>
                <c:pt idx="4156">
                  <c:v>14603059</c:v>
                </c:pt>
                <c:pt idx="4157">
                  <c:v>14349866</c:v>
                </c:pt>
                <c:pt idx="4158">
                  <c:v>14141098</c:v>
                </c:pt>
                <c:pt idx="4159">
                  <c:v>14136245</c:v>
                </c:pt>
                <c:pt idx="4160">
                  <c:v>14097242</c:v>
                </c:pt>
                <c:pt idx="4161">
                  <c:v>14095709</c:v>
                </c:pt>
                <c:pt idx="4162">
                  <c:v>13945133</c:v>
                </c:pt>
                <c:pt idx="4163">
                  <c:v>13514312</c:v>
                </c:pt>
                <c:pt idx="4164">
                  <c:v>13195817</c:v>
                </c:pt>
                <c:pt idx="4165">
                  <c:v>12907790</c:v>
                </c:pt>
                <c:pt idx="4166">
                  <c:v>12879569</c:v>
                </c:pt>
                <c:pt idx="4167">
                  <c:v>12861662</c:v>
                </c:pt>
                <c:pt idx="4168">
                  <c:v>12346878</c:v>
                </c:pt>
                <c:pt idx="4169">
                  <c:v>12152534</c:v>
                </c:pt>
                <c:pt idx="4170">
                  <c:v>12034187</c:v>
                </c:pt>
                <c:pt idx="4171">
                  <c:v>12010045</c:v>
                </c:pt>
                <c:pt idx="4172">
                  <c:v>11953236</c:v>
                </c:pt>
                <c:pt idx="4173">
                  <c:v>11720575</c:v>
                </c:pt>
                <c:pt idx="4174">
                  <c:v>11650207</c:v>
                </c:pt>
                <c:pt idx="4175">
                  <c:v>11593331</c:v>
                </c:pt>
                <c:pt idx="4176">
                  <c:v>11586762</c:v>
                </c:pt>
                <c:pt idx="4177">
                  <c:v>11532982</c:v>
                </c:pt>
                <c:pt idx="4178">
                  <c:v>11164152</c:v>
                </c:pt>
                <c:pt idx="4179">
                  <c:v>11081155</c:v>
                </c:pt>
                <c:pt idx="4180">
                  <c:v>10947699</c:v>
                </c:pt>
                <c:pt idx="4181">
                  <c:v>10652129</c:v>
                </c:pt>
                <c:pt idx="4182">
                  <c:v>10603240</c:v>
                </c:pt>
                <c:pt idx="4183">
                  <c:v>10488070</c:v>
                </c:pt>
                <c:pt idx="4184">
                  <c:v>10452404</c:v>
                </c:pt>
                <c:pt idx="4185">
                  <c:v>10129722</c:v>
                </c:pt>
                <c:pt idx="4186">
                  <c:v>9855860</c:v>
                </c:pt>
                <c:pt idx="4187">
                  <c:v>9817884</c:v>
                </c:pt>
                <c:pt idx="4188">
                  <c:v>9808024</c:v>
                </c:pt>
                <c:pt idx="4189">
                  <c:v>9805180</c:v>
                </c:pt>
                <c:pt idx="4190">
                  <c:v>9439610</c:v>
                </c:pt>
                <c:pt idx="4191">
                  <c:v>9435006</c:v>
                </c:pt>
                <c:pt idx="4192">
                  <c:v>9363686</c:v>
                </c:pt>
                <c:pt idx="4193">
                  <c:v>9142524</c:v>
                </c:pt>
                <c:pt idx="4194">
                  <c:v>8819827</c:v>
                </c:pt>
                <c:pt idx="4195">
                  <c:v>8728934</c:v>
                </c:pt>
                <c:pt idx="4196">
                  <c:v>8652872</c:v>
                </c:pt>
                <c:pt idx="4197">
                  <c:v>8645871</c:v>
                </c:pt>
                <c:pt idx="4198">
                  <c:v>8551794</c:v>
                </c:pt>
                <c:pt idx="4199">
                  <c:v>8233030</c:v>
                </c:pt>
                <c:pt idx="4200">
                  <c:v>8229949</c:v>
                </c:pt>
                <c:pt idx="4201">
                  <c:v>8140627</c:v>
                </c:pt>
                <c:pt idx="4202">
                  <c:v>7930612</c:v>
                </c:pt>
                <c:pt idx="4203">
                  <c:v>7660304</c:v>
                </c:pt>
                <c:pt idx="4204">
                  <c:v>7586553</c:v>
                </c:pt>
                <c:pt idx="4205">
                  <c:v>7576649</c:v>
                </c:pt>
                <c:pt idx="4206">
                  <c:v>7511232</c:v>
                </c:pt>
                <c:pt idx="4207">
                  <c:v>7398069</c:v>
                </c:pt>
                <c:pt idx="4208">
                  <c:v>7293780</c:v>
                </c:pt>
                <c:pt idx="4209">
                  <c:v>7232663</c:v>
                </c:pt>
                <c:pt idx="4210">
                  <c:v>7227467</c:v>
                </c:pt>
                <c:pt idx="4211">
                  <c:v>6950084</c:v>
                </c:pt>
                <c:pt idx="4212">
                  <c:v>6915258</c:v>
                </c:pt>
                <c:pt idx="4213">
                  <c:v>6890524</c:v>
                </c:pt>
                <c:pt idx="4214">
                  <c:v>6669743</c:v>
                </c:pt>
                <c:pt idx="4215">
                  <c:v>6639693</c:v>
                </c:pt>
                <c:pt idx="4216">
                  <c:v>6536361</c:v>
                </c:pt>
                <c:pt idx="4217">
                  <c:v>6446825</c:v>
                </c:pt>
                <c:pt idx="4218">
                  <c:v>6440990</c:v>
                </c:pt>
                <c:pt idx="4219">
                  <c:v>6342178</c:v>
                </c:pt>
                <c:pt idx="4220">
                  <c:v>6337410</c:v>
                </c:pt>
                <c:pt idx="4221">
                  <c:v>6141997</c:v>
                </c:pt>
                <c:pt idx="4222">
                  <c:v>6131576</c:v>
                </c:pt>
                <c:pt idx="4223">
                  <c:v>5946723</c:v>
                </c:pt>
                <c:pt idx="4224">
                  <c:v>5780671</c:v>
                </c:pt>
                <c:pt idx="4225">
                  <c:v>5731824</c:v>
                </c:pt>
                <c:pt idx="4226">
                  <c:v>5715218</c:v>
                </c:pt>
                <c:pt idx="4227">
                  <c:v>5678077</c:v>
                </c:pt>
                <c:pt idx="4228">
                  <c:v>5527030</c:v>
                </c:pt>
                <c:pt idx="4229">
                  <c:v>5438194</c:v>
                </c:pt>
                <c:pt idx="4230">
                  <c:v>5289231</c:v>
                </c:pt>
                <c:pt idx="4231">
                  <c:v>4899748</c:v>
                </c:pt>
                <c:pt idx="4232">
                  <c:v>4843711</c:v>
                </c:pt>
                <c:pt idx="4233">
                  <c:v>4826749</c:v>
                </c:pt>
                <c:pt idx="4234">
                  <c:v>4791329</c:v>
                </c:pt>
                <c:pt idx="4235">
                  <c:v>4745383</c:v>
                </c:pt>
                <c:pt idx="4236">
                  <c:v>4539111</c:v>
                </c:pt>
                <c:pt idx="4237">
                  <c:v>4513851</c:v>
                </c:pt>
                <c:pt idx="4238">
                  <c:v>4486197</c:v>
                </c:pt>
                <c:pt idx="4239">
                  <c:v>4413426</c:v>
                </c:pt>
                <c:pt idx="4240">
                  <c:v>4361960</c:v>
                </c:pt>
                <c:pt idx="4241">
                  <c:v>4255486</c:v>
                </c:pt>
                <c:pt idx="4242">
                  <c:v>4220460</c:v>
                </c:pt>
                <c:pt idx="4243">
                  <c:v>4210904</c:v>
                </c:pt>
                <c:pt idx="4244">
                  <c:v>4035740</c:v>
                </c:pt>
                <c:pt idx="4245">
                  <c:v>4019054</c:v>
                </c:pt>
                <c:pt idx="4246">
                  <c:v>3885060</c:v>
                </c:pt>
                <c:pt idx="4247">
                  <c:v>3859822</c:v>
                </c:pt>
                <c:pt idx="4248">
                  <c:v>3808729</c:v>
                </c:pt>
                <c:pt idx="4249">
                  <c:v>3685621</c:v>
                </c:pt>
                <c:pt idx="4250">
                  <c:v>3640182</c:v>
                </c:pt>
                <c:pt idx="4251">
                  <c:v>3511266</c:v>
                </c:pt>
                <c:pt idx="4252">
                  <c:v>3497056</c:v>
                </c:pt>
                <c:pt idx="4253">
                  <c:v>3424205</c:v>
                </c:pt>
                <c:pt idx="4254">
                  <c:v>3339497</c:v>
                </c:pt>
                <c:pt idx="4255">
                  <c:v>3302358</c:v>
                </c:pt>
                <c:pt idx="4256">
                  <c:v>3257578</c:v>
                </c:pt>
                <c:pt idx="4257">
                  <c:v>3087186</c:v>
                </c:pt>
                <c:pt idx="4258">
                  <c:v>3007551</c:v>
                </c:pt>
                <c:pt idx="4259">
                  <c:v>2742588</c:v>
                </c:pt>
                <c:pt idx="4260">
                  <c:v>2645589</c:v>
                </c:pt>
                <c:pt idx="4261">
                  <c:v>2632607</c:v>
                </c:pt>
                <c:pt idx="4262">
                  <c:v>2190618</c:v>
                </c:pt>
                <c:pt idx="4263">
                  <c:v>2107221</c:v>
                </c:pt>
                <c:pt idx="4264">
                  <c:v>1992412</c:v>
                </c:pt>
                <c:pt idx="4265">
                  <c:v>1912557</c:v>
                </c:pt>
                <c:pt idx="4266">
                  <c:v>1909568</c:v>
                </c:pt>
                <c:pt idx="4267">
                  <c:v>1867155</c:v>
                </c:pt>
                <c:pt idx="4268">
                  <c:v>1864696</c:v>
                </c:pt>
                <c:pt idx="4269">
                  <c:v>1821123</c:v>
                </c:pt>
                <c:pt idx="4270">
                  <c:v>1684525</c:v>
                </c:pt>
                <c:pt idx="4271">
                  <c:v>1431294</c:v>
                </c:pt>
                <c:pt idx="4272">
                  <c:v>1421978</c:v>
                </c:pt>
                <c:pt idx="4273">
                  <c:v>1191991</c:v>
                </c:pt>
                <c:pt idx="4274">
                  <c:v>1101632</c:v>
                </c:pt>
                <c:pt idx="4275">
                  <c:v>989519</c:v>
                </c:pt>
                <c:pt idx="4276">
                  <c:v>953391</c:v>
                </c:pt>
                <c:pt idx="4277">
                  <c:v>811905</c:v>
                </c:pt>
                <c:pt idx="4278">
                  <c:v>810872</c:v>
                </c:pt>
                <c:pt idx="4279">
                  <c:v>715718</c:v>
                </c:pt>
                <c:pt idx="4280">
                  <c:v>670989</c:v>
                </c:pt>
                <c:pt idx="4281">
                  <c:v>556811</c:v>
                </c:pt>
                <c:pt idx="4282">
                  <c:v>488406</c:v>
                </c:pt>
                <c:pt idx="4283">
                  <c:v>17379009883</c:v>
                </c:pt>
                <c:pt idx="4284">
                  <c:v>15840363210</c:v>
                </c:pt>
                <c:pt idx="4285">
                  <c:v>2774808480</c:v>
                </c:pt>
                <c:pt idx="4286">
                  <c:v>2751663181</c:v>
                </c:pt>
                <c:pt idx="4287">
                  <c:v>1891528581</c:v>
                </c:pt>
                <c:pt idx="4288">
                  <c:v>1760587080</c:v>
                </c:pt>
                <c:pt idx="4289">
                  <c:v>990632109</c:v>
                </c:pt>
                <c:pt idx="4290">
                  <c:v>898181099</c:v>
                </c:pt>
                <c:pt idx="4291">
                  <c:v>875681760</c:v>
                </c:pt>
                <c:pt idx="4292">
                  <c:v>743584076</c:v>
                </c:pt>
                <c:pt idx="4293">
                  <c:v>571953484</c:v>
                </c:pt>
                <c:pt idx="4294">
                  <c:v>377581523</c:v>
                </c:pt>
                <c:pt idx="4295">
                  <c:v>370159895</c:v>
                </c:pt>
                <c:pt idx="4296">
                  <c:v>310734729</c:v>
                </c:pt>
                <c:pt idx="4297">
                  <c:v>197995606</c:v>
                </c:pt>
                <c:pt idx="4298">
                  <c:v>184720250</c:v>
                </c:pt>
                <c:pt idx="4299">
                  <c:v>182770094</c:v>
                </c:pt>
                <c:pt idx="4300">
                  <c:v>180789107</c:v>
                </c:pt>
                <c:pt idx="4301">
                  <c:v>178540713</c:v>
                </c:pt>
                <c:pt idx="4302">
                  <c:v>165678026</c:v>
                </c:pt>
                <c:pt idx="4303">
                  <c:v>163989165</c:v>
                </c:pt>
                <c:pt idx="4304">
                  <c:v>136685347</c:v>
                </c:pt>
                <c:pt idx="4305">
                  <c:v>119199820</c:v>
                </c:pt>
                <c:pt idx="4306">
                  <c:v>117594895</c:v>
                </c:pt>
                <c:pt idx="4307">
                  <c:v>88389931</c:v>
                </c:pt>
                <c:pt idx="4308">
                  <c:v>63163245</c:v>
                </c:pt>
                <c:pt idx="4309">
                  <c:v>59236813</c:v>
                </c:pt>
                <c:pt idx="4310">
                  <c:v>58129266</c:v>
                </c:pt>
                <c:pt idx="4311">
                  <c:v>55031071</c:v>
                </c:pt>
                <c:pt idx="4312">
                  <c:v>42360410</c:v>
                </c:pt>
                <c:pt idx="4313">
                  <c:v>42206083</c:v>
                </c:pt>
                <c:pt idx="4314">
                  <c:v>41251510</c:v>
                </c:pt>
                <c:pt idx="4315">
                  <c:v>39693244</c:v>
                </c:pt>
                <c:pt idx="4316">
                  <c:v>38958026</c:v>
                </c:pt>
                <c:pt idx="4317">
                  <c:v>34785017</c:v>
                </c:pt>
                <c:pt idx="4318">
                  <c:v>32194573</c:v>
                </c:pt>
                <c:pt idx="4319">
                  <c:v>31825090</c:v>
                </c:pt>
                <c:pt idx="4320">
                  <c:v>31120572</c:v>
                </c:pt>
                <c:pt idx="4321">
                  <c:v>27877605</c:v>
                </c:pt>
                <c:pt idx="4322">
                  <c:v>19655721</c:v>
                </c:pt>
                <c:pt idx="4323">
                  <c:v>19548700</c:v>
                </c:pt>
                <c:pt idx="4324">
                  <c:v>19233515</c:v>
                </c:pt>
                <c:pt idx="4325">
                  <c:v>7809232</c:v>
                </c:pt>
                <c:pt idx="4326">
                  <c:v>7124696</c:v>
                </c:pt>
                <c:pt idx="4327">
                  <c:v>6580871</c:v>
                </c:pt>
                <c:pt idx="4328">
                  <c:v>6486795</c:v>
                </c:pt>
                <c:pt idx="4329">
                  <c:v>5725675</c:v>
                </c:pt>
                <c:pt idx="4330">
                  <c:v>4653399</c:v>
                </c:pt>
                <c:pt idx="4331">
                  <c:v>3133343</c:v>
                </c:pt>
                <c:pt idx="4332">
                  <c:v>2969267</c:v>
                </c:pt>
                <c:pt idx="4333">
                  <c:v>2201128</c:v>
                </c:pt>
                <c:pt idx="4334">
                  <c:v>1385249</c:v>
                </c:pt>
                <c:pt idx="4335">
                  <c:v>1320785</c:v>
                </c:pt>
                <c:pt idx="4336">
                  <c:v>1293515</c:v>
                </c:pt>
                <c:pt idx="4337">
                  <c:v>959285</c:v>
                </c:pt>
                <c:pt idx="4338">
                  <c:v>502755</c:v>
                </c:pt>
                <c:pt idx="4339">
                  <c:v>331014</c:v>
                </c:pt>
                <c:pt idx="4340">
                  <c:v>156645098590</c:v>
                </c:pt>
                <c:pt idx="4341">
                  <c:v>35526359912</c:v>
                </c:pt>
                <c:pt idx="4342">
                  <c:v>5086460688</c:v>
                </c:pt>
                <c:pt idx="4343">
                  <c:v>5060479028</c:v>
                </c:pt>
                <c:pt idx="4344">
                  <c:v>4163200841</c:v>
                </c:pt>
                <c:pt idx="4345">
                  <c:v>4112771014</c:v>
                </c:pt>
                <c:pt idx="4346">
                  <c:v>2739270563</c:v>
                </c:pt>
                <c:pt idx="4347">
                  <c:v>2622525974</c:v>
                </c:pt>
                <c:pt idx="4348">
                  <c:v>2286817395</c:v>
                </c:pt>
                <c:pt idx="4349">
                  <c:v>1811515171</c:v>
                </c:pt>
                <c:pt idx="4350">
                  <c:v>1553015696</c:v>
                </c:pt>
                <c:pt idx="4351">
                  <c:v>1409418311</c:v>
                </c:pt>
                <c:pt idx="4352">
                  <c:v>1261724247</c:v>
                </c:pt>
                <c:pt idx="4353">
                  <c:v>1254935715</c:v>
                </c:pt>
                <c:pt idx="4354">
                  <c:v>1043847176</c:v>
                </c:pt>
                <c:pt idx="4355">
                  <c:v>985739970</c:v>
                </c:pt>
                <c:pt idx="4356">
                  <c:v>940187910</c:v>
                </c:pt>
                <c:pt idx="4357">
                  <c:v>883875210</c:v>
                </c:pt>
                <c:pt idx="4358">
                  <c:v>679489981</c:v>
                </c:pt>
                <c:pt idx="4359">
                  <c:v>597449933</c:v>
                </c:pt>
                <c:pt idx="4360">
                  <c:v>533084246</c:v>
                </c:pt>
                <c:pt idx="4361">
                  <c:v>522342105</c:v>
                </c:pt>
                <c:pt idx="4362">
                  <c:v>521031052</c:v>
                </c:pt>
                <c:pt idx="4363">
                  <c:v>510925641</c:v>
                </c:pt>
                <c:pt idx="4364">
                  <c:v>478149806</c:v>
                </c:pt>
                <c:pt idx="4365">
                  <c:v>412996575</c:v>
                </c:pt>
                <c:pt idx="4366">
                  <c:v>406579621</c:v>
                </c:pt>
                <c:pt idx="4367">
                  <c:v>397700983</c:v>
                </c:pt>
                <c:pt idx="4368">
                  <c:v>384727018</c:v>
                </c:pt>
                <c:pt idx="4369">
                  <c:v>365721435</c:v>
                </c:pt>
                <c:pt idx="4370">
                  <c:v>343000579</c:v>
                </c:pt>
                <c:pt idx="4371">
                  <c:v>289474726</c:v>
                </c:pt>
                <c:pt idx="4372">
                  <c:v>275312979</c:v>
                </c:pt>
                <c:pt idx="4373">
                  <c:v>256117120</c:v>
                </c:pt>
                <c:pt idx="4374">
                  <c:v>252108423</c:v>
                </c:pt>
                <c:pt idx="4375">
                  <c:v>235107944</c:v>
                </c:pt>
                <c:pt idx="4376">
                  <c:v>227296557</c:v>
                </c:pt>
                <c:pt idx="4377">
                  <c:v>210817861</c:v>
                </c:pt>
                <c:pt idx="4378">
                  <c:v>200933357</c:v>
                </c:pt>
                <c:pt idx="4379">
                  <c:v>170353222</c:v>
                </c:pt>
                <c:pt idx="4380">
                  <c:v>168069802</c:v>
                </c:pt>
                <c:pt idx="4381">
                  <c:v>140078347</c:v>
                </c:pt>
                <c:pt idx="4382">
                  <c:v>134815315</c:v>
                </c:pt>
                <c:pt idx="4383">
                  <c:v>131759854</c:v>
                </c:pt>
                <c:pt idx="4384">
                  <c:v>109514211</c:v>
                </c:pt>
                <c:pt idx="4385">
                  <c:v>107256524</c:v>
                </c:pt>
                <c:pt idx="4386">
                  <c:v>103010368</c:v>
                </c:pt>
                <c:pt idx="4387">
                  <c:v>100547862</c:v>
                </c:pt>
                <c:pt idx="4388">
                  <c:v>98921630</c:v>
                </c:pt>
                <c:pt idx="4389">
                  <c:v>95114365</c:v>
                </c:pt>
                <c:pt idx="4390">
                  <c:v>94980250</c:v>
                </c:pt>
                <c:pt idx="4391">
                  <c:v>92782771</c:v>
                </c:pt>
                <c:pt idx="4392">
                  <c:v>90639892</c:v>
                </c:pt>
                <c:pt idx="4393">
                  <c:v>81830278</c:v>
                </c:pt>
                <c:pt idx="4394">
                  <c:v>79903316</c:v>
                </c:pt>
                <c:pt idx="4395">
                  <c:v>79815448</c:v>
                </c:pt>
                <c:pt idx="4396">
                  <c:v>76755114</c:v>
                </c:pt>
                <c:pt idx="4397">
                  <c:v>75908543</c:v>
                </c:pt>
                <c:pt idx="4398">
                  <c:v>69673629</c:v>
                </c:pt>
                <c:pt idx="4399">
                  <c:v>57836296</c:v>
                </c:pt>
                <c:pt idx="4400">
                  <c:v>52831127</c:v>
                </c:pt>
                <c:pt idx="4401">
                  <c:v>50943060</c:v>
                </c:pt>
                <c:pt idx="4402">
                  <c:v>46015868</c:v>
                </c:pt>
                <c:pt idx="4403">
                  <c:v>42227289</c:v>
                </c:pt>
                <c:pt idx="4404">
                  <c:v>41664642</c:v>
                </c:pt>
                <c:pt idx="4405">
                  <c:v>40711176</c:v>
                </c:pt>
                <c:pt idx="4406">
                  <c:v>33133733</c:v>
                </c:pt>
                <c:pt idx="4407">
                  <c:v>30159918</c:v>
                </c:pt>
                <c:pt idx="4408">
                  <c:v>28501825</c:v>
                </c:pt>
                <c:pt idx="4409">
                  <c:v>26723854</c:v>
                </c:pt>
                <c:pt idx="4410">
                  <c:v>24557872</c:v>
                </c:pt>
                <c:pt idx="4411">
                  <c:v>24152740</c:v>
                </c:pt>
                <c:pt idx="4412">
                  <c:v>23768142</c:v>
                </c:pt>
                <c:pt idx="4413">
                  <c:v>21759424</c:v>
                </c:pt>
                <c:pt idx="4414">
                  <c:v>17784714</c:v>
                </c:pt>
                <c:pt idx="4415">
                  <c:v>14493290</c:v>
                </c:pt>
                <c:pt idx="4416">
                  <c:v>13202142</c:v>
                </c:pt>
                <c:pt idx="4417">
                  <c:v>12557397</c:v>
                </c:pt>
                <c:pt idx="4418">
                  <c:v>12219540</c:v>
                </c:pt>
                <c:pt idx="4419">
                  <c:v>12217999</c:v>
                </c:pt>
                <c:pt idx="4420">
                  <c:v>11452488</c:v>
                </c:pt>
                <c:pt idx="4421">
                  <c:v>10450103</c:v>
                </c:pt>
                <c:pt idx="4422">
                  <c:v>10026886</c:v>
                </c:pt>
                <c:pt idx="4423">
                  <c:v>8106939</c:v>
                </c:pt>
                <c:pt idx="4424">
                  <c:v>7495568</c:v>
                </c:pt>
                <c:pt idx="4425">
                  <c:v>7096014</c:v>
                </c:pt>
                <c:pt idx="4426">
                  <c:v>6231503</c:v>
                </c:pt>
                <c:pt idx="4427">
                  <c:v>6112350</c:v>
                </c:pt>
                <c:pt idx="4428">
                  <c:v>5626454</c:v>
                </c:pt>
                <c:pt idx="4429">
                  <c:v>5417606</c:v>
                </c:pt>
                <c:pt idx="4430">
                  <c:v>4046551</c:v>
                </c:pt>
                <c:pt idx="4431">
                  <c:v>3753517</c:v>
                </c:pt>
                <c:pt idx="4432">
                  <c:v>3731586</c:v>
                </c:pt>
                <c:pt idx="4433">
                  <c:v>2911844</c:v>
                </c:pt>
                <c:pt idx="4434">
                  <c:v>2622992</c:v>
                </c:pt>
                <c:pt idx="4435">
                  <c:v>2227282</c:v>
                </c:pt>
                <c:pt idx="4436">
                  <c:v>2118451</c:v>
                </c:pt>
                <c:pt idx="4437">
                  <c:v>1998005</c:v>
                </c:pt>
                <c:pt idx="4438">
                  <c:v>1935974</c:v>
                </c:pt>
                <c:pt idx="4439">
                  <c:v>1760322</c:v>
                </c:pt>
                <c:pt idx="4440">
                  <c:v>1575879</c:v>
                </c:pt>
                <c:pt idx="4441">
                  <c:v>1165138</c:v>
                </c:pt>
                <c:pt idx="4442">
                  <c:v>484429</c:v>
                </c:pt>
                <c:pt idx="4443">
                  <c:v>455775</c:v>
                </c:pt>
                <c:pt idx="4444">
                  <c:v>277492</c:v>
                </c:pt>
                <c:pt idx="4445">
                  <c:v>253144</c:v>
                </c:pt>
                <c:pt idx="4446">
                  <c:v>82843207</c:v>
                </c:pt>
                <c:pt idx="4447">
                  <c:v>31011222</c:v>
                </c:pt>
                <c:pt idx="4448">
                  <c:v>23557380</c:v>
                </c:pt>
                <c:pt idx="4449">
                  <c:v>17159267</c:v>
                </c:pt>
                <c:pt idx="4450">
                  <c:v>1747355</c:v>
                </c:pt>
                <c:pt idx="4451">
                  <c:v>1952542234</c:v>
                </c:pt>
                <c:pt idx="4452">
                  <c:v>1126419579</c:v>
                </c:pt>
                <c:pt idx="4453">
                  <c:v>947593291</c:v>
                </c:pt>
                <c:pt idx="4454">
                  <c:v>903543692</c:v>
                </c:pt>
                <c:pt idx="4455">
                  <c:v>728712495</c:v>
                </c:pt>
                <c:pt idx="4456">
                  <c:v>375569733</c:v>
                </c:pt>
                <c:pt idx="4457">
                  <c:v>246026190</c:v>
                </c:pt>
                <c:pt idx="4458">
                  <c:v>96882853</c:v>
                </c:pt>
                <c:pt idx="4459">
                  <c:v>71318672</c:v>
                </c:pt>
                <c:pt idx="4460">
                  <c:v>63171745</c:v>
                </c:pt>
                <c:pt idx="4461">
                  <c:v>51328276</c:v>
                </c:pt>
                <c:pt idx="4462">
                  <c:v>32397263</c:v>
                </c:pt>
                <c:pt idx="4463">
                  <c:v>29593262</c:v>
                </c:pt>
                <c:pt idx="4464">
                  <c:v>17002015</c:v>
                </c:pt>
                <c:pt idx="4465">
                  <c:v>14111348</c:v>
                </c:pt>
                <c:pt idx="4466">
                  <c:v>7365051</c:v>
                </c:pt>
                <c:pt idx="4467">
                  <c:v>5730888</c:v>
                </c:pt>
                <c:pt idx="4468">
                  <c:v>677637</c:v>
                </c:pt>
                <c:pt idx="4469">
                  <c:v>28780643575</c:v>
                </c:pt>
                <c:pt idx="4470">
                  <c:v>5625825339</c:v>
                </c:pt>
                <c:pt idx="4471">
                  <c:v>5594015267</c:v>
                </c:pt>
                <c:pt idx="4472">
                  <c:v>4932136053</c:v>
                </c:pt>
                <c:pt idx="4473">
                  <c:v>3779392528</c:v>
                </c:pt>
                <c:pt idx="4474">
                  <c:v>2699118792</c:v>
                </c:pt>
                <c:pt idx="4475">
                  <c:v>2507427609</c:v>
                </c:pt>
                <c:pt idx="4476">
                  <c:v>2335412554</c:v>
                </c:pt>
                <c:pt idx="4477">
                  <c:v>2296501925</c:v>
                </c:pt>
                <c:pt idx="4478">
                  <c:v>2255382713</c:v>
                </c:pt>
                <c:pt idx="4479">
                  <c:v>2252073288</c:v>
                </c:pt>
                <c:pt idx="4480">
                  <c:v>2076980387</c:v>
                </c:pt>
                <c:pt idx="4481">
                  <c:v>2006137677</c:v>
                </c:pt>
                <c:pt idx="4482">
                  <c:v>1861434552</c:v>
                </c:pt>
                <c:pt idx="4483">
                  <c:v>1639360636</c:v>
                </c:pt>
                <c:pt idx="4484">
                  <c:v>1278954134</c:v>
                </c:pt>
                <c:pt idx="4485">
                  <c:v>1177614178</c:v>
                </c:pt>
                <c:pt idx="4486">
                  <c:v>1075471300</c:v>
                </c:pt>
                <c:pt idx="4487">
                  <c:v>862710751</c:v>
                </c:pt>
                <c:pt idx="4488">
                  <c:v>821287129</c:v>
                </c:pt>
                <c:pt idx="4489">
                  <c:v>773091181</c:v>
                </c:pt>
                <c:pt idx="4490">
                  <c:v>691572442</c:v>
                </c:pt>
                <c:pt idx="4491">
                  <c:v>646595896</c:v>
                </c:pt>
                <c:pt idx="4492">
                  <c:v>590462520</c:v>
                </c:pt>
                <c:pt idx="4493">
                  <c:v>560412089</c:v>
                </c:pt>
                <c:pt idx="4494">
                  <c:v>400566412</c:v>
                </c:pt>
                <c:pt idx="4495">
                  <c:v>373136380</c:v>
                </c:pt>
                <c:pt idx="4496">
                  <c:v>354519701</c:v>
                </c:pt>
                <c:pt idx="4497">
                  <c:v>302129709</c:v>
                </c:pt>
                <c:pt idx="4498">
                  <c:v>289222345</c:v>
                </c:pt>
                <c:pt idx="4499">
                  <c:v>282591973</c:v>
                </c:pt>
                <c:pt idx="4500">
                  <c:v>239404859</c:v>
                </c:pt>
                <c:pt idx="4501">
                  <c:v>223097116</c:v>
                </c:pt>
                <c:pt idx="4502">
                  <c:v>218502275</c:v>
                </c:pt>
                <c:pt idx="4503">
                  <c:v>211653718</c:v>
                </c:pt>
                <c:pt idx="4504">
                  <c:v>152932109</c:v>
                </c:pt>
                <c:pt idx="4505">
                  <c:v>149428840</c:v>
                </c:pt>
                <c:pt idx="4506">
                  <c:v>129700274</c:v>
                </c:pt>
                <c:pt idx="4507">
                  <c:v>124035397</c:v>
                </c:pt>
                <c:pt idx="4508">
                  <c:v>115303674</c:v>
                </c:pt>
                <c:pt idx="4509">
                  <c:v>104374940</c:v>
                </c:pt>
                <c:pt idx="4510">
                  <c:v>103660940</c:v>
                </c:pt>
                <c:pt idx="4511">
                  <c:v>103206713</c:v>
                </c:pt>
                <c:pt idx="4512">
                  <c:v>99634670</c:v>
                </c:pt>
                <c:pt idx="4513">
                  <c:v>97663937</c:v>
                </c:pt>
                <c:pt idx="4514">
                  <c:v>96514467</c:v>
                </c:pt>
                <c:pt idx="4515">
                  <c:v>90634335</c:v>
                </c:pt>
                <c:pt idx="4516">
                  <c:v>85545790</c:v>
                </c:pt>
                <c:pt idx="4517">
                  <c:v>83374949</c:v>
                </c:pt>
                <c:pt idx="4518">
                  <c:v>82628098</c:v>
                </c:pt>
                <c:pt idx="4519">
                  <c:v>78380963</c:v>
                </c:pt>
                <c:pt idx="4520">
                  <c:v>75696407</c:v>
                </c:pt>
                <c:pt idx="4521">
                  <c:v>73833326</c:v>
                </c:pt>
                <c:pt idx="4522">
                  <c:v>70889308</c:v>
                </c:pt>
                <c:pt idx="4523">
                  <c:v>70094199</c:v>
                </c:pt>
                <c:pt idx="4524">
                  <c:v>70051462</c:v>
                </c:pt>
                <c:pt idx="4525">
                  <c:v>63154245</c:v>
                </c:pt>
                <c:pt idx="4526">
                  <c:v>63140828</c:v>
                </c:pt>
                <c:pt idx="4527">
                  <c:v>62179784</c:v>
                </c:pt>
                <c:pt idx="4528">
                  <c:v>59765500</c:v>
                </c:pt>
                <c:pt idx="4529">
                  <c:v>53811699</c:v>
                </c:pt>
                <c:pt idx="4530">
                  <c:v>53556803</c:v>
                </c:pt>
                <c:pt idx="4531">
                  <c:v>43959032</c:v>
                </c:pt>
                <c:pt idx="4532">
                  <c:v>42539322</c:v>
                </c:pt>
                <c:pt idx="4533">
                  <c:v>40744861</c:v>
                </c:pt>
                <c:pt idx="4534">
                  <c:v>31782667</c:v>
                </c:pt>
                <c:pt idx="4535">
                  <c:v>27377601</c:v>
                </c:pt>
                <c:pt idx="4536">
                  <c:v>24305391</c:v>
                </c:pt>
                <c:pt idx="4537">
                  <c:v>24034471</c:v>
                </c:pt>
                <c:pt idx="4538">
                  <c:v>22227049</c:v>
                </c:pt>
                <c:pt idx="4539">
                  <c:v>19926304</c:v>
                </c:pt>
                <c:pt idx="4540">
                  <c:v>19604865</c:v>
                </c:pt>
                <c:pt idx="4541">
                  <c:v>17357842</c:v>
                </c:pt>
                <c:pt idx="4542">
                  <c:v>17117659</c:v>
                </c:pt>
                <c:pt idx="4543">
                  <c:v>9516514</c:v>
                </c:pt>
                <c:pt idx="4544">
                  <c:v>8994425</c:v>
                </c:pt>
                <c:pt idx="4545">
                  <c:v>4240938</c:v>
                </c:pt>
                <c:pt idx="4546">
                  <c:v>6224510320</c:v>
                </c:pt>
                <c:pt idx="4547">
                  <c:v>6153508927</c:v>
                </c:pt>
                <c:pt idx="4548">
                  <c:v>5264106222</c:v>
                </c:pt>
                <c:pt idx="4549">
                  <c:v>5156851836</c:v>
                </c:pt>
                <c:pt idx="4550">
                  <c:v>5145209271</c:v>
                </c:pt>
                <c:pt idx="4551">
                  <c:v>4552578835</c:v>
                </c:pt>
                <c:pt idx="4552">
                  <c:v>3121954196</c:v>
                </c:pt>
                <c:pt idx="4553">
                  <c:v>2963887227</c:v>
                </c:pt>
                <c:pt idx="4554">
                  <c:v>2693981814</c:v>
                </c:pt>
                <c:pt idx="4555">
                  <c:v>2555529992</c:v>
                </c:pt>
                <c:pt idx="4556">
                  <c:v>2318948596</c:v>
                </c:pt>
                <c:pt idx="4557">
                  <c:v>1937869169</c:v>
                </c:pt>
                <c:pt idx="4558">
                  <c:v>1532337981</c:v>
                </c:pt>
                <c:pt idx="4559">
                  <c:v>1034078281</c:v>
                </c:pt>
                <c:pt idx="4560">
                  <c:v>875291102</c:v>
                </c:pt>
                <c:pt idx="4561">
                  <c:v>834152989</c:v>
                </c:pt>
                <c:pt idx="4562">
                  <c:v>819730736</c:v>
                </c:pt>
                <c:pt idx="4563">
                  <c:v>708681646</c:v>
                </c:pt>
                <c:pt idx="4564">
                  <c:v>601399682</c:v>
                </c:pt>
                <c:pt idx="4565">
                  <c:v>576276707</c:v>
                </c:pt>
                <c:pt idx="4566">
                  <c:v>497759125</c:v>
                </c:pt>
                <c:pt idx="4567">
                  <c:v>431934877</c:v>
                </c:pt>
                <c:pt idx="4568">
                  <c:v>393134165</c:v>
                </c:pt>
                <c:pt idx="4569">
                  <c:v>366539303</c:v>
                </c:pt>
                <c:pt idx="4570">
                  <c:v>346847400</c:v>
                </c:pt>
                <c:pt idx="4571">
                  <c:v>329193373</c:v>
                </c:pt>
                <c:pt idx="4572">
                  <c:v>308877012</c:v>
                </c:pt>
                <c:pt idx="4573">
                  <c:v>301556486</c:v>
                </c:pt>
                <c:pt idx="4574">
                  <c:v>299910600</c:v>
                </c:pt>
                <c:pt idx="4575">
                  <c:v>299425018</c:v>
                </c:pt>
                <c:pt idx="4576">
                  <c:v>262733735</c:v>
                </c:pt>
                <c:pt idx="4577">
                  <c:v>255021215</c:v>
                </c:pt>
                <c:pt idx="4578">
                  <c:v>244642981</c:v>
                </c:pt>
                <c:pt idx="4579">
                  <c:v>235129399</c:v>
                </c:pt>
                <c:pt idx="4580">
                  <c:v>219587920</c:v>
                </c:pt>
                <c:pt idx="4581">
                  <c:v>188341075</c:v>
                </c:pt>
                <c:pt idx="4582">
                  <c:v>178612382</c:v>
                </c:pt>
                <c:pt idx="4583">
                  <c:v>157501597</c:v>
                </c:pt>
                <c:pt idx="4584">
                  <c:v>156637845</c:v>
                </c:pt>
                <c:pt idx="4585">
                  <c:v>146219596</c:v>
                </c:pt>
                <c:pt idx="4586">
                  <c:v>136934379</c:v>
                </c:pt>
                <c:pt idx="4587">
                  <c:v>134440906</c:v>
                </c:pt>
                <c:pt idx="4588">
                  <c:v>130990671</c:v>
                </c:pt>
                <c:pt idx="4589">
                  <c:v>128218920</c:v>
                </c:pt>
                <c:pt idx="4590">
                  <c:v>118091803</c:v>
                </c:pt>
                <c:pt idx="4591">
                  <c:v>117908859</c:v>
                </c:pt>
                <c:pt idx="4592">
                  <c:v>115271165</c:v>
                </c:pt>
                <c:pt idx="4593">
                  <c:v>113613482</c:v>
                </c:pt>
                <c:pt idx="4594">
                  <c:v>112040078</c:v>
                </c:pt>
                <c:pt idx="4595">
                  <c:v>99749872</c:v>
                </c:pt>
                <c:pt idx="4596">
                  <c:v>98901660</c:v>
                </c:pt>
                <c:pt idx="4597">
                  <c:v>98532665</c:v>
                </c:pt>
                <c:pt idx="4598">
                  <c:v>98178530</c:v>
                </c:pt>
                <c:pt idx="4599">
                  <c:v>95183133</c:v>
                </c:pt>
                <c:pt idx="4600">
                  <c:v>94055781</c:v>
                </c:pt>
                <c:pt idx="4601">
                  <c:v>93134582</c:v>
                </c:pt>
                <c:pt idx="4602">
                  <c:v>89196056</c:v>
                </c:pt>
                <c:pt idx="4603">
                  <c:v>81252894</c:v>
                </c:pt>
                <c:pt idx="4604">
                  <c:v>81116801</c:v>
                </c:pt>
                <c:pt idx="4605">
                  <c:v>76761384</c:v>
                </c:pt>
                <c:pt idx="4606">
                  <c:v>70995731</c:v>
                </c:pt>
                <c:pt idx="4607">
                  <c:v>63036516</c:v>
                </c:pt>
                <c:pt idx="4608">
                  <c:v>61168183</c:v>
                </c:pt>
                <c:pt idx="4609">
                  <c:v>60837275</c:v>
                </c:pt>
                <c:pt idx="4610">
                  <c:v>58604500</c:v>
                </c:pt>
                <c:pt idx="4611">
                  <c:v>55985176</c:v>
                </c:pt>
                <c:pt idx="4612">
                  <c:v>54986298</c:v>
                </c:pt>
                <c:pt idx="4613">
                  <c:v>53054155</c:v>
                </c:pt>
                <c:pt idx="4614">
                  <c:v>52635978</c:v>
                </c:pt>
                <c:pt idx="4615">
                  <c:v>44922514</c:v>
                </c:pt>
                <c:pt idx="4616">
                  <c:v>44491609</c:v>
                </c:pt>
                <c:pt idx="4617">
                  <c:v>43715405</c:v>
                </c:pt>
                <c:pt idx="4618">
                  <c:v>42032673</c:v>
                </c:pt>
                <c:pt idx="4619">
                  <c:v>40614679</c:v>
                </c:pt>
                <c:pt idx="4620">
                  <c:v>39589820</c:v>
                </c:pt>
                <c:pt idx="4621">
                  <c:v>38565078</c:v>
                </c:pt>
                <c:pt idx="4622">
                  <c:v>37823482</c:v>
                </c:pt>
                <c:pt idx="4623">
                  <c:v>37347210</c:v>
                </c:pt>
                <c:pt idx="4624">
                  <c:v>36177681</c:v>
                </c:pt>
                <c:pt idx="4625">
                  <c:v>34282099</c:v>
                </c:pt>
                <c:pt idx="4626">
                  <c:v>32637898</c:v>
                </c:pt>
                <c:pt idx="4627">
                  <c:v>32209885</c:v>
                </c:pt>
                <c:pt idx="4628">
                  <c:v>30574963</c:v>
                </c:pt>
                <c:pt idx="4629">
                  <c:v>30011878</c:v>
                </c:pt>
                <c:pt idx="4630">
                  <c:v>29109599</c:v>
                </c:pt>
                <c:pt idx="4631">
                  <c:v>28005850</c:v>
                </c:pt>
                <c:pt idx="4632">
                  <c:v>22164380</c:v>
                </c:pt>
                <c:pt idx="4633">
                  <c:v>21352748</c:v>
                </c:pt>
                <c:pt idx="4634">
                  <c:v>19297826</c:v>
                </c:pt>
                <c:pt idx="4635">
                  <c:v>17977082</c:v>
                </c:pt>
                <c:pt idx="4636">
                  <c:v>17475544</c:v>
                </c:pt>
                <c:pt idx="4637">
                  <c:v>15366093</c:v>
                </c:pt>
                <c:pt idx="4638">
                  <c:v>14580125</c:v>
                </c:pt>
                <c:pt idx="4639">
                  <c:v>14458437</c:v>
                </c:pt>
                <c:pt idx="4640">
                  <c:v>12351342</c:v>
                </c:pt>
                <c:pt idx="4641">
                  <c:v>9979251</c:v>
                </c:pt>
                <c:pt idx="4642">
                  <c:v>7932710</c:v>
                </c:pt>
                <c:pt idx="4643">
                  <c:v>7244704</c:v>
                </c:pt>
                <c:pt idx="4644">
                  <c:v>6882087</c:v>
                </c:pt>
                <c:pt idx="4645">
                  <c:v>6753221</c:v>
                </c:pt>
                <c:pt idx="4646">
                  <c:v>4920106</c:v>
                </c:pt>
                <c:pt idx="4647">
                  <c:v>3484884</c:v>
                </c:pt>
                <c:pt idx="4648">
                  <c:v>3189073</c:v>
                </c:pt>
                <c:pt idx="4649">
                  <c:v>3087573</c:v>
                </c:pt>
                <c:pt idx="4650">
                  <c:v>2791879</c:v>
                </c:pt>
                <c:pt idx="4651">
                  <c:v>2486209</c:v>
                </c:pt>
                <c:pt idx="4652">
                  <c:v>2390608</c:v>
                </c:pt>
                <c:pt idx="4653">
                  <c:v>1843425</c:v>
                </c:pt>
                <c:pt idx="4654">
                  <c:v>1143301</c:v>
                </c:pt>
                <c:pt idx="4655">
                  <c:v>908240</c:v>
                </c:pt>
                <c:pt idx="4656">
                  <c:v>847793</c:v>
                </c:pt>
                <c:pt idx="4657">
                  <c:v>586773</c:v>
                </c:pt>
                <c:pt idx="4658">
                  <c:v>375667</c:v>
                </c:pt>
                <c:pt idx="4659">
                  <c:v>699502083</c:v>
                </c:pt>
                <c:pt idx="4660">
                  <c:v>590590542</c:v>
                </c:pt>
                <c:pt idx="4661">
                  <c:v>492537432</c:v>
                </c:pt>
                <c:pt idx="4662">
                  <c:v>284148388</c:v>
                </c:pt>
                <c:pt idx="4663">
                  <c:v>237296279</c:v>
                </c:pt>
                <c:pt idx="4664">
                  <c:v>170957164</c:v>
                </c:pt>
                <c:pt idx="4665">
                  <c:v>138062641</c:v>
                </c:pt>
                <c:pt idx="4666">
                  <c:v>133841000</c:v>
                </c:pt>
                <c:pt idx="4667">
                  <c:v>122755721</c:v>
                </c:pt>
                <c:pt idx="4668">
                  <c:v>105649361</c:v>
                </c:pt>
                <c:pt idx="4669">
                  <c:v>102228616</c:v>
                </c:pt>
                <c:pt idx="4670">
                  <c:v>95439259</c:v>
                </c:pt>
                <c:pt idx="4671">
                  <c:v>93496321</c:v>
                </c:pt>
                <c:pt idx="4672">
                  <c:v>87564831</c:v>
                </c:pt>
                <c:pt idx="4673">
                  <c:v>80419660</c:v>
                </c:pt>
                <c:pt idx="4674">
                  <c:v>72999311</c:v>
                </c:pt>
                <c:pt idx="4675">
                  <c:v>69922475</c:v>
                </c:pt>
                <c:pt idx="4676">
                  <c:v>58276320</c:v>
                </c:pt>
                <c:pt idx="4677">
                  <c:v>56956177</c:v>
                </c:pt>
                <c:pt idx="4678">
                  <c:v>52709602</c:v>
                </c:pt>
                <c:pt idx="4679">
                  <c:v>49643047</c:v>
                </c:pt>
                <c:pt idx="4680">
                  <c:v>47822031</c:v>
                </c:pt>
                <c:pt idx="4681">
                  <c:v>45944018</c:v>
                </c:pt>
                <c:pt idx="4682">
                  <c:v>45877504</c:v>
                </c:pt>
                <c:pt idx="4683">
                  <c:v>43501681</c:v>
                </c:pt>
                <c:pt idx="4684">
                  <c:v>42333394</c:v>
                </c:pt>
                <c:pt idx="4685">
                  <c:v>40101141</c:v>
                </c:pt>
                <c:pt idx="4686">
                  <c:v>37343290</c:v>
                </c:pt>
                <c:pt idx="4687">
                  <c:v>36117086</c:v>
                </c:pt>
                <c:pt idx="4688">
                  <c:v>35688608</c:v>
                </c:pt>
                <c:pt idx="4689">
                  <c:v>35157734</c:v>
                </c:pt>
                <c:pt idx="4690">
                  <c:v>32963748</c:v>
                </c:pt>
                <c:pt idx="4691">
                  <c:v>30637142</c:v>
                </c:pt>
                <c:pt idx="4692">
                  <c:v>27711324</c:v>
                </c:pt>
                <c:pt idx="4693">
                  <c:v>25278779</c:v>
                </c:pt>
                <c:pt idx="4694">
                  <c:v>24529788</c:v>
                </c:pt>
                <c:pt idx="4695">
                  <c:v>24203738</c:v>
                </c:pt>
                <c:pt idx="4696">
                  <c:v>22612009</c:v>
                </c:pt>
                <c:pt idx="4697">
                  <c:v>22031520</c:v>
                </c:pt>
                <c:pt idx="4698">
                  <c:v>20368252</c:v>
                </c:pt>
                <c:pt idx="4699">
                  <c:v>18925804</c:v>
                </c:pt>
                <c:pt idx="4700">
                  <c:v>18658170</c:v>
                </c:pt>
                <c:pt idx="4701">
                  <c:v>18039217</c:v>
                </c:pt>
                <c:pt idx="4702">
                  <c:v>17679214</c:v>
                </c:pt>
                <c:pt idx="4703">
                  <c:v>17177958</c:v>
                </c:pt>
                <c:pt idx="4704">
                  <c:v>16105632</c:v>
                </c:pt>
                <c:pt idx="4705">
                  <c:v>15927350</c:v>
                </c:pt>
                <c:pt idx="4706">
                  <c:v>14893640</c:v>
                </c:pt>
                <c:pt idx="4707">
                  <c:v>14308365</c:v>
                </c:pt>
                <c:pt idx="4708">
                  <c:v>13580289</c:v>
                </c:pt>
                <c:pt idx="4709">
                  <c:v>13405974</c:v>
                </c:pt>
                <c:pt idx="4710">
                  <c:v>12157486</c:v>
                </c:pt>
                <c:pt idx="4711">
                  <c:v>11660442</c:v>
                </c:pt>
                <c:pt idx="4712">
                  <c:v>11460124</c:v>
                </c:pt>
                <c:pt idx="4713">
                  <c:v>10447722</c:v>
                </c:pt>
                <c:pt idx="4714">
                  <c:v>10172686</c:v>
                </c:pt>
                <c:pt idx="4715">
                  <c:v>10114579</c:v>
                </c:pt>
                <c:pt idx="4716">
                  <c:v>10056771</c:v>
                </c:pt>
                <c:pt idx="4717">
                  <c:v>9241161</c:v>
                </c:pt>
                <c:pt idx="4718">
                  <c:v>9110147</c:v>
                </c:pt>
                <c:pt idx="4719">
                  <c:v>7812932</c:v>
                </c:pt>
                <c:pt idx="4720">
                  <c:v>7392531</c:v>
                </c:pt>
                <c:pt idx="4721">
                  <c:v>6659900</c:v>
                </c:pt>
                <c:pt idx="4722">
                  <c:v>6506757</c:v>
                </c:pt>
                <c:pt idx="4723">
                  <c:v>6182891</c:v>
                </c:pt>
                <c:pt idx="4724">
                  <c:v>5578286</c:v>
                </c:pt>
                <c:pt idx="4725">
                  <c:v>5112100</c:v>
                </c:pt>
                <c:pt idx="4726">
                  <c:v>4814885</c:v>
                </c:pt>
                <c:pt idx="4727">
                  <c:v>3338745</c:v>
                </c:pt>
                <c:pt idx="4728">
                  <c:v>3140328</c:v>
                </c:pt>
                <c:pt idx="4729">
                  <c:v>1546820</c:v>
                </c:pt>
                <c:pt idx="4730">
                  <c:v>1486538</c:v>
                </c:pt>
                <c:pt idx="4731">
                  <c:v>1287785</c:v>
                </c:pt>
                <c:pt idx="4732">
                  <c:v>1165179</c:v>
                </c:pt>
                <c:pt idx="4733">
                  <c:v>992681</c:v>
                </c:pt>
                <c:pt idx="4734">
                  <c:v>758335</c:v>
                </c:pt>
                <c:pt idx="4735">
                  <c:v>486376</c:v>
                </c:pt>
                <c:pt idx="4736">
                  <c:v>316933</c:v>
                </c:pt>
                <c:pt idx="4737">
                  <c:v>93630</c:v>
                </c:pt>
                <c:pt idx="4738">
                  <c:v>82214</c:v>
                </c:pt>
                <c:pt idx="4739">
                  <c:v>1843876155</c:v>
                </c:pt>
                <c:pt idx="4740">
                  <c:v>653517303</c:v>
                </c:pt>
                <c:pt idx="4741">
                  <c:v>527027922</c:v>
                </c:pt>
                <c:pt idx="4742">
                  <c:v>362369417</c:v>
                </c:pt>
                <c:pt idx="4743">
                  <c:v>358648733</c:v>
                </c:pt>
                <c:pt idx="4744">
                  <c:v>250652917</c:v>
                </c:pt>
                <c:pt idx="4745">
                  <c:v>207689809</c:v>
                </c:pt>
                <c:pt idx="4746">
                  <c:v>190957545</c:v>
                </c:pt>
                <c:pt idx="4747">
                  <c:v>187499160</c:v>
                </c:pt>
                <c:pt idx="4748">
                  <c:v>183820581</c:v>
                </c:pt>
                <c:pt idx="4749">
                  <c:v>85198811</c:v>
                </c:pt>
                <c:pt idx="4750">
                  <c:v>80219242</c:v>
                </c:pt>
                <c:pt idx="4751">
                  <c:v>77736868</c:v>
                </c:pt>
                <c:pt idx="4752">
                  <c:v>62997528</c:v>
                </c:pt>
                <c:pt idx="4753">
                  <c:v>62316726</c:v>
                </c:pt>
                <c:pt idx="4754">
                  <c:v>35549451</c:v>
                </c:pt>
                <c:pt idx="4755">
                  <c:v>31362640</c:v>
                </c:pt>
                <c:pt idx="4756">
                  <c:v>21952829</c:v>
                </c:pt>
                <c:pt idx="4757">
                  <c:v>3143107</c:v>
                </c:pt>
                <c:pt idx="4758">
                  <c:v>1724637</c:v>
                </c:pt>
                <c:pt idx="4759">
                  <c:v>209026000000</c:v>
                </c:pt>
                <c:pt idx="4760">
                  <c:v>11353000000</c:v>
                </c:pt>
                <c:pt idx="4761">
                  <c:v>110364000000</c:v>
                </c:pt>
                <c:pt idx="4762">
                  <c:v>212639000000</c:v>
                </c:pt>
              </c:numCache>
            </c:numRef>
          </c:bubbleSize>
          <c:bubble3D val="0"/>
          <c:extLst>
            <c:ext xmlns:c16="http://schemas.microsoft.com/office/drawing/2014/chart" uri="{C3380CC4-5D6E-409C-BE32-E72D297353CC}">
              <c16:uniqueId val="{00000000-A524-4385-9209-C3B47B2A8776}"/>
            </c:ext>
          </c:extLst>
        </c:ser>
        <c:dLbls>
          <c:showLegendKey val="0"/>
          <c:showVal val="0"/>
          <c:showCatName val="0"/>
          <c:showSerName val="0"/>
          <c:showPercent val="0"/>
          <c:showBubbleSize val="0"/>
        </c:dLbls>
        <c:bubbleScale val="100"/>
        <c:showNegBubbles val="0"/>
        <c:axId val="335927024"/>
        <c:axId val="811801904"/>
      </c:bubbleChart>
      <c:valAx>
        <c:axId val="335927024"/>
        <c:scaling>
          <c:orientation val="minMax"/>
          <c:max val="1"/>
          <c:min val="-0.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dirty="0"/>
                  <a:t>Debt Securities</a:t>
                </a:r>
                <a:r>
                  <a:rPr lang="en-US" sz="2000" baseline="0" dirty="0"/>
                  <a:t> as a % of Assets</a:t>
                </a:r>
                <a:endParaRPr lang="en-US" sz="2000"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11801904"/>
        <c:crosses val="autoZero"/>
        <c:crossBetween val="midCat"/>
      </c:valAx>
      <c:valAx>
        <c:axId val="81180190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Uninsured Deposits as a % of Total Deposits</a:t>
                </a:r>
              </a:p>
            </c:rich>
          </c:tx>
          <c:layout>
            <c:manualLayout>
              <c:xMode val="edge"/>
              <c:yMode val="edge"/>
              <c:x val="2.0185029436501262E-2"/>
              <c:y val="0.166476421641665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59270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chemeClr val="tx1"/>
                </a:solidFill>
              </a:rPr>
              <a:t>Credit Union Debt</a:t>
            </a:r>
            <a:r>
              <a:rPr lang="en-US" sz="2800" baseline="0" dirty="0">
                <a:solidFill>
                  <a:schemeClr val="tx1"/>
                </a:solidFill>
              </a:rPr>
              <a:t> Securities and Uninsured Deposits</a:t>
            </a:r>
          </a:p>
          <a:p>
            <a:pPr>
              <a:defRPr/>
            </a:pPr>
            <a:r>
              <a:rPr lang="en-US" dirty="0">
                <a:solidFill>
                  <a:schemeClr val="tx1"/>
                </a:solidFill>
              </a:rPr>
              <a:t>With Observations Adjusted to Reflect Institution Asset-Size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748852671801224E-2"/>
          <c:y val="0.16437484569137215"/>
          <c:w val="0.89735347421353673"/>
          <c:h val="0.68154455572684414"/>
        </c:manualLayout>
      </c:layout>
      <c:scatterChart>
        <c:scatterStyle val="lineMarker"/>
        <c:varyColors val="0"/>
        <c:ser>
          <c:idx val="0"/>
          <c:order val="0"/>
          <c:tx>
            <c:strRef>
              <c:f>Sheet1!$B$1</c:f>
              <c:strCache>
                <c:ptCount val="1"/>
                <c:pt idx="0">
                  <c:v>Uninsured Deposits/Assets</c:v>
                </c:pt>
              </c:strCache>
            </c:strRef>
          </c:tx>
          <c:spPr>
            <a:ln w="25400" cap="rnd">
              <a:noFill/>
              <a:round/>
            </a:ln>
            <a:effectLst/>
          </c:spPr>
          <c:marker>
            <c:symbol val="circle"/>
            <c:size val="5"/>
            <c:spPr>
              <a:solidFill>
                <a:schemeClr val="accent1"/>
              </a:solidFill>
              <a:ln w="9525">
                <a:solidFill>
                  <a:schemeClr val="accent1"/>
                </a:solidFill>
              </a:ln>
              <a:effectLst/>
            </c:spPr>
          </c:marker>
          <c:xVal>
            <c:numRef>
              <c:f>Sheet1!$A$2:$A$4760</c:f>
              <c:numCache>
                <c:formatCode>0%</c:formatCode>
                <c:ptCount val="4759"/>
                <c:pt idx="0">
                  <c:v>6.9192214760219556E-2</c:v>
                </c:pt>
                <c:pt idx="1">
                  <c:v>0.17740414205884064</c:v>
                </c:pt>
                <c:pt idx="2">
                  <c:v>0.36419250468236691</c:v>
                </c:pt>
                <c:pt idx="3">
                  <c:v>9.5494359931659445E-2</c:v>
                </c:pt>
                <c:pt idx="4">
                  <c:v>8.2834394558240876E-2</c:v>
                </c:pt>
                <c:pt idx="5">
                  <c:v>7.2438463403663523E-3</c:v>
                </c:pt>
                <c:pt idx="6">
                  <c:v>5.2431501900431707E-3</c:v>
                </c:pt>
                <c:pt idx="7">
                  <c:v>0.16123733448229327</c:v>
                </c:pt>
                <c:pt idx="8">
                  <c:v>0.17334262303910286</c:v>
                </c:pt>
                <c:pt idx="9">
                  <c:v>0.64498794966509643</c:v>
                </c:pt>
                <c:pt idx="10">
                  <c:v>0.43857593197935579</c:v>
                </c:pt>
                <c:pt idx="11">
                  <c:v>0.68045128188567483</c:v>
                </c:pt>
                <c:pt idx="12">
                  <c:v>0.12585333931393874</c:v>
                </c:pt>
                <c:pt idx="13">
                  <c:v>5.7443951697370259E-2</c:v>
                </c:pt>
                <c:pt idx="14">
                  <c:v>0.37541200892262777</c:v>
                </c:pt>
                <c:pt idx="15">
                  <c:v>0.13350540863322022</c:v>
                </c:pt>
                <c:pt idx="16">
                  <c:v>8.2686366487844803E-2</c:v>
                </c:pt>
                <c:pt idx="17">
                  <c:v>0.12999692848823144</c:v>
                </c:pt>
                <c:pt idx="18">
                  <c:v>9.7855431588053488E-2</c:v>
                </c:pt>
                <c:pt idx="19">
                  <c:v>0.25528409174912353</c:v>
                </c:pt>
                <c:pt idx="20">
                  <c:v>6.616730714536545E-2</c:v>
                </c:pt>
                <c:pt idx="21">
                  <c:v>5.7203588704232526E-3</c:v>
                </c:pt>
                <c:pt idx="22">
                  <c:v>0.30652192065645811</c:v>
                </c:pt>
                <c:pt idx="23">
                  <c:v>0.23608292459172395</c:v>
                </c:pt>
                <c:pt idx="24">
                  <c:v>0.15471671801600193</c:v>
                </c:pt>
                <c:pt idx="25">
                  <c:v>0.4146351424455027</c:v>
                </c:pt>
                <c:pt idx="26">
                  <c:v>0.18547653738334346</c:v>
                </c:pt>
                <c:pt idx="27">
                  <c:v>0.59036190117112153</c:v>
                </c:pt>
                <c:pt idx="28">
                  <c:v>0.24846222592611175</c:v>
                </c:pt>
                <c:pt idx="29">
                  <c:v>0.20587812836610264</c:v>
                </c:pt>
                <c:pt idx="30">
                  <c:v>0.38325110998857054</c:v>
                </c:pt>
                <c:pt idx="31">
                  <c:v>0.34594305242019779</c:v>
                </c:pt>
                <c:pt idx="32">
                  <c:v>0.23979652734397661</c:v>
                </c:pt>
                <c:pt idx="33">
                  <c:v>7.670549407395158E-2</c:v>
                </c:pt>
                <c:pt idx="34">
                  <c:v>0.15490391141686591</c:v>
                </c:pt>
                <c:pt idx="35">
                  <c:v>0.31597242566108485</c:v>
                </c:pt>
                <c:pt idx="36">
                  <c:v>0.32640527972491867</c:v>
                </c:pt>
                <c:pt idx="37">
                  <c:v>5.7517466476511889E-2</c:v>
                </c:pt>
                <c:pt idx="38">
                  <c:v>9.9665262212995195E-2</c:v>
                </c:pt>
                <c:pt idx="39">
                  <c:v>0.2526318294000951</c:v>
                </c:pt>
                <c:pt idx="40">
                  <c:v>0.39615082352064279</c:v>
                </c:pt>
                <c:pt idx="41">
                  <c:v>7.5826374884893147E-2</c:v>
                </c:pt>
                <c:pt idx="42">
                  <c:v>0.68737072993163639</c:v>
                </c:pt>
                <c:pt idx="43">
                  <c:v>0.43643272634330105</c:v>
                </c:pt>
                <c:pt idx="44">
                  <c:v>0.22247605487420058</c:v>
                </c:pt>
                <c:pt idx="45">
                  <c:v>0.20924061480646747</c:v>
                </c:pt>
                <c:pt idx="46">
                  <c:v>0</c:v>
                </c:pt>
                <c:pt idx="47">
                  <c:v>0.20069387658315796</c:v>
                </c:pt>
                <c:pt idx="48">
                  <c:v>0</c:v>
                </c:pt>
                <c:pt idx="49">
                  <c:v>9.7442125954628811E-2</c:v>
                </c:pt>
                <c:pt idx="50">
                  <c:v>0</c:v>
                </c:pt>
                <c:pt idx="51">
                  <c:v>0.16967909188311101</c:v>
                </c:pt>
                <c:pt idx="52">
                  <c:v>0</c:v>
                </c:pt>
                <c:pt idx="53">
                  <c:v>0.16378472235295052</c:v>
                </c:pt>
                <c:pt idx="54">
                  <c:v>0</c:v>
                </c:pt>
                <c:pt idx="55">
                  <c:v>0.24193942343169958</c:v>
                </c:pt>
                <c:pt idx="56">
                  <c:v>0.44591154958394458</c:v>
                </c:pt>
                <c:pt idx="57">
                  <c:v>0.52971616206619976</c:v>
                </c:pt>
                <c:pt idx="58">
                  <c:v>0</c:v>
                </c:pt>
                <c:pt idx="59">
                  <c:v>9.7347481389803842E-2</c:v>
                </c:pt>
                <c:pt idx="60">
                  <c:v>0.47514076995342891</c:v>
                </c:pt>
                <c:pt idx="61">
                  <c:v>0</c:v>
                </c:pt>
                <c:pt idx="62">
                  <c:v>0.34966895267210518</c:v>
                </c:pt>
                <c:pt idx="63">
                  <c:v>0</c:v>
                </c:pt>
                <c:pt idx="64">
                  <c:v>7.8488221970098946E-3</c:v>
                </c:pt>
                <c:pt idx="65">
                  <c:v>0</c:v>
                </c:pt>
                <c:pt idx="66">
                  <c:v>0</c:v>
                </c:pt>
                <c:pt idx="67">
                  <c:v>0</c:v>
                </c:pt>
                <c:pt idx="68">
                  <c:v>0</c:v>
                </c:pt>
                <c:pt idx="69">
                  <c:v>0.51557290816431001</c:v>
                </c:pt>
                <c:pt idx="70">
                  <c:v>0</c:v>
                </c:pt>
                <c:pt idx="71">
                  <c:v>0</c:v>
                </c:pt>
                <c:pt idx="72">
                  <c:v>0</c:v>
                </c:pt>
                <c:pt idx="73">
                  <c:v>5.0910070360291909E-2</c:v>
                </c:pt>
                <c:pt idx="74">
                  <c:v>0.39093527793032895</c:v>
                </c:pt>
                <c:pt idx="75">
                  <c:v>0</c:v>
                </c:pt>
                <c:pt idx="76">
                  <c:v>0</c:v>
                </c:pt>
                <c:pt idx="77">
                  <c:v>0</c:v>
                </c:pt>
                <c:pt idx="78">
                  <c:v>5.0475709285996932E-3</c:v>
                </c:pt>
                <c:pt idx="79">
                  <c:v>8.5971540019872131E-2</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1.8195666108784866E-2</c:v>
                </c:pt>
                <c:pt idx="107">
                  <c:v>0.63609867652741203</c:v>
                </c:pt>
                <c:pt idx="108">
                  <c:v>0.18079998605531861</c:v>
                </c:pt>
                <c:pt idx="109">
                  <c:v>0.24365021023165914</c:v>
                </c:pt>
                <c:pt idx="110">
                  <c:v>0.1076077705629981</c:v>
                </c:pt>
                <c:pt idx="111">
                  <c:v>0</c:v>
                </c:pt>
                <c:pt idx="112">
                  <c:v>0</c:v>
                </c:pt>
                <c:pt idx="113">
                  <c:v>0</c:v>
                </c:pt>
                <c:pt idx="114">
                  <c:v>0.21178591207802938</c:v>
                </c:pt>
                <c:pt idx="115">
                  <c:v>0</c:v>
                </c:pt>
                <c:pt idx="116">
                  <c:v>0</c:v>
                </c:pt>
                <c:pt idx="117">
                  <c:v>7.1269919508697944E-3</c:v>
                </c:pt>
                <c:pt idx="118">
                  <c:v>0</c:v>
                </c:pt>
                <c:pt idx="119">
                  <c:v>0</c:v>
                </c:pt>
                <c:pt idx="120">
                  <c:v>0.12032391526841792</c:v>
                </c:pt>
                <c:pt idx="121">
                  <c:v>0.21197733547926073</c:v>
                </c:pt>
                <c:pt idx="122">
                  <c:v>0</c:v>
                </c:pt>
                <c:pt idx="123">
                  <c:v>0</c:v>
                </c:pt>
                <c:pt idx="124">
                  <c:v>0</c:v>
                </c:pt>
                <c:pt idx="125">
                  <c:v>0</c:v>
                </c:pt>
                <c:pt idx="126">
                  <c:v>0</c:v>
                </c:pt>
                <c:pt idx="127">
                  <c:v>9.1932309333753893E-3</c:v>
                </c:pt>
                <c:pt idx="128">
                  <c:v>0</c:v>
                </c:pt>
                <c:pt idx="129">
                  <c:v>3.7297839241242005E-2</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0.4640033703420301</c:v>
                </c:pt>
                <c:pt idx="160">
                  <c:v>0.349546341399325</c:v>
                </c:pt>
                <c:pt idx="161">
                  <c:v>0.3104839457615069</c:v>
                </c:pt>
                <c:pt idx="162">
                  <c:v>0.19079601375171679</c:v>
                </c:pt>
                <c:pt idx="163">
                  <c:v>0</c:v>
                </c:pt>
                <c:pt idx="164">
                  <c:v>0.13380555792751442</c:v>
                </c:pt>
                <c:pt idx="165">
                  <c:v>8.5606524295643222E-2</c:v>
                </c:pt>
                <c:pt idx="166">
                  <c:v>0.18357956551032723</c:v>
                </c:pt>
                <c:pt idx="167">
                  <c:v>6.0891921081486493E-2</c:v>
                </c:pt>
                <c:pt idx="168">
                  <c:v>0.25113980828498766</c:v>
                </c:pt>
                <c:pt idx="169">
                  <c:v>0.24594423416828784</c:v>
                </c:pt>
                <c:pt idx="170">
                  <c:v>0.17167229195074657</c:v>
                </c:pt>
                <c:pt idx="171">
                  <c:v>0.28322001807810931</c:v>
                </c:pt>
                <c:pt idx="172">
                  <c:v>0.3772865877919056</c:v>
                </c:pt>
                <c:pt idx="173">
                  <c:v>0.23310049829606591</c:v>
                </c:pt>
                <c:pt idx="174">
                  <c:v>8.791552380374118E-2</c:v>
                </c:pt>
                <c:pt idx="175">
                  <c:v>0.28358789681003366</c:v>
                </c:pt>
                <c:pt idx="176">
                  <c:v>0.16005597574776184</c:v>
                </c:pt>
                <c:pt idx="177">
                  <c:v>0.25282149330537196</c:v>
                </c:pt>
                <c:pt idx="178">
                  <c:v>0.19600435765274563</c:v>
                </c:pt>
                <c:pt idx="179">
                  <c:v>0.48821245327169771</c:v>
                </c:pt>
                <c:pt idx="180">
                  <c:v>8.2456436024608087E-2</c:v>
                </c:pt>
                <c:pt idx="181">
                  <c:v>0.59040072377862529</c:v>
                </c:pt>
                <c:pt idx="182">
                  <c:v>0</c:v>
                </c:pt>
                <c:pt idx="183">
                  <c:v>0</c:v>
                </c:pt>
                <c:pt idx="184">
                  <c:v>0</c:v>
                </c:pt>
                <c:pt idx="185">
                  <c:v>0</c:v>
                </c:pt>
                <c:pt idx="186">
                  <c:v>0</c:v>
                </c:pt>
                <c:pt idx="187">
                  <c:v>0.27534705826919431</c:v>
                </c:pt>
                <c:pt idx="188">
                  <c:v>0.14203765029730728</c:v>
                </c:pt>
                <c:pt idx="189">
                  <c:v>0</c:v>
                </c:pt>
                <c:pt idx="190">
                  <c:v>0</c:v>
                </c:pt>
                <c:pt idx="191">
                  <c:v>0.29252217025528365</c:v>
                </c:pt>
                <c:pt idx="192">
                  <c:v>0</c:v>
                </c:pt>
                <c:pt idx="193">
                  <c:v>0</c:v>
                </c:pt>
                <c:pt idx="194">
                  <c:v>0.31688349297936774</c:v>
                </c:pt>
                <c:pt idx="195">
                  <c:v>0.25918126169246997</c:v>
                </c:pt>
                <c:pt idx="196">
                  <c:v>0.2231035203911213</c:v>
                </c:pt>
                <c:pt idx="197">
                  <c:v>0.37816792367836882</c:v>
                </c:pt>
                <c:pt idx="198">
                  <c:v>0.43104753725885642</c:v>
                </c:pt>
                <c:pt idx="199">
                  <c:v>0.17920265351214495</c:v>
                </c:pt>
                <c:pt idx="200">
                  <c:v>0.18352305937850541</c:v>
                </c:pt>
                <c:pt idx="201">
                  <c:v>6.3880499220333037E-2</c:v>
                </c:pt>
                <c:pt idx="202">
                  <c:v>4.7653407705642227E-2</c:v>
                </c:pt>
                <c:pt idx="203">
                  <c:v>0.15919108699382192</c:v>
                </c:pt>
                <c:pt idx="204">
                  <c:v>0.36018130567891637</c:v>
                </c:pt>
                <c:pt idx="205">
                  <c:v>8.5790235420508551E-2</c:v>
                </c:pt>
                <c:pt idx="206">
                  <c:v>9.9752391088880787E-2</c:v>
                </c:pt>
                <c:pt idx="207">
                  <c:v>0.50601851870417602</c:v>
                </c:pt>
                <c:pt idx="208">
                  <c:v>0.28007204049464102</c:v>
                </c:pt>
                <c:pt idx="209">
                  <c:v>0.15031187792653938</c:v>
                </c:pt>
                <c:pt idx="210">
                  <c:v>0.20156913907900681</c:v>
                </c:pt>
                <c:pt idx="211">
                  <c:v>0.1116574825624508</c:v>
                </c:pt>
                <c:pt idx="212">
                  <c:v>0.14187751720898167</c:v>
                </c:pt>
                <c:pt idx="213">
                  <c:v>9.8668558610376544E-2</c:v>
                </c:pt>
                <c:pt idx="214">
                  <c:v>0.34248849944588927</c:v>
                </c:pt>
                <c:pt idx="215">
                  <c:v>0.23772644601763143</c:v>
                </c:pt>
                <c:pt idx="216">
                  <c:v>0.10901200996722774</c:v>
                </c:pt>
                <c:pt idx="217">
                  <c:v>0.28301369127004711</c:v>
                </c:pt>
                <c:pt idx="218">
                  <c:v>0.14815893325644464</c:v>
                </c:pt>
                <c:pt idx="219">
                  <c:v>4.9392997938523607E-2</c:v>
                </c:pt>
                <c:pt idx="220">
                  <c:v>0.28728639031170322</c:v>
                </c:pt>
                <c:pt idx="221">
                  <c:v>0.42850691278993058</c:v>
                </c:pt>
                <c:pt idx="222">
                  <c:v>8.2922734295947861E-2</c:v>
                </c:pt>
                <c:pt idx="223">
                  <c:v>0.14011651245966816</c:v>
                </c:pt>
                <c:pt idx="224">
                  <c:v>0.52301703371550179</c:v>
                </c:pt>
                <c:pt idx="225">
                  <c:v>0.25038500665047531</c:v>
                </c:pt>
                <c:pt idx="226">
                  <c:v>3.5776998839398784E-2</c:v>
                </c:pt>
                <c:pt idx="227">
                  <c:v>0.3277299397262039</c:v>
                </c:pt>
                <c:pt idx="228">
                  <c:v>0.26689625719653975</c:v>
                </c:pt>
                <c:pt idx="229">
                  <c:v>0.66274585770793282</c:v>
                </c:pt>
                <c:pt idx="230">
                  <c:v>0.16327777500104515</c:v>
                </c:pt>
                <c:pt idx="231">
                  <c:v>0.12266782289828311</c:v>
                </c:pt>
                <c:pt idx="232">
                  <c:v>1.7986114723931416E-2</c:v>
                </c:pt>
                <c:pt idx="233">
                  <c:v>0.2655772004447402</c:v>
                </c:pt>
                <c:pt idx="234">
                  <c:v>0.43931979418473815</c:v>
                </c:pt>
                <c:pt idx="235">
                  <c:v>0.28569691253922275</c:v>
                </c:pt>
                <c:pt idx="236">
                  <c:v>0.37999747121707089</c:v>
                </c:pt>
                <c:pt idx="237">
                  <c:v>0.31035105961273074</c:v>
                </c:pt>
                <c:pt idx="238">
                  <c:v>0.22022528706387848</c:v>
                </c:pt>
                <c:pt idx="239">
                  <c:v>2.241513951449631E-4</c:v>
                </c:pt>
                <c:pt idx="240">
                  <c:v>0.21226241547896935</c:v>
                </c:pt>
                <c:pt idx="241">
                  <c:v>0.31990291613320415</c:v>
                </c:pt>
                <c:pt idx="242">
                  <c:v>0.21673141437889143</c:v>
                </c:pt>
                <c:pt idx="243">
                  <c:v>0.43136108989633343</c:v>
                </c:pt>
                <c:pt idx="244">
                  <c:v>0.12720011267201381</c:v>
                </c:pt>
                <c:pt idx="245">
                  <c:v>0.28787280381853314</c:v>
                </c:pt>
                <c:pt idx="246">
                  <c:v>3.5413234606614608E-2</c:v>
                </c:pt>
                <c:pt idx="247">
                  <c:v>0.25574686651355277</c:v>
                </c:pt>
                <c:pt idx="248">
                  <c:v>0.23241137294155398</c:v>
                </c:pt>
                <c:pt idx="249">
                  <c:v>8.5166038705977873E-2</c:v>
                </c:pt>
                <c:pt idx="250">
                  <c:v>0.32789643364281545</c:v>
                </c:pt>
                <c:pt idx="251">
                  <c:v>0.20223524716119268</c:v>
                </c:pt>
                <c:pt idx="252">
                  <c:v>0.18555559091653373</c:v>
                </c:pt>
                <c:pt idx="253">
                  <c:v>8.9561253442871483E-2</c:v>
                </c:pt>
                <c:pt idx="254">
                  <c:v>0.14711999037780246</c:v>
                </c:pt>
                <c:pt idx="255">
                  <c:v>0.37598731553622428</c:v>
                </c:pt>
                <c:pt idx="256">
                  <c:v>0.25289531571113077</c:v>
                </c:pt>
                <c:pt idx="257">
                  <c:v>0.11226485178547155</c:v>
                </c:pt>
                <c:pt idx="258">
                  <c:v>0.45696304138743066</c:v>
                </c:pt>
                <c:pt idx="259">
                  <c:v>8.2035723413543163E-2</c:v>
                </c:pt>
                <c:pt idx="260">
                  <c:v>0.42095997934233575</c:v>
                </c:pt>
                <c:pt idx="261">
                  <c:v>9.5613385525289862E-2</c:v>
                </c:pt>
                <c:pt idx="262">
                  <c:v>0.12796185485858241</c:v>
                </c:pt>
                <c:pt idx="263">
                  <c:v>6.8027944470143167E-2</c:v>
                </c:pt>
                <c:pt idx="264">
                  <c:v>0.15749736857417015</c:v>
                </c:pt>
                <c:pt idx="265">
                  <c:v>0.37403723871794597</c:v>
                </c:pt>
                <c:pt idx="266">
                  <c:v>0.2164401784436189</c:v>
                </c:pt>
                <c:pt idx="267">
                  <c:v>0.51035990328094794</c:v>
                </c:pt>
                <c:pt idx="268">
                  <c:v>7.5531619093478317E-2</c:v>
                </c:pt>
                <c:pt idx="269">
                  <c:v>0.27762042868188952</c:v>
                </c:pt>
                <c:pt idx="270">
                  <c:v>0.16943196457256657</c:v>
                </c:pt>
                <c:pt idx="271">
                  <c:v>0.33425413552966138</c:v>
                </c:pt>
                <c:pt idx="272">
                  <c:v>0.19536517763284508</c:v>
                </c:pt>
                <c:pt idx="273">
                  <c:v>1.9527172127896234E-2</c:v>
                </c:pt>
                <c:pt idx="274">
                  <c:v>0.15162423498117727</c:v>
                </c:pt>
                <c:pt idx="275">
                  <c:v>9.9631248156536276E-2</c:v>
                </c:pt>
                <c:pt idx="276">
                  <c:v>9.3622639020483178E-2</c:v>
                </c:pt>
                <c:pt idx="277">
                  <c:v>0.13012328511395985</c:v>
                </c:pt>
                <c:pt idx="278">
                  <c:v>0.19770753611553218</c:v>
                </c:pt>
                <c:pt idx="279">
                  <c:v>0.30622351389234931</c:v>
                </c:pt>
                <c:pt idx="280">
                  <c:v>0.24271485016038907</c:v>
                </c:pt>
                <c:pt idx="281">
                  <c:v>0.15334183988737418</c:v>
                </c:pt>
                <c:pt idx="282">
                  <c:v>8.5902988197461339E-2</c:v>
                </c:pt>
                <c:pt idx="283">
                  <c:v>0.3054523167464418</c:v>
                </c:pt>
                <c:pt idx="284">
                  <c:v>0.25451171843332837</c:v>
                </c:pt>
                <c:pt idx="285">
                  <c:v>0.33443394581943936</c:v>
                </c:pt>
                <c:pt idx="286">
                  <c:v>0.30110986780604654</c:v>
                </c:pt>
                <c:pt idx="287">
                  <c:v>0.32524771818792841</c:v>
                </c:pt>
                <c:pt idx="288">
                  <c:v>0.66573779581093728</c:v>
                </c:pt>
                <c:pt idx="289">
                  <c:v>4.9736348737961109E-2</c:v>
                </c:pt>
                <c:pt idx="290">
                  <c:v>0.21824466975375437</c:v>
                </c:pt>
                <c:pt idx="291">
                  <c:v>0</c:v>
                </c:pt>
                <c:pt idx="292">
                  <c:v>0.42650216693039228</c:v>
                </c:pt>
                <c:pt idx="293">
                  <c:v>4.7110874639241955E-2</c:v>
                </c:pt>
                <c:pt idx="294">
                  <c:v>0.11614305853523355</c:v>
                </c:pt>
                <c:pt idx="295">
                  <c:v>0.41764344680396859</c:v>
                </c:pt>
                <c:pt idx="296">
                  <c:v>0.57828158434419685</c:v>
                </c:pt>
                <c:pt idx="297">
                  <c:v>0.43490225765409002</c:v>
                </c:pt>
                <c:pt idx="298">
                  <c:v>0.3459042381801864</c:v>
                </c:pt>
                <c:pt idx="299">
                  <c:v>0.22353445190068968</c:v>
                </c:pt>
                <c:pt idx="300">
                  <c:v>5.5580506896052401E-2</c:v>
                </c:pt>
                <c:pt idx="301">
                  <c:v>4.1608967170507953E-3</c:v>
                </c:pt>
                <c:pt idx="302">
                  <c:v>0.36993117826447081</c:v>
                </c:pt>
                <c:pt idx="303">
                  <c:v>0.40653305587320576</c:v>
                </c:pt>
                <c:pt idx="304">
                  <c:v>0.47762902936131951</c:v>
                </c:pt>
                <c:pt idx="305">
                  <c:v>0.26105286564087776</c:v>
                </c:pt>
                <c:pt idx="306">
                  <c:v>0.23490125056825237</c:v>
                </c:pt>
                <c:pt idx="307">
                  <c:v>6.1841904865059569E-2</c:v>
                </c:pt>
                <c:pt idx="308">
                  <c:v>0.33327854429514403</c:v>
                </c:pt>
                <c:pt idx="309">
                  <c:v>0.15982350691084085</c:v>
                </c:pt>
                <c:pt idx="310">
                  <c:v>0.26818326365348788</c:v>
                </c:pt>
                <c:pt idx="311">
                  <c:v>3.268321646019047E-2</c:v>
                </c:pt>
                <c:pt idx="312">
                  <c:v>0.36504173174746141</c:v>
                </c:pt>
                <c:pt idx="313">
                  <c:v>4.027659490446877E-2</c:v>
                </c:pt>
                <c:pt idx="314">
                  <c:v>4.9122892878772646E-2</c:v>
                </c:pt>
                <c:pt idx="315">
                  <c:v>0.35210121307369258</c:v>
                </c:pt>
                <c:pt idx="316">
                  <c:v>0.23955127683092103</c:v>
                </c:pt>
                <c:pt idx="317">
                  <c:v>0.117095747492519</c:v>
                </c:pt>
                <c:pt idx="318">
                  <c:v>3.4931343205284821E-2</c:v>
                </c:pt>
                <c:pt idx="319">
                  <c:v>0.66562345439307047</c:v>
                </c:pt>
                <c:pt idx="320">
                  <c:v>1.3236160415655684E-2</c:v>
                </c:pt>
                <c:pt idx="321">
                  <c:v>0.11801531969030958</c:v>
                </c:pt>
                <c:pt idx="322">
                  <c:v>9.4304197333207482E-2</c:v>
                </c:pt>
                <c:pt idx="323">
                  <c:v>0.38011784853082681</c:v>
                </c:pt>
                <c:pt idx="324">
                  <c:v>4.0825902146964625E-2</c:v>
                </c:pt>
                <c:pt idx="325">
                  <c:v>0.42269469460685649</c:v>
                </c:pt>
                <c:pt idx="326">
                  <c:v>0.29656308605592341</c:v>
                </c:pt>
                <c:pt idx="327">
                  <c:v>0.24055155408081019</c:v>
                </c:pt>
                <c:pt idx="328">
                  <c:v>0.17811718779835339</c:v>
                </c:pt>
                <c:pt idx="329">
                  <c:v>0.14439227307691391</c:v>
                </c:pt>
                <c:pt idx="330">
                  <c:v>0.15658251449049101</c:v>
                </c:pt>
                <c:pt idx="331">
                  <c:v>0.32617977895574612</c:v>
                </c:pt>
                <c:pt idx="332">
                  <c:v>0.1280818159926565</c:v>
                </c:pt>
                <c:pt idx="333">
                  <c:v>0.17661327417028697</c:v>
                </c:pt>
                <c:pt idx="334">
                  <c:v>0.35715807758475598</c:v>
                </c:pt>
                <c:pt idx="335">
                  <c:v>0.19043061612068857</c:v>
                </c:pt>
                <c:pt idx="336">
                  <c:v>0.19472939653585722</c:v>
                </c:pt>
                <c:pt idx="337">
                  <c:v>0.15968604611253004</c:v>
                </c:pt>
                <c:pt idx="338">
                  <c:v>0.42800927869111854</c:v>
                </c:pt>
                <c:pt idx="339">
                  <c:v>1.0015488418341913E-4</c:v>
                </c:pt>
                <c:pt idx="340">
                  <c:v>7.8457768612275977E-2</c:v>
                </c:pt>
                <c:pt idx="341">
                  <c:v>0.12775573768317425</c:v>
                </c:pt>
                <c:pt idx="342">
                  <c:v>0.38776273827439883</c:v>
                </c:pt>
                <c:pt idx="343">
                  <c:v>0.21633460955989614</c:v>
                </c:pt>
                <c:pt idx="344">
                  <c:v>1.7273716393421488E-2</c:v>
                </c:pt>
                <c:pt idx="345">
                  <c:v>0.18830183913585327</c:v>
                </c:pt>
                <c:pt idx="346">
                  <c:v>0.64711209395500369</c:v>
                </c:pt>
                <c:pt idx="347">
                  <c:v>2.0535162450798061E-2</c:v>
                </c:pt>
                <c:pt idx="348">
                  <c:v>0.30561897919499681</c:v>
                </c:pt>
                <c:pt idx="349">
                  <c:v>0.19601581204626548</c:v>
                </c:pt>
                <c:pt idx="350">
                  <c:v>0</c:v>
                </c:pt>
                <c:pt idx="351">
                  <c:v>0.21601708699902725</c:v>
                </c:pt>
                <c:pt idx="352">
                  <c:v>2.1333990675220849E-2</c:v>
                </c:pt>
                <c:pt idx="353">
                  <c:v>0</c:v>
                </c:pt>
                <c:pt idx="354">
                  <c:v>0.23642166849291535</c:v>
                </c:pt>
                <c:pt idx="355">
                  <c:v>0.38527842188192596</c:v>
                </c:pt>
                <c:pt idx="356">
                  <c:v>0</c:v>
                </c:pt>
                <c:pt idx="357">
                  <c:v>0</c:v>
                </c:pt>
                <c:pt idx="358">
                  <c:v>2.7552340871689729E-2</c:v>
                </c:pt>
                <c:pt idx="359">
                  <c:v>0</c:v>
                </c:pt>
                <c:pt idx="360">
                  <c:v>0</c:v>
                </c:pt>
                <c:pt idx="361">
                  <c:v>0.21078785302058195</c:v>
                </c:pt>
                <c:pt idx="362">
                  <c:v>0.31428994613570838</c:v>
                </c:pt>
                <c:pt idx="363">
                  <c:v>0.41706368857877091</c:v>
                </c:pt>
                <c:pt idx="364">
                  <c:v>0.1002191594997692</c:v>
                </c:pt>
                <c:pt idx="365">
                  <c:v>0.31815918007039556</c:v>
                </c:pt>
                <c:pt idx="366">
                  <c:v>0.1537344319021054</c:v>
                </c:pt>
                <c:pt idx="367">
                  <c:v>0.28480217632932359</c:v>
                </c:pt>
                <c:pt idx="368">
                  <c:v>0</c:v>
                </c:pt>
                <c:pt idx="369">
                  <c:v>5.0732024800387064E-3</c:v>
                </c:pt>
                <c:pt idx="370">
                  <c:v>0.39937956119786128</c:v>
                </c:pt>
                <c:pt idx="371">
                  <c:v>0.17041370790235855</c:v>
                </c:pt>
                <c:pt idx="372">
                  <c:v>5.2767062705845365E-2</c:v>
                </c:pt>
                <c:pt idx="373">
                  <c:v>0.26017155952846477</c:v>
                </c:pt>
                <c:pt idx="374">
                  <c:v>0.70134765027406576</c:v>
                </c:pt>
                <c:pt idx="375">
                  <c:v>0</c:v>
                </c:pt>
                <c:pt idx="376">
                  <c:v>0</c:v>
                </c:pt>
                <c:pt idx="377">
                  <c:v>0.21365513999895144</c:v>
                </c:pt>
                <c:pt idx="378">
                  <c:v>8.3750886523429893E-2</c:v>
                </c:pt>
                <c:pt idx="379">
                  <c:v>0</c:v>
                </c:pt>
                <c:pt idx="380">
                  <c:v>0</c:v>
                </c:pt>
                <c:pt idx="381">
                  <c:v>0.3603245770436036</c:v>
                </c:pt>
                <c:pt idx="382">
                  <c:v>7.0919637616322653E-2</c:v>
                </c:pt>
                <c:pt idx="383">
                  <c:v>0</c:v>
                </c:pt>
                <c:pt idx="384">
                  <c:v>0.53164889590066766</c:v>
                </c:pt>
                <c:pt idx="385">
                  <c:v>9.3958163135950661E-3</c:v>
                </c:pt>
                <c:pt idx="386">
                  <c:v>9.6420638351679168E-3</c:v>
                </c:pt>
                <c:pt idx="387">
                  <c:v>0.17368270561471888</c:v>
                </c:pt>
                <c:pt idx="388">
                  <c:v>5.0731172571153595E-2</c:v>
                </c:pt>
                <c:pt idx="389">
                  <c:v>0</c:v>
                </c:pt>
                <c:pt idx="390">
                  <c:v>0.49507090035716456</c:v>
                </c:pt>
                <c:pt idx="391">
                  <c:v>0.16290295609504785</c:v>
                </c:pt>
                <c:pt idx="392">
                  <c:v>0.27097499139242021</c:v>
                </c:pt>
                <c:pt idx="393">
                  <c:v>0.17833310219392517</c:v>
                </c:pt>
                <c:pt idx="394">
                  <c:v>0.19982885977850567</c:v>
                </c:pt>
                <c:pt idx="395">
                  <c:v>0.22182920733645373</c:v>
                </c:pt>
                <c:pt idx="396">
                  <c:v>0</c:v>
                </c:pt>
                <c:pt idx="397">
                  <c:v>5.3472182098614922E-2</c:v>
                </c:pt>
                <c:pt idx="398">
                  <c:v>0.26356649455162212</c:v>
                </c:pt>
                <c:pt idx="399">
                  <c:v>0</c:v>
                </c:pt>
                <c:pt idx="400">
                  <c:v>0.1471191372602898</c:v>
                </c:pt>
                <c:pt idx="401">
                  <c:v>0.43294631652594606</c:v>
                </c:pt>
                <c:pt idx="402">
                  <c:v>0</c:v>
                </c:pt>
                <c:pt idx="403">
                  <c:v>0</c:v>
                </c:pt>
                <c:pt idx="404">
                  <c:v>0.38881727928488991</c:v>
                </c:pt>
                <c:pt idx="405">
                  <c:v>0</c:v>
                </c:pt>
                <c:pt idx="406">
                  <c:v>0</c:v>
                </c:pt>
                <c:pt idx="407">
                  <c:v>0</c:v>
                </c:pt>
                <c:pt idx="408">
                  <c:v>1.7091096123435179E-2</c:v>
                </c:pt>
                <c:pt idx="409">
                  <c:v>0</c:v>
                </c:pt>
                <c:pt idx="410">
                  <c:v>0</c:v>
                </c:pt>
                <c:pt idx="411">
                  <c:v>0</c:v>
                </c:pt>
                <c:pt idx="412">
                  <c:v>0</c:v>
                </c:pt>
                <c:pt idx="413">
                  <c:v>0.44256628070680792</c:v>
                </c:pt>
                <c:pt idx="414">
                  <c:v>0</c:v>
                </c:pt>
                <c:pt idx="415">
                  <c:v>2.8436296218860728E-2</c:v>
                </c:pt>
                <c:pt idx="416">
                  <c:v>0.21682567246587309</c:v>
                </c:pt>
                <c:pt idx="417">
                  <c:v>0.12236656584898949</c:v>
                </c:pt>
                <c:pt idx="418">
                  <c:v>0.15236356767685869</c:v>
                </c:pt>
                <c:pt idx="419">
                  <c:v>0</c:v>
                </c:pt>
                <c:pt idx="420">
                  <c:v>0.13173329102255185</c:v>
                </c:pt>
                <c:pt idx="421">
                  <c:v>0</c:v>
                </c:pt>
                <c:pt idx="422">
                  <c:v>0</c:v>
                </c:pt>
                <c:pt idx="423">
                  <c:v>0</c:v>
                </c:pt>
                <c:pt idx="424">
                  <c:v>0.60801553083591631</c:v>
                </c:pt>
                <c:pt idx="425">
                  <c:v>0</c:v>
                </c:pt>
                <c:pt idx="426">
                  <c:v>0</c:v>
                </c:pt>
                <c:pt idx="427">
                  <c:v>2.5441954154517551E-2</c:v>
                </c:pt>
                <c:pt idx="428">
                  <c:v>0</c:v>
                </c:pt>
                <c:pt idx="429">
                  <c:v>0</c:v>
                </c:pt>
                <c:pt idx="430">
                  <c:v>0</c:v>
                </c:pt>
                <c:pt idx="431">
                  <c:v>0</c:v>
                </c:pt>
                <c:pt idx="432">
                  <c:v>0</c:v>
                </c:pt>
                <c:pt idx="433">
                  <c:v>0</c:v>
                </c:pt>
                <c:pt idx="434">
                  <c:v>0</c:v>
                </c:pt>
                <c:pt idx="435">
                  <c:v>0</c:v>
                </c:pt>
                <c:pt idx="436">
                  <c:v>3.6826074932586175E-2</c:v>
                </c:pt>
                <c:pt idx="437">
                  <c:v>0</c:v>
                </c:pt>
                <c:pt idx="438">
                  <c:v>0</c:v>
                </c:pt>
                <c:pt idx="439">
                  <c:v>0</c:v>
                </c:pt>
                <c:pt idx="440">
                  <c:v>0</c:v>
                </c:pt>
                <c:pt idx="441">
                  <c:v>0</c:v>
                </c:pt>
                <c:pt idx="442">
                  <c:v>0</c:v>
                </c:pt>
                <c:pt idx="443">
                  <c:v>0</c:v>
                </c:pt>
                <c:pt idx="444">
                  <c:v>0.82008305503565293</c:v>
                </c:pt>
                <c:pt idx="445">
                  <c:v>0</c:v>
                </c:pt>
                <c:pt idx="446">
                  <c:v>0</c:v>
                </c:pt>
                <c:pt idx="447">
                  <c:v>0</c:v>
                </c:pt>
                <c:pt idx="448">
                  <c:v>0.82587124254393118</c:v>
                </c:pt>
                <c:pt idx="449">
                  <c:v>0</c:v>
                </c:pt>
                <c:pt idx="450">
                  <c:v>6.8968068179058567E-2</c:v>
                </c:pt>
                <c:pt idx="451">
                  <c:v>4.9797197113363591E-2</c:v>
                </c:pt>
                <c:pt idx="452">
                  <c:v>2.0792386679568627E-2</c:v>
                </c:pt>
                <c:pt idx="453">
                  <c:v>0.23083473546995467</c:v>
                </c:pt>
                <c:pt idx="454">
                  <c:v>0.25762350638208592</c:v>
                </c:pt>
                <c:pt idx="455">
                  <c:v>0.26407887524536461</c:v>
                </c:pt>
                <c:pt idx="456">
                  <c:v>0.15884783421344845</c:v>
                </c:pt>
                <c:pt idx="457">
                  <c:v>0.32745543001077015</c:v>
                </c:pt>
                <c:pt idx="458">
                  <c:v>0.1493475031188094</c:v>
                </c:pt>
                <c:pt idx="459">
                  <c:v>0.11325815060164209</c:v>
                </c:pt>
                <c:pt idx="460">
                  <c:v>4.7749557662524179E-2</c:v>
                </c:pt>
                <c:pt idx="461">
                  <c:v>0.18280569730196081</c:v>
                </c:pt>
                <c:pt idx="462">
                  <c:v>0.11307005924431442</c:v>
                </c:pt>
                <c:pt idx="463">
                  <c:v>8.4699015216569876E-2</c:v>
                </c:pt>
                <c:pt idx="464">
                  <c:v>5.2841490351069401E-2</c:v>
                </c:pt>
                <c:pt idx="465">
                  <c:v>4.3382657199364419E-2</c:v>
                </c:pt>
                <c:pt idx="466">
                  <c:v>3.6897807950368932E-3</c:v>
                </c:pt>
                <c:pt idx="467">
                  <c:v>2.5572288225949886E-2</c:v>
                </c:pt>
                <c:pt idx="468">
                  <c:v>0.27224992995716524</c:v>
                </c:pt>
                <c:pt idx="469">
                  <c:v>0.33297039412771329</c:v>
                </c:pt>
                <c:pt idx="470">
                  <c:v>0.21365472374944675</c:v>
                </c:pt>
                <c:pt idx="471">
                  <c:v>0.26762787861619419</c:v>
                </c:pt>
                <c:pt idx="472">
                  <c:v>4.8927623743033423E-2</c:v>
                </c:pt>
                <c:pt idx="473">
                  <c:v>0</c:v>
                </c:pt>
                <c:pt idx="474">
                  <c:v>7.1233987144272634E-2</c:v>
                </c:pt>
                <c:pt idx="475">
                  <c:v>0.26304044428961093</c:v>
                </c:pt>
                <c:pt idx="476">
                  <c:v>5.1798861086793987E-3</c:v>
                </c:pt>
                <c:pt idx="477">
                  <c:v>0.1095341807097563</c:v>
                </c:pt>
                <c:pt idx="478">
                  <c:v>0.39521041062406659</c:v>
                </c:pt>
                <c:pt idx="479">
                  <c:v>0.13018822442271955</c:v>
                </c:pt>
                <c:pt idx="480">
                  <c:v>0.156515003156525</c:v>
                </c:pt>
                <c:pt idx="481">
                  <c:v>0.13210838088180832</c:v>
                </c:pt>
                <c:pt idx="482">
                  <c:v>2.5120874085676282E-3</c:v>
                </c:pt>
                <c:pt idx="483">
                  <c:v>0</c:v>
                </c:pt>
                <c:pt idx="484">
                  <c:v>0</c:v>
                </c:pt>
                <c:pt idx="485">
                  <c:v>0.20737591960595012</c:v>
                </c:pt>
                <c:pt idx="486">
                  <c:v>7.0627377645374842E-2</c:v>
                </c:pt>
                <c:pt idx="487">
                  <c:v>0.29564967083125043</c:v>
                </c:pt>
                <c:pt idx="488">
                  <c:v>4.6397562736029477E-2</c:v>
                </c:pt>
                <c:pt idx="489">
                  <c:v>0</c:v>
                </c:pt>
                <c:pt idx="490">
                  <c:v>9.4336984934643889E-2</c:v>
                </c:pt>
                <c:pt idx="491">
                  <c:v>3.5739518859684897E-3</c:v>
                </c:pt>
                <c:pt idx="492">
                  <c:v>0</c:v>
                </c:pt>
                <c:pt idx="493">
                  <c:v>0</c:v>
                </c:pt>
                <c:pt idx="494">
                  <c:v>0.21818615031690439</c:v>
                </c:pt>
                <c:pt idx="495">
                  <c:v>0</c:v>
                </c:pt>
                <c:pt idx="496">
                  <c:v>0.16965955993950579</c:v>
                </c:pt>
                <c:pt idx="497">
                  <c:v>0</c:v>
                </c:pt>
                <c:pt idx="498">
                  <c:v>0</c:v>
                </c:pt>
                <c:pt idx="499">
                  <c:v>0</c:v>
                </c:pt>
                <c:pt idx="500">
                  <c:v>0</c:v>
                </c:pt>
                <c:pt idx="501">
                  <c:v>0</c:v>
                </c:pt>
                <c:pt idx="502">
                  <c:v>2.5346579265833353E-3</c:v>
                </c:pt>
                <c:pt idx="503">
                  <c:v>0</c:v>
                </c:pt>
                <c:pt idx="504">
                  <c:v>0</c:v>
                </c:pt>
                <c:pt idx="505">
                  <c:v>0.61718113527313745</c:v>
                </c:pt>
                <c:pt idx="506">
                  <c:v>3.0160634747276895E-2</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0.13624078150669902</c:v>
                </c:pt>
                <c:pt idx="524">
                  <c:v>0.59264268116786578</c:v>
                </c:pt>
                <c:pt idx="525">
                  <c:v>0.28746449364560028</c:v>
                </c:pt>
                <c:pt idx="526">
                  <c:v>0.21552152590198445</c:v>
                </c:pt>
                <c:pt idx="527">
                  <c:v>5.6322570360073564E-2</c:v>
                </c:pt>
                <c:pt idx="528">
                  <c:v>7.863241791721387E-2</c:v>
                </c:pt>
                <c:pt idx="529">
                  <c:v>0.3770089945311148</c:v>
                </c:pt>
                <c:pt idx="530">
                  <c:v>6.8960889886930971E-2</c:v>
                </c:pt>
                <c:pt idx="531">
                  <c:v>7.5732468609343448E-2</c:v>
                </c:pt>
                <c:pt idx="532">
                  <c:v>0.11789387537356462</c:v>
                </c:pt>
                <c:pt idx="533">
                  <c:v>0.3169853460018966</c:v>
                </c:pt>
                <c:pt idx="534">
                  <c:v>4.832386807697639E-2</c:v>
                </c:pt>
                <c:pt idx="535">
                  <c:v>0.28201068040132332</c:v>
                </c:pt>
                <c:pt idx="536">
                  <c:v>0.24006064233481716</c:v>
                </c:pt>
                <c:pt idx="537">
                  <c:v>0.10530666695724772</c:v>
                </c:pt>
                <c:pt idx="538">
                  <c:v>0.47121676589500794</c:v>
                </c:pt>
                <c:pt idx="539">
                  <c:v>0.38497639585495574</c:v>
                </c:pt>
                <c:pt idx="540">
                  <c:v>7.2360341766577407E-2</c:v>
                </c:pt>
                <c:pt idx="541">
                  <c:v>7.1612271350376192E-2</c:v>
                </c:pt>
                <c:pt idx="542">
                  <c:v>5.1602977490189751E-2</c:v>
                </c:pt>
                <c:pt idx="543">
                  <c:v>0.22770968561282126</c:v>
                </c:pt>
                <c:pt idx="544">
                  <c:v>0.31059294635531864</c:v>
                </c:pt>
                <c:pt idx="545">
                  <c:v>0</c:v>
                </c:pt>
                <c:pt idx="546">
                  <c:v>0.1481678426508983</c:v>
                </c:pt>
                <c:pt idx="547">
                  <c:v>0.12289028056715542</c:v>
                </c:pt>
                <c:pt idx="548">
                  <c:v>0.35199854239367634</c:v>
                </c:pt>
                <c:pt idx="549">
                  <c:v>0</c:v>
                </c:pt>
                <c:pt idx="550">
                  <c:v>0.23981050515518554</c:v>
                </c:pt>
                <c:pt idx="551">
                  <c:v>0.22975021030376178</c:v>
                </c:pt>
                <c:pt idx="552">
                  <c:v>2.3314562312923951E-2</c:v>
                </c:pt>
                <c:pt idx="553">
                  <c:v>8.2912320559157565E-2</c:v>
                </c:pt>
                <c:pt idx="554">
                  <c:v>0.22923351392999783</c:v>
                </c:pt>
                <c:pt idx="555">
                  <c:v>0.10113612607130665</c:v>
                </c:pt>
                <c:pt idx="556">
                  <c:v>1.0788850611386712E-5</c:v>
                </c:pt>
                <c:pt idx="557">
                  <c:v>2.6330097496462292E-2</c:v>
                </c:pt>
                <c:pt idx="558">
                  <c:v>0.42536324967388589</c:v>
                </c:pt>
                <c:pt idx="559">
                  <c:v>7.4129517039353762E-2</c:v>
                </c:pt>
                <c:pt idx="560">
                  <c:v>0</c:v>
                </c:pt>
                <c:pt idx="561">
                  <c:v>0</c:v>
                </c:pt>
                <c:pt idx="562">
                  <c:v>0</c:v>
                </c:pt>
                <c:pt idx="563">
                  <c:v>0.23287117330085921</c:v>
                </c:pt>
                <c:pt idx="564">
                  <c:v>0.29909547696422234</c:v>
                </c:pt>
                <c:pt idx="565">
                  <c:v>0</c:v>
                </c:pt>
                <c:pt idx="566">
                  <c:v>0</c:v>
                </c:pt>
                <c:pt idx="567">
                  <c:v>0.1025583464740599</c:v>
                </c:pt>
                <c:pt idx="568">
                  <c:v>0.23414106479233007</c:v>
                </c:pt>
                <c:pt idx="569">
                  <c:v>0.1926655055562744</c:v>
                </c:pt>
                <c:pt idx="570">
                  <c:v>7.6421907265439015E-2</c:v>
                </c:pt>
                <c:pt idx="571">
                  <c:v>0.12487697041819266</c:v>
                </c:pt>
                <c:pt idx="572">
                  <c:v>0.2641756160384009</c:v>
                </c:pt>
                <c:pt idx="573">
                  <c:v>0.57775610236093844</c:v>
                </c:pt>
                <c:pt idx="574">
                  <c:v>2.2633061872389237E-2</c:v>
                </c:pt>
                <c:pt idx="575">
                  <c:v>0</c:v>
                </c:pt>
                <c:pt idx="576">
                  <c:v>0</c:v>
                </c:pt>
                <c:pt idx="577">
                  <c:v>0.30425306446663625</c:v>
                </c:pt>
                <c:pt idx="578">
                  <c:v>0.67296184594762798</c:v>
                </c:pt>
                <c:pt idx="579">
                  <c:v>0.66376325259088331</c:v>
                </c:pt>
                <c:pt idx="580">
                  <c:v>0</c:v>
                </c:pt>
                <c:pt idx="581">
                  <c:v>0</c:v>
                </c:pt>
                <c:pt idx="582">
                  <c:v>0.50738095100474467</c:v>
                </c:pt>
                <c:pt idx="583">
                  <c:v>0.36790063050630595</c:v>
                </c:pt>
                <c:pt idx="584">
                  <c:v>0</c:v>
                </c:pt>
                <c:pt idx="585">
                  <c:v>0.55974147754083814</c:v>
                </c:pt>
                <c:pt idx="586">
                  <c:v>0.72002707822677681</c:v>
                </c:pt>
                <c:pt idx="587">
                  <c:v>0</c:v>
                </c:pt>
                <c:pt idx="588">
                  <c:v>0</c:v>
                </c:pt>
                <c:pt idx="589">
                  <c:v>0</c:v>
                </c:pt>
                <c:pt idx="590">
                  <c:v>0.81228790287900887</c:v>
                </c:pt>
                <c:pt idx="591">
                  <c:v>0</c:v>
                </c:pt>
                <c:pt idx="592">
                  <c:v>0.75869994849349132</c:v>
                </c:pt>
                <c:pt idx="593">
                  <c:v>0</c:v>
                </c:pt>
                <c:pt idx="594">
                  <c:v>6.4942298278057267E-2</c:v>
                </c:pt>
                <c:pt idx="595">
                  <c:v>0.20079043375149522</c:v>
                </c:pt>
                <c:pt idx="596">
                  <c:v>5.5649972660090599E-2</c:v>
                </c:pt>
                <c:pt idx="597">
                  <c:v>0.72417160292364979</c:v>
                </c:pt>
                <c:pt idx="598">
                  <c:v>0</c:v>
                </c:pt>
                <c:pt idx="599">
                  <c:v>0</c:v>
                </c:pt>
                <c:pt idx="600">
                  <c:v>0</c:v>
                </c:pt>
                <c:pt idx="601">
                  <c:v>0</c:v>
                </c:pt>
                <c:pt idx="602">
                  <c:v>0</c:v>
                </c:pt>
                <c:pt idx="603">
                  <c:v>0</c:v>
                </c:pt>
                <c:pt idx="604">
                  <c:v>0</c:v>
                </c:pt>
                <c:pt idx="605">
                  <c:v>0.38335907846065775</c:v>
                </c:pt>
                <c:pt idx="606">
                  <c:v>4.4669119926018575E-2</c:v>
                </c:pt>
                <c:pt idx="607">
                  <c:v>0.19630773924544273</c:v>
                </c:pt>
                <c:pt idx="608">
                  <c:v>6.7860184126925932E-2</c:v>
                </c:pt>
                <c:pt idx="609">
                  <c:v>0.30730200595422913</c:v>
                </c:pt>
                <c:pt idx="610">
                  <c:v>0.29185962757962242</c:v>
                </c:pt>
                <c:pt idx="611">
                  <c:v>0.31890463171563166</c:v>
                </c:pt>
                <c:pt idx="612">
                  <c:v>0.10366566431553292</c:v>
                </c:pt>
                <c:pt idx="613">
                  <c:v>0.16126007559150662</c:v>
                </c:pt>
                <c:pt idx="614">
                  <c:v>0.11230305635776409</c:v>
                </c:pt>
                <c:pt idx="615">
                  <c:v>0.27736904891260572</c:v>
                </c:pt>
                <c:pt idx="616">
                  <c:v>0.26290092048016495</c:v>
                </c:pt>
                <c:pt idx="617">
                  <c:v>0.38818160967266657</c:v>
                </c:pt>
                <c:pt idx="618">
                  <c:v>0.14773506046330723</c:v>
                </c:pt>
                <c:pt idx="619">
                  <c:v>0.69179385415721995</c:v>
                </c:pt>
                <c:pt idx="620">
                  <c:v>0.19738538531111158</c:v>
                </c:pt>
                <c:pt idx="621">
                  <c:v>0.44070810598277743</c:v>
                </c:pt>
                <c:pt idx="622">
                  <c:v>0.32585477078183961</c:v>
                </c:pt>
                <c:pt idx="623">
                  <c:v>0.51616939070227641</c:v>
                </c:pt>
                <c:pt idx="624">
                  <c:v>0.12683856331604221</c:v>
                </c:pt>
                <c:pt idx="625">
                  <c:v>0.41077687339196017</c:v>
                </c:pt>
                <c:pt idx="626">
                  <c:v>0.22172911265324616</c:v>
                </c:pt>
                <c:pt idx="627">
                  <c:v>0</c:v>
                </c:pt>
                <c:pt idx="628">
                  <c:v>0.54855867352882248</c:v>
                </c:pt>
                <c:pt idx="629">
                  <c:v>0</c:v>
                </c:pt>
                <c:pt idx="630">
                  <c:v>0</c:v>
                </c:pt>
                <c:pt idx="631">
                  <c:v>0</c:v>
                </c:pt>
                <c:pt idx="632">
                  <c:v>0</c:v>
                </c:pt>
                <c:pt idx="633">
                  <c:v>0</c:v>
                </c:pt>
                <c:pt idx="634">
                  <c:v>0</c:v>
                </c:pt>
                <c:pt idx="635">
                  <c:v>0</c:v>
                </c:pt>
                <c:pt idx="636">
                  <c:v>0</c:v>
                </c:pt>
                <c:pt idx="637">
                  <c:v>0</c:v>
                </c:pt>
                <c:pt idx="638">
                  <c:v>0</c:v>
                </c:pt>
                <c:pt idx="639">
                  <c:v>8.666753690439169E-2</c:v>
                </c:pt>
                <c:pt idx="640">
                  <c:v>8.3913305970999066E-2</c:v>
                </c:pt>
                <c:pt idx="641">
                  <c:v>0.53367545354137325</c:v>
                </c:pt>
                <c:pt idx="642">
                  <c:v>0.22398091922981839</c:v>
                </c:pt>
                <c:pt idx="643">
                  <c:v>0.71641032052628972</c:v>
                </c:pt>
                <c:pt idx="644">
                  <c:v>0.45165329715967584</c:v>
                </c:pt>
                <c:pt idx="645">
                  <c:v>0.30325383544466711</c:v>
                </c:pt>
                <c:pt idx="646">
                  <c:v>1.511994777477316E-2</c:v>
                </c:pt>
                <c:pt idx="647">
                  <c:v>0.4130972971592663</c:v>
                </c:pt>
                <c:pt idx="648">
                  <c:v>0.29824198012036984</c:v>
                </c:pt>
                <c:pt idx="649">
                  <c:v>0</c:v>
                </c:pt>
                <c:pt idx="650">
                  <c:v>7.6967392886323524E-2</c:v>
                </c:pt>
                <c:pt idx="651">
                  <c:v>0.59517959720544555</c:v>
                </c:pt>
                <c:pt idx="652">
                  <c:v>0.76053640513748677</c:v>
                </c:pt>
                <c:pt idx="653">
                  <c:v>0</c:v>
                </c:pt>
                <c:pt idx="654">
                  <c:v>0.84607487846277385</c:v>
                </c:pt>
                <c:pt idx="655">
                  <c:v>0</c:v>
                </c:pt>
                <c:pt idx="656">
                  <c:v>0.14627335057280738</c:v>
                </c:pt>
                <c:pt idx="657">
                  <c:v>0.21489544999731944</c:v>
                </c:pt>
                <c:pt idx="658">
                  <c:v>7.4809912010746049E-2</c:v>
                </c:pt>
                <c:pt idx="659">
                  <c:v>6.3563085251355622E-2</c:v>
                </c:pt>
                <c:pt idx="660">
                  <c:v>0.26464351631544897</c:v>
                </c:pt>
                <c:pt idx="661">
                  <c:v>0.16635476552060768</c:v>
                </c:pt>
                <c:pt idx="662">
                  <c:v>5.8233435319358165E-2</c:v>
                </c:pt>
                <c:pt idx="663">
                  <c:v>0.42535151413538375</c:v>
                </c:pt>
                <c:pt idx="664">
                  <c:v>8.5015067119468379E-2</c:v>
                </c:pt>
                <c:pt idx="665">
                  <c:v>0.15230688966494119</c:v>
                </c:pt>
                <c:pt idx="666">
                  <c:v>0.13911718066595699</c:v>
                </c:pt>
                <c:pt idx="667">
                  <c:v>0.19700528617211804</c:v>
                </c:pt>
                <c:pt idx="668">
                  <c:v>0.29344420890545186</c:v>
                </c:pt>
                <c:pt idx="669">
                  <c:v>6.0607682965710126E-2</c:v>
                </c:pt>
                <c:pt idx="670">
                  <c:v>0.4479790627198918</c:v>
                </c:pt>
                <c:pt idx="671">
                  <c:v>0</c:v>
                </c:pt>
                <c:pt idx="672">
                  <c:v>0.3814377993489132</c:v>
                </c:pt>
                <c:pt idx="673">
                  <c:v>0.37718206976497165</c:v>
                </c:pt>
                <c:pt idx="674">
                  <c:v>0.27742283049570909</c:v>
                </c:pt>
                <c:pt idx="675">
                  <c:v>3.9987127318390058E-3</c:v>
                </c:pt>
                <c:pt idx="676">
                  <c:v>0.26495324623831085</c:v>
                </c:pt>
                <c:pt idx="677">
                  <c:v>0</c:v>
                </c:pt>
                <c:pt idx="678">
                  <c:v>0.14284391867620544</c:v>
                </c:pt>
                <c:pt idx="679">
                  <c:v>0.25490867962711361</c:v>
                </c:pt>
                <c:pt idx="680">
                  <c:v>9.4758926675763383E-2</c:v>
                </c:pt>
                <c:pt idx="681">
                  <c:v>3.6181170216067799E-3</c:v>
                </c:pt>
                <c:pt idx="682">
                  <c:v>0.19876247820424409</c:v>
                </c:pt>
                <c:pt idx="683">
                  <c:v>0.1114946857373032</c:v>
                </c:pt>
                <c:pt idx="684">
                  <c:v>0.17776578151244987</c:v>
                </c:pt>
                <c:pt idx="685">
                  <c:v>8.7455212908893118E-2</c:v>
                </c:pt>
                <c:pt idx="686">
                  <c:v>9.4156330122514509E-2</c:v>
                </c:pt>
                <c:pt idx="687">
                  <c:v>7.4190341565202475E-2</c:v>
                </c:pt>
                <c:pt idx="688">
                  <c:v>0.343787746781478</c:v>
                </c:pt>
                <c:pt idx="689">
                  <c:v>0.12295194344991163</c:v>
                </c:pt>
                <c:pt idx="690">
                  <c:v>0.19317956918129073</c:v>
                </c:pt>
                <c:pt idx="691">
                  <c:v>0.20851828101433589</c:v>
                </c:pt>
                <c:pt idx="692">
                  <c:v>0.29163255859517595</c:v>
                </c:pt>
                <c:pt idx="693">
                  <c:v>0.3352714438270547</c:v>
                </c:pt>
                <c:pt idx="694">
                  <c:v>9.4166877289086875E-2</c:v>
                </c:pt>
                <c:pt idx="695">
                  <c:v>4.0262780573122832E-2</c:v>
                </c:pt>
                <c:pt idx="696">
                  <c:v>3.8700881055491326E-3</c:v>
                </c:pt>
                <c:pt idx="697">
                  <c:v>0.47149214239643772</c:v>
                </c:pt>
                <c:pt idx="698">
                  <c:v>0.12971195461554011</c:v>
                </c:pt>
                <c:pt idx="699">
                  <c:v>0.18970067276067487</c:v>
                </c:pt>
                <c:pt idx="700">
                  <c:v>0</c:v>
                </c:pt>
                <c:pt idx="701">
                  <c:v>0</c:v>
                </c:pt>
                <c:pt idx="702">
                  <c:v>0.13724844104935524</c:v>
                </c:pt>
                <c:pt idx="703">
                  <c:v>9.2096640644877562E-2</c:v>
                </c:pt>
                <c:pt idx="704">
                  <c:v>0.12972704758640918</c:v>
                </c:pt>
                <c:pt idx="705">
                  <c:v>0.3607527798525037</c:v>
                </c:pt>
                <c:pt idx="706">
                  <c:v>0.34706617892174668</c:v>
                </c:pt>
                <c:pt idx="707">
                  <c:v>8.7445762152118842E-2</c:v>
                </c:pt>
                <c:pt idx="708">
                  <c:v>0.29737044399070522</c:v>
                </c:pt>
                <c:pt idx="709">
                  <c:v>9.443889436575989E-2</c:v>
                </c:pt>
                <c:pt idx="710">
                  <c:v>0.28898052827945531</c:v>
                </c:pt>
                <c:pt idx="711">
                  <c:v>0.21354077301338478</c:v>
                </c:pt>
                <c:pt idx="712">
                  <c:v>0.16593954944654984</c:v>
                </c:pt>
                <c:pt idx="713">
                  <c:v>0.12726296552993818</c:v>
                </c:pt>
                <c:pt idx="714">
                  <c:v>0.42836773481444401</c:v>
                </c:pt>
                <c:pt idx="715">
                  <c:v>0.40234030799293252</c:v>
                </c:pt>
                <c:pt idx="716">
                  <c:v>0.21165277101920915</c:v>
                </c:pt>
                <c:pt idx="717">
                  <c:v>0.50670225488324616</c:v>
                </c:pt>
                <c:pt idx="718">
                  <c:v>0.26182606017228011</c:v>
                </c:pt>
                <c:pt idx="719">
                  <c:v>0.12318944182173268</c:v>
                </c:pt>
                <c:pt idx="720">
                  <c:v>1.3730152577179893E-2</c:v>
                </c:pt>
                <c:pt idx="721">
                  <c:v>0.39539873673644954</c:v>
                </c:pt>
                <c:pt idx="722">
                  <c:v>0.33099821086016595</c:v>
                </c:pt>
                <c:pt idx="723">
                  <c:v>0.22630394640208354</c:v>
                </c:pt>
                <c:pt idx="724">
                  <c:v>0.1826850172459823</c:v>
                </c:pt>
                <c:pt idx="725">
                  <c:v>0.44847850636565723</c:v>
                </c:pt>
                <c:pt idx="726">
                  <c:v>0.22571837856434129</c:v>
                </c:pt>
                <c:pt idx="727">
                  <c:v>9.0277317524178169E-2</c:v>
                </c:pt>
                <c:pt idx="728">
                  <c:v>0.55524689768600355</c:v>
                </c:pt>
                <c:pt idx="729">
                  <c:v>8.93860891885658E-3</c:v>
                </c:pt>
                <c:pt idx="730">
                  <c:v>0.46945764873067952</c:v>
                </c:pt>
                <c:pt idx="731">
                  <c:v>0.1904568044934028</c:v>
                </c:pt>
                <c:pt idx="732">
                  <c:v>0.14546534579184414</c:v>
                </c:pt>
                <c:pt idx="733">
                  <c:v>0.49587969824646194</c:v>
                </c:pt>
                <c:pt idx="734">
                  <c:v>0.13001025473946162</c:v>
                </c:pt>
                <c:pt idx="735">
                  <c:v>0</c:v>
                </c:pt>
                <c:pt idx="736">
                  <c:v>7.0648548258059871E-2</c:v>
                </c:pt>
                <c:pt idx="737">
                  <c:v>0</c:v>
                </c:pt>
                <c:pt idx="738">
                  <c:v>4.6723095318743364E-2</c:v>
                </c:pt>
                <c:pt idx="739">
                  <c:v>4.4820224730335104E-2</c:v>
                </c:pt>
                <c:pt idx="740">
                  <c:v>3.3025108759666202E-2</c:v>
                </c:pt>
                <c:pt idx="741">
                  <c:v>0.1591398284003139</c:v>
                </c:pt>
                <c:pt idx="742">
                  <c:v>0.50196968315536716</c:v>
                </c:pt>
                <c:pt idx="743">
                  <c:v>0.31808404576380372</c:v>
                </c:pt>
                <c:pt idx="744">
                  <c:v>0.25859689272343483</c:v>
                </c:pt>
                <c:pt idx="745">
                  <c:v>0</c:v>
                </c:pt>
                <c:pt idx="746">
                  <c:v>4.2753488855704583E-2</c:v>
                </c:pt>
                <c:pt idx="747">
                  <c:v>0.30471277027735222</c:v>
                </c:pt>
                <c:pt idx="748">
                  <c:v>1.7967028566036262E-2</c:v>
                </c:pt>
                <c:pt idx="749">
                  <c:v>0</c:v>
                </c:pt>
                <c:pt idx="750">
                  <c:v>0.12616419185919531</c:v>
                </c:pt>
                <c:pt idx="751">
                  <c:v>0</c:v>
                </c:pt>
                <c:pt idx="752">
                  <c:v>0</c:v>
                </c:pt>
                <c:pt idx="753">
                  <c:v>1.2888262387744976E-6</c:v>
                </c:pt>
                <c:pt idx="754">
                  <c:v>3.4800062415595814E-2</c:v>
                </c:pt>
                <c:pt idx="755">
                  <c:v>9.8498242562122348E-2</c:v>
                </c:pt>
                <c:pt idx="756">
                  <c:v>0</c:v>
                </c:pt>
                <c:pt idx="757">
                  <c:v>7.3150995211846162E-2</c:v>
                </c:pt>
                <c:pt idx="758">
                  <c:v>9.0460670082427152E-5</c:v>
                </c:pt>
                <c:pt idx="759">
                  <c:v>0</c:v>
                </c:pt>
                <c:pt idx="760">
                  <c:v>0</c:v>
                </c:pt>
                <c:pt idx="761">
                  <c:v>0.41751113689825042</c:v>
                </c:pt>
                <c:pt idx="762">
                  <c:v>0</c:v>
                </c:pt>
                <c:pt idx="763">
                  <c:v>0</c:v>
                </c:pt>
                <c:pt idx="764">
                  <c:v>0</c:v>
                </c:pt>
                <c:pt idx="765">
                  <c:v>7.3566225350553724E-2</c:v>
                </c:pt>
                <c:pt idx="766">
                  <c:v>0</c:v>
                </c:pt>
                <c:pt idx="767">
                  <c:v>0.24315304467071941</c:v>
                </c:pt>
                <c:pt idx="768">
                  <c:v>0</c:v>
                </c:pt>
                <c:pt idx="769">
                  <c:v>1.7449517465631424E-2</c:v>
                </c:pt>
                <c:pt idx="770">
                  <c:v>0.1933510687809237</c:v>
                </c:pt>
                <c:pt idx="771">
                  <c:v>0.5970366946300607</c:v>
                </c:pt>
                <c:pt idx="772">
                  <c:v>0</c:v>
                </c:pt>
                <c:pt idx="773">
                  <c:v>0</c:v>
                </c:pt>
                <c:pt idx="774">
                  <c:v>0</c:v>
                </c:pt>
                <c:pt idx="775">
                  <c:v>0</c:v>
                </c:pt>
                <c:pt idx="776">
                  <c:v>0</c:v>
                </c:pt>
                <c:pt idx="777">
                  <c:v>0</c:v>
                </c:pt>
                <c:pt idx="778">
                  <c:v>0.31271866259982706</c:v>
                </c:pt>
                <c:pt idx="779">
                  <c:v>9.7639243051672528E-2</c:v>
                </c:pt>
                <c:pt idx="780">
                  <c:v>0.36702911518728015</c:v>
                </c:pt>
                <c:pt idx="781">
                  <c:v>0.18337059379324674</c:v>
                </c:pt>
                <c:pt idx="782">
                  <c:v>0.16472379926063418</c:v>
                </c:pt>
                <c:pt idx="783">
                  <c:v>0.24423672671374275</c:v>
                </c:pt>
                <c:pt idx="784">
                  <c:v>0.11461806673700758</c:v>
                </c:pt>
                <c:pt idx="785">
                  <c:v>7.0350262690358656E-2</c:v>
                </c:pt>
                <c:pt idx="786">
                  <c:v>0.19014684855354275</c:v>
                </c:pt>
                <c:pt idx="787">
                  <c:v>8.9328636829857644E-2</c:v>
                </c:pt>
                <c:pt idx="788">
                  <c:v>7.1612694544171018E-2</c:v>
                </c:pt>
                <c:pt idx="789">
                  <c:v>0.40430300852493389</c:v>
                </c:pt>
                <c:pt idx="790">
                  <c:v>0.23430382069616607</c:v>
                </c:pt>
                <c:pt idx="791">
                  <c:v>0.54625626637558644</c:v>
                </c:pt>
                <c:pt idx="792">
                  <c:v>9.3821228247773711E-2</c:v>
                </c:pt>
                <c:pt idx="793">
                  <c:v>0.14639681871494639</c:v>
                </c:pt>
                <c:pt idx="794">
                  <c:v>0.10919268287679891</c:v>
                </c:pt>
                <c:pt idx="795">
                  <c:v>3.5871702680877061E-2</c:v>
                </c:pt>
                <c:pt idx="796">
                  <c:v>0.11001054399613579</c:v>
                </c:pt>
                <c:pt idx="797">
                  <c:v>0.17433620960460303</c:v>
                </c:pt>
                <c:pt idx="798">
                  <c:v>0.38178819913191381</c:v>
                </c:pt>
                <c:pt idx="799">
                  <c:v>0.24385025858146528</c:v>
                </c:pt>
                <c:pt idx="800">
                  <c:v>0.22637704103462164</c:v>
                </c:pt>
                <c:pt idx="801">
                  <c:v>0.84718926501286451</c:v>
                </c:pt>
                <c:pt idx="802">
                  <c:v>0.10614578539342408</c:v>
                </c:pt>
                <c:pt idx="803">
                  <c:v>0.26682053504010489</c:v>
                </c:pt>
                <c:pt idx="804">
                  <c:v>7.747670336086096E-2</c:v>
                </c:pt>
                <c:pt idx="805">
                  <c:v>0</c:v>
                </c:pt>
                <c:pt idx="806">
                  <c:v>0.12070308670779743</c:v>
                </c:pt>
                <c:pt idx="807">
                  <c:v>0.35210703116272352</c:v>
                </c:pt>
                <c:pt idx="808">
                  <c:v>3.4080920651304081E-2</c:v>
                </c:pt>
                <c:pt idx="809">
                  <c:v>0</c:v>
                </c:pt>
                <c:pt idx="810">
                  <c:v>0.17947103215941587</c:v>
                </c:pt>
                <c:pt idx="811">
                  <c:v>0.28680192321570303</c:v>
                </c:pt>
                <c:pt idx="812">
                  <c:v>0.24977958847243303</c:v>
                </c:pt>
                <c:pt idx="813">
                  <c:v>3.3285683154452218E-2</c:v>
                </c:pt>
                <c:pt idx="814">
                  <c:v>9.7906771696212896E-2</c:v>
                </c:pt>
                <c:pt idx="815">
                  <c:v>0.29975849386770126</c:v>
                </c:pt>
                <c:pt idx="816">
                  <c:v>0</c:v>
                </c:pt>
                <c:pt idx="817">
                  <c:v>0</c:v>
                </c:pt>
                <c:pt idx="818">
                  <c:v>2.1780118113207764E-2</c:v>
                </c:pt>
                <c:pt idx="819">
                  <c:v>0.21987769553498906</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0.27276885740436729</c:v>
                </c:pt>
                <c:pt idx="839">
                  <c:v>0</c:v>
                </c:pt>
                <c:pt idx="840">
                  <c:v>0</c:v>
                </c:pt>
                <c:pt idx="841">
                  <c:v>0</c:v>
                </c:pt>
                <c:pt idx="842">
                  <c:v>0</c:v>
                </c:pt>
                <c:pt idx="843">
                  <c:v>0</c:v>
                </c:pt>
                <c:pt idx="844">
                  <c:v>0</c:v>
                </c:pt>
                <c:pt idx="845">
                  <c:v>0</c:v>
                </c:pt>
                <c:pt idx="846">
                  <c:v>0</c:v>
                </c:pt>
                <c:pt idx="847">
                  <c:v>0</c:v>
                </c:pt>
                <c:pt idx="848">
                  <c:v>3.8220529748657958E-2</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0.16614324397260835</c:v>
                </c:pt>
                <c:pt idx="864">
                  <c:v>2.6296240852023891E-2</c:v>
                </c:pt>
                <c:pt idx="865">
                  <c:v>0.37064957116435571</c:v>
                </c:pt>
                <c:pt idx="866">
                  <c:v>0.35583928173222928</c:v>
                </c:pt>
                <c:pt idx="867">
                  <c:v>0.29207351063917708</c:v>
                </c:pt>
                <c:pt idx="868">
                  <c:v>0.31424324466117398</c:v>
                </c:pt>
                <c:pt idx="869">
                  <c:v>0.40038234755310337</c:v>
                </c:pt>
                <c:pt idx="870">
                  <c:v>0.38427076840102042</c:v>
                </c:pt>
                <c:pt idx="871">
                  <c:v>0.54400557906035429</c:v>
                </c:pt>
                <c:pt idx="872">
                  <c:v>0.40056489769275366</c:v>
                </c:pt>
                <c:pt idx="873">
                  <c:v>0.36390723296380006</c:v>
                </c:pt>
                <c:pt idx="874">
                  <c:v>0.35650090610062268</c:v>
                </c:pt>
                <c:pt idx="875">
                  <c:v>0.40234801744846116</c:v>
                </c:pt>
                <c:pt idx="876">
                  <c:v>0.44821640543143348</c:v>
                </c:pt>
                <c:pt idx="877">
                  <c:v>0.15086238545738775</c:v>
                </c:pt>
                <c:pt idx="878">
                  <c:v>0.42894845845628343</c:v>
                </c:pt>
                <c:pt idx="879">
                  <c:v>0.25945199285804965</c:v>
                </c:pt>
                <c:pt idx="880">
                  <c:v>0.11019522377449527</c:v>
                </c:pt>
                <c:pt idx="881">
                  <c:v>0.10545739367074355</c:v>
                </c:pt>
                <c:pt idx="882">
                  <c:v>0.39972868407379486</c:v>
                </c:pt>
                <c:pt idx="883">
                  <c:v>0.54408882602520958</c:v>
                </c:pt>
                <c:pt idx="884">
                  <c:v>9.2374404909150012E-2</c:v>
                </c:pt>
                <c:pt idx="885">
                  <c:v>0.28496532021511894</c:v>
                </c:pt>
                <c:pt idx="886">
                  <c:v>0.79623374280595804</c:v>
                </c:pt>
                <c:pt idx="887">
                  <c:v>0.18640775113368938</c:v>
                </c:pt>
                <c:pt idx="888">
                  <c:v>0.2372047036000543</c:v>
                </c:pt>
                <c:pt idx="889">
                  <c:v>0.13627554741955178</c:v>
                </c:pt>
                <c:pt idx="890">
                  <c:v>1.0052662435800445E-2</c:v>
                </c:pt>
                <c:pt idx="891">
                  <c:v>0.33762777179750109</c:v>
                </c:pt>
                <c:pt idx="892">
                  <c:v>0.4120936081681682</c:v>
                </c:pt>
                <c:pt idx="893">
                  <c:v>0.80977447667114466</c:v>
                </c:pt>
                <c:pt idx="894">
                  <c:v>0.12155677083060829</c:v>
                </c:pt>
                <c:pt idx="895">
                  <c:v>0.14361672401671419</c:v>
                </c:pt>
                <c:pt idx="896">
                  <c:v>0</c:v>
                </c:pt>
                <c:pt idx="897">
                  <c:v>3.5946048979878485E-2</c:v>
                </c:pt>
                <c:pt idx="898">
                  <c:v>2.8472966882060351E-2</c:v>
                </c:pt>
                <c:pt idx="899">
                  <c:v>0.12560077006891271</c:v>
                </c:pt>
                <c:pt idx="900">
                  <c:v>0.35924954220172517</c:v>
                </c:pt>
                <c:pt idx="901">
                  <c:v>0</c:v>
                </c:pt>
                <c:pt idx="902">
                  <c:v>4.6990598853785676E-2</c:v>
                </c:pt>
                <c:pt idx="903">
                  <c:v>1.4087317072278994E-2</c:v>
                </c:pt>
                <c:pt idx="904">
                  <c:v>0.3837855525427174</c:v>
                </c:pt>
                <c:pt idx="905">
                  <c:v>7.088644393925024E-2</c:v>
                </c:pt>
                <c:pt idx="906">
                  <c:v>2.4275752152824275E-2</c:v>
                </c:pt>
                <c:pt idx="907">
                  <c:v>4.0737607601417378E-3</c:v>
                </c:pt>
                <c:pt idx="908">
                  <c:v>0</c:v>
                </c:pt>
                <c:pt idx="909">
                  <c:v>0</c:v>
                </c:pt>
                <c:pt idx="910">
                  <c:v>0</c:v>
                </c:pt>
                <c:pt idx="911">
                  <c:v>0</c:v>
                </c:pt>
                <c:pt idx="912">
                  <c:v>0</c:v>
                </c:pt>
                <c:pt idx="913">
                  <c:v>2.1353691971288768E-3</c:v>
                </c:pt>
                <c:pt idx="914">
                  <c:v>3.1821603433534962E-2</c:v>
                </c:pt>
                <c:pt idx="915">
                  <c:v>0.1306210510115301</c:v>
                </c:pt>
                <c:pt idx="916">
                  <c:v>7.4106077377899621E-2</c:v>
                </c:pt>
                <c:pt idx="917">
                  <c:v>0.11077142429602356</c:v>
                </c:pt>
                <c:pt idx="918">
                  <c:v>4.0629477508788606E-2</c:v>
                </c:pt>
                <c:pt idx="919">
                  <c:v>1.2007729452198046E-2</c:v>
                </c:pt>
                <c:pt idx="920">
                  <c:v>1.3659048296568917E-2</c:v>
                </c:pt>
                <c:pt idx="921">
                  <c:v>2.3273168915451899E-2</c:v>
                </c:pt>
                <c:pt idx="922">
                  <c:v>8.2253760932458703E-2</c:v>
                </c:pt>
                <c:pt idx="923">
                  <c:v>1.6436317868536793E-2</c:v>
                </c:pt>
                <c:pt idx="924">
                  <c:v>0.26717305508648354</c:v>
                </c:pt>
                <c:pt idx="925">
                  <c:v>0.17257291179671516</c:v>
                </c:pt>
                <c:pt idx="926">
                  <c:v>0</c:v>
                </c:pt>
                <c:pt idx="927">
                  <c:v>0.11158724038907336</c:v>
                </c:pt>
                <c:pt idx="928">
                  <c:v>6.6567469023987316E-2</c:v>
                </c:pt>
                <c:pt idx="929">
                  <c:v>4.7743434608479698E-2</c:v>
                </c:pt>
                <c:pt idx="930">
                  <c:v>0</c:v>
                </c:pt>
                <c:pt idx="931">
                  <c:v>3.2496819683471845E-2</c:v>
                </c:pt>
                <c:pt idx="932">
                  <c:v>0.14786966321584116</c:v>
                </c:pt>
                <c:pt idx="933">
                  <c:v>0.12482070042841142</c:v>
                </c:pt>
                <c:pt idx="934">
                  <c:v>2.494913730613384E-2</c:v>
                </c:pt>
                <c:pt idx="935">
                  <c:v>0</c:v>
                </c:pt>
                <c:pt idx="936">
                  <c:v>0.11165367529632229</c:v>
                </c:pt>
                <c:pt idx="937">
                  <c:v>1.5490206012285301E-4</c:v>
                </c:pt>
                <c:pt idx="938">
                  <c:v>0.49422663866641919</c:v>
                </c:pt>
                <c:pt idx="939">
                  <c:v>1.0378149375697638E-3</c:v>
                </c:pt>
                <c:pt idx="940">
                  <c:v>0</c:v>
                </c:pt>
                <c:pt idx="941">
                  <c:v>5.8055987514571084E-2</c:v>
                </c:pt>
                <c:pt idx="942">
                  <c:v>0.14153665965513834</c:v>
                </c:pt>
                <c:pt idx="943">
                  <c:v>0.1401618046164716</c:v>
                </c:pt>
                <c:pt idx="944">
                  <c:v>2.9143428070781068E-2</c:v>
                </c:pt>
                <c:pt idx="945">
                  <c:v>0.12585182626046684</c:v>
                </c:pt>
                <c:pt idx="946">
                  <c:v>1.3657562408094849E-3</c:v>
                </c:pt>
                <c:pt idx="947">
                  <c:v>0</c:v>
                </c:pt>
                <c:pt idx="948">
                  <c:v>0.29430523094324901</c:v>
                </c:pt>
                <c:pt idx="949">
                  <c:v>0.15064213656773606</c:v>
                </c:pt>
                <c:pt idx="950">
                  <c:v>0</c:v>
                </c:pt>
                <c:pt idx="951">
                  <c:v>0.1674754772646751</c:v>
                </c:pt>
                <c:pt idx="952">
                  <c:v>0.6150339887207249</c:v>
                </c:pt>
                <c:pt idx="953">
                  <c:v>0</c:v>
                </c:pt>
                <c:pt idx="954">
                  <c:v>0.10277619408115425</c:v>
                </c:pt>
                <c:pt idx="955">
                  <c:v>0</c:v>
                </c:pt>
                <c:pt idx="956">
                  <c:v>0</c:v>
                </c:pt>
                <c:pt idx="957">
                  <c:v>0.37665453033615215</c:v>
                </c:pt>
                <c:pt idx="958">
                  <c:v>0</c:v>
                </c:pt>
                <c:pt idx="959">
                  <c:v>0</c:v>
                </c:pt>
                <c:pt idx="960">
                  <c:v>1.0190867082207218E-4</c:v>
                </c:pt>
                <c:pt idx="961">
                  <c:v>0.40680065708382429</c:v>
                </c:pt>
                <c:pt idx="962">
                  <c:v>0</c:v>
                </c:pt>
                <c:pt idx="963">
                  <c:v>0.58617306695291871</c:v>
                </c:pt>
                <c:pt idx="964">
                  <c:v>0</c:v>
                </c:pt>
                <c:pt idx="965">
                  <c:v>0</c:v>
                </c:pt>
                <c:pt idx="966">
                  <c:v>1.9807471264113176E-2</c:v>
                </c:pt>
                <c:pt idx="967">
                  <c:v>0</c:v>
                </c:pt>
                <c:pt idx="968">
                  <c:v>0.62671740717574353</c:v>
                </c:pt>
                <c:pt idx="969">
                  <c:v>0</c:v>
                </c:pt>
                <c:pt idx="970">
                  <c:v>2.3687322043071321E-2</c:v>
                </c:pt>
                <c:pt idx="971">
                  <c:v>0.52611788664173731</c:v>
                </c:pt>
                <c:pt idx="972">
                  <c:v>0</c:v>
                </c:pt>
                <c:pt idx="973">
                  <c:v>0.28267939127457953</c:v>
                </c:pt>
                <c:pt idx="974">
                  <c:v>0</c:v>
                </c:pt>
                <c:pt idx="975">
                  <c:v>0</c:v>
                </c:pt>
                <c:pt idx="976">
                  <c:v>0</c:v>
                </c:pt>
                <c:pt idx="977">
                  <c:v>0.62301573259747089</c:v>
                </c:pt>
                <c:pt idx="978">
                  <c:v>0.16474023952843203</c:v>
                </c:pt>
                <c:pt idx="979">
                  <c:v>0</c:v>
                </c:pt>
                <c:pt idx="980">
                  <c:v>0</c:v>
                </c:pt>
                <c:pt idx="981">
                  <c:v>0.50363652424840255</c:v>
                </c:pt>
                <c:pt idx="982">
                  <c:v>0</c:v>
                </c:pt>
                <c:pt idx="983">
                  <c:v>0</c:v>
                </c:pt>
                <c:pt idx="984">
                  <c:v>0</c:v>
                </c:pt>
                <c:pt idx="985">
                  <c:v>0</c:v>
                </c:pt>
                <c:pt idx="986">
                  <c:v>0</c:v>
                </c:pt>
                <c:pt idx="987">
                  <c:v>0</c:v>
                </c:pt>
                <c:pt idx="988">
                  <c:v>0</c:v>
                </c:pt>
                <c:pt idx="989">
                  <c:v>0</c:v>
                </c:pt>
                <c:pt idx="990">
                  <c:v>0</c:v>
                </c:pt>
                <c:pt idx="991">
                  <c:v>0</c:v>
                </c:pt>
                <c:pt idx="992">
                  <c:v>1.7318250336933863E-2</c:v>
                </c:pt>
                <c:pt idx="993">
                  <c:v>4.1160992161930504E-2</c:v>
                </c:pt>
                <c:pt idx="994">
                  <c:v>6.7467178445130907E-2</c:v>
                </c:pt>
                <c:pt idx="995">
                  <c:v>8.5737977859143416E-3</c:v>
                </c:pt>
                <c:pt idx="996">
                  <c:v>0.14966813561376541</c:v>
                </c:pt>
                <c:pt idx="997">
                  <c:v>2.9958665681217314E-2</c:v>
                </c:pt>
                <c:pt idx="998">
                  <c:v>0.19660459502518582</c:v>
                </c:pt>
                <c:pt idx="999">
                  <c:v>0.11114001447008048</c:v>
                </c:pt>
                <c:pt idx="1000">
                  <c:v>1.3244956370490642E-2</c:v>
                </c:pt>
                <c:pt idx="1001">
                  <c:v>0.20849074624627997</c:v>
                </c:pt>
                <c:pt idx="1002">
                  <c:v>1.1504195254790335E-2</c:v>
                </c:pt>
                <c:pt idx="1003">
                  <c:v>5.0434724209934612E-2</c:v>
                </c:pt>
                <c:pt idx="1004">
                  <c:v>7.9634691797312362E-2</c:v>
                </c:pt>
                <c:pt idx="1005">
                  <c:v>6.9839408935114299E-3</c:v>
                </c:pt>
                <c:pt idx="1006">
                  <c:v>5.4520852893609591E-2</c:v>
                </c:pt>
                <c:pt idx="1007">
                  <c:v>0</c:v>
                </c:pt>
                <c:pt idx="1008">
                  <c:v>0</c:v>
                </c:pt>
                <c:pt idx="1009">
                  <c:v>1.6423882413488006E-3</c:v>
                </c:pt>
                <c:pt idx="1010">
                  <c:v>0</c:v>
                </c:pt>
                <c:pt idx="1011">
                  <c:v>0.13660320974850468</c:v>
                </c:pt>
                <c:pt idx="1012">
                  <c:v>0.19077917095769348</c:v>
                </c:pt>
                <c:pt idx="1013">
                  <c:v>0</c:v>
                </c:pt>
                <c:pt idx="1014">
                  <c:v>0.12574079493787482</c:v>
                </c:pt>
                <c:pt idx="1015">
                  <c:v>0.22222552191340386</c:v>
                </c:pt>
                <c:pt idx="1016">
                  <c:v>4.2901789286127749E-2</c:v>
                </c:pt>
                <c:pt idx="1017">
                  <c:v>0.77569420174124037</c:v>
                </c:pt>
                <c:pt idx="1018">
                  <c:v>0.12983821356671324</c:v>
                </c:pt>
                <c:pt idx="1019">
                  <c:v>6.2226792409728025E-2</c:v>
                </c:pt>
                <c:pt idx="1020">
                  <c:v>5.9781697833124802E-3</c:v>
                </c:pt>
                <c:pt idx="1021">
                  <c:v>0.10586117950854049</c:v>
                </c:pt>
                <c:pt idx="1022">
                  <c:v>3.5619647332496569E-2</c:v>
                </c:pt>
                <c:pt idx="1023">
                  <c:v>8.6302127321532376E-2</c:v>
                </c:pt>
                <c:pt idx="1024">
                  <c:v>0.11767807140706243</c:v>
                </c:pt>
                <c:pt idx="1025">
                  <c:v>7.4446544525782671E-2</c:v>
                </c:pt>
                <c:pt idx="1026">
                  <c:v>0.20306252696432073</c:v>
                </c:pt>
                <c:pt idx="1027">
                  <c:v>0.301749110041025</c:v>
                </c:pt>
                <c:pt idx="1028">
                  <c:v>2.805447684969152E-2</c:v>
                </c:pt>
                <c:pt idx="1029">
                  <c:v>0.13379985756470647</c:v>
                </c:pt>
                <c:pt idx="1030">
                  <c:v>8.4730824487697545E-2</c:v>
                </c:pt>
                <c:pt idx="1031">
                  <c:v>0.24727268732871269</c:v>
                </c:pt>
                <c:pt idx="1032">
                  <c:v>0.15427693186428268</c:v>
                </c:pt>
                <c:pt idx="1033">
                  <c:v>0.21614246269468701</c:v>
                </c:pt>
                <c:pt idx="1034">
                  <c:v>0.29417704639237474</c:v>
                </c:pt>
                <c:pt idx="1035">
                  <c:v>1.7006963092647806E-2</c:v>
                </c:pt>
                <c:pt idx="1036">
                  <c:v>0.31795043645559468</c:v>
                </c:pt>
                <c:pt idx="1037">
                  <c:v>0.26090785295862423</c:v>
                </c:pt>
                <c:pt idx="1038">
                  <c:v>0.27462136437614704</c:v>
                </c:pt>
                <c:pt idx="1039">
                  <c:v>0.20495955298061275</c:v>
                </c:pt>
                <c:pt idx="1040">
                  <c:v>0.28369632448989118</c:v>
                </c:pt>
                <c:pt idx="1041">
                  <c:v>2.6894265610007909E-2</c:v>
                </c:pt>
                <c:pt idx="1042">
                  <c:v>0.14675281588689607</c:v>
                </c:pt>
                <c:pt idx="1043">
                  <c:v>0.26455573952019557</c:v>
                </c:pt>
                <c:pt idx="1044">
                  <c:v>0.32552717553285493</c:v>
                </c:pt>
                <c:pt idx="1045">
                  <c:v>0.3902876786869498</c:v>
                </c:pt>
                <c:pt idx="1046">
                  <c:v>6.6195559802436094E-3</c:v>
                </c:pt>
                <c:pt idx="1047">
                  <c:v>0.10802118268902269</c:v>
                </c:pt>
                <c:pt idx="1048">
                  <c:v>0.48731629530250581</c:v>
                </c:pt>
                <c:pt idx="1049">
                  <c:v>2.0937111605094771E-2</c:v>
                </c:pt>
                <c:pt idx="1050">
                  <c:v>9.3811336040889232E-2</c:v>
                </c:pt>
                <c:pt idx="1051">
                  <c:v>0.1035204120952401</c:v>
                </c:pt>
                <c:pt idx="1052">
                  <c:v>0.11001013298901779</c:v>
                </c:pt>
                <c:pt idx="1053">
                  <c:v>0</c:v>
                </c:pt>
                <c:pt idx="1054">
                  <c:v>0</c:v>
                </c:pt>
                <c:pt idx="1055">
                  <c:v>5.5621980694763795E-3</c:v>
                </c:pt>
                <c:pt idx="1056">
                  <c:v>0.14943545220480658</c:v>
                </c:pt>
                <c:pt idx="1057">
                  <c:v>0.19796379461998778</c:v>
                </c:pt>
                <c:pt idx="1058">
                  <c:v>0.20270564308318131</c:v>
                </c:pt>
                <c:pt idx="1059">
                  <c:v>0.46261210043483225</c:v>
                </c:pt>
                <c:pt idx="1060">
                  <c:v>0.24135783732642788</c:v>
                </c:pt>
                <c:pt idx="1061">
                  <c:v>2.6813980052719108E-2</c:v>
                </c:pt>
                <c:pt idx="1062">
                  <c:v>0</c:v>
                </c:pt>
                <c:pt idx="1063">
                  <c:v>0.18452861341349827</c:v>
                </c:pt>
                <c:pt idx="1064">
                  <c:v>0</c:v>
                </c:pt>
                <c:pt idx="1065">
                  <c:v>0</c:v>
                </c:pt>
                <c:pt idx="1066">
                  <c:v>5.2620326660646449E-2</c:v>
                </c:pt>
                <c:pt idx="1067">
                  <c:v>0.14983253007796993</c:v>
                </c:pt>
                <c:pt idx="1068">
                  <c:v>0.40149050644464296</c:v>
                </c:pt>
                <c:pt idx="1069">
                  <c:v>0</c:v>
                </c:pt>
                <c:pt idx="1070">
                  <c:v>0.18366737600655028</c:v>
                </c:pt>
                <c:pt idx="1071">
                  <c:v>0.19714638592874964</c:v>
                </c:pt>
                <c:pt idx="1072">
                  <c:v>0.12701190961996398</c:v>
                </c:pt>
                <c:pt idx="1073">
                  <c:v>0</c:v>
                </c:pt>
                <c:pt idx="1074">
                  <c:v>7.3810252112028268E-2</c:v>
                </c:pt>
                <c:pt idx="1075">
                  <c:v>0.27581432927129879</c:v>
                </c:pt>
                <c:pt idx="1076">
                  <c:v>0.28711890978284943</c:v>
                </c:pt>
                <c:pt idx="1077">
                  <c:v>0</c:v>
                </c:pt>
                <c:pt idx="1078">
                  <c:v>6.0474095651327414E-2</c:v>
                </c:pt>
                <c:pt idx="1079">
                  <c:v>0.274274004425831</c:v>
                </c:pt>
                <c:pt idx="1080">
                  <c:v>0</c:v>
                </c:pt>
                <c:pt idx="1081">
                  <c:v>0</c:v>
                </c:pt>
                <c:pt idx="1082">
                  <c:v>0</c:v>
                </c:pt>
                <c:pt idx="1083">
                  <c:v>4.5189481372926797E-2</c:v>
                </c:pt>
                <c:pt idx="1084">
                  <c:v>0.1850244919309593</c:v>
                </c:pt>
                <c:pt idx="1085">
                  <c:v>0</c:v>
                </c:pt>
                <c:pt idx="1086">
                  <c:v>5.4138134109401284E-2</c:v>
                </c:pt>
                <c:pt idx="1087">
                  <c:v>0</c:v>
                </c:pt>
                <c:pt idx="1088">
                  <c:v>0</c:v>
                </c:pt>
                <c:pt idx="1089">
                  <c:v>4.0902059937331432E-2</c:v>
                </c:pt>
                <c:pt idx="1090">
                  <c:v>4.86731734633747E-2</c:v>
                </c:pt>
                <c:pt idx="1091">
                  <c:v>0.35276145099705813</c:v>
                </c:pt>
                <c:pt idx="1092">
                  <c:v>0</c:v>
                </c:pt>
                <c:pt idx="1093">
                  <c:v>0</c:v>
                </c:pt>
                <c:pt idx="1094">
                  <c:v>0</c:v>
                </c:pt>
                <c:pt idx="1095">
                  <c:v>0.13529136468464673</c:v>
                </c:pt>
                <c:pt idx="1096">
                  <c:v>0</c:v>
                </c:pt>
                <c:pt idx="1097">
                  <c:v>0</c:v>
                </c:pt>
                <c:pt idx="1098">
                  <c:v>0</c:v>
                </c:pt>
                <c:pt idx="1099">
                  <c:v>0</c:v>
                </c:pt>
                <c:pt idx="1100">
                  <c:v>1.0064886210564854E-3</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0.10713301388131777</c:v>
                </c:pt>
                <c:pt idx="1114">
                  <c:v>0</c:v>
                </c:pt>
                <c:pt idx="1115">
                  <c:v>1.9853229048291789E-5</c:v>
                </c:pt>
                <c:pt idx="1116">
                  <c:v>0</c:v>
                </c:pt>
                <c:pt idx="1117">
                  <c:v>0</c:v>
                </c:pt>
                <c:pt idx="1118">
                  <c:v>0</c:v>
                </c:pt>
                <c:pt idx="1119">
                  <c:v>0</c:v>
                </c:pt>
                <c:pt idx="1120">
                  <c:v>0</c:v>
                </c:pt>
                <c:pt idx="1121">
                  <c:v>0</c:v>
                </c:pt>
                <c:pt idx="1122">
                  <c:v>0</c:v>
                </c:pt>
                <c:pt idx="1123">
                  <c:v>0.2726008268055975</c:v>
                </c:pt>
                <c:pt idx="1124">
                  <c:v>0</c:v>
                </c:pt>
                <c:pt idx="1125">
                  <c:v>0</c:v>
                </c:pt>
                <c:pt idx="1126">
                  <c:v>0</c:v>
                </c:pt>
                <c:pt idx="1127">
                  <c:v>1.2408425855343853E-4</c:v>
                </c:pt>
                <c:pt idx="1128">
                  <c:v>7.4094047029874613E-2</c:v>
                </c:pt>
                <c:pt idx="1129">
                  <c:v>0</c:v>
                </c:pt>
                <c:pt idx="1130">
                  <c:v>0.12252356167614761</c:v>
                </c:pt>
                <c:pt idx="1131">
                  <c:v>0.29567997362472492</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6.3574706574120537E-2</c:v>
                </c:pt>
                <c:pt idx="1146">
                  <c:v>0</c:v>
                </c:pt>
                <c:pt idx="1147">
                  <c:v>0</c:v>
                </c:pt>
                <c:pt idx="1148">
                  <c:v>0</c:v>
                </c:pt>
                <c:pt idx="1149">
                  <c:v>0</c:v>
                </c:pt>
                <c:pt idx="1150">
                  <c:v>0</c:v>
                </c:pt>
                <c:pt idx="1151">
                  <c:v>0</c:v>
                </c:pt>
                <c:pt idx="1152">
                  <c:v>7.9201001553862768E-2</c:v>
                </c:pt>
                <c:pt idx="1153">
                  <c:v>0</c:v>
                </c:pt>
                <c:pt idx="1154">
                  <c:v>1.8034540150920826E-2</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0.13920045425782357</c:v>
                </c:pt>
                <c:pt idx="1212">
                  <c:v>2.2951856244507688E-2</c:v>
                </c:pt>
                <c:pt idx="1213">
                  <c:v>0.34571871180031888</c:v>
                </c:pt>
                <c:pt idx="1214">
                  <c:v>0.25296533881608557</c:v>
                </c:pt>
                <c:pt idx="1215">
                  <c:v>0.15926776327471615</c:v>
                </c:pt>
                <c:pt idx="1216">
                  <c:v>0.12269533433542965</c:v>
                </c:pt>
                <c:pt idx="1217">
                  <c:v>1.0171447749892013E-2</c:v>
                </c:pt>
                <c:pt idx="1218">
                  <c:v>0.12970533858823427</c:v>
                </c:pt>
                <c:pt idx="1219">
                  <c:v>0.17480585047613015</c:v>
                </c:pt>
                <c:pt idx="1220">
                  <c:v>2.8352034126321785E-2</c:v>
                </c:pt>
                <c:pt idx="1221">
                  <c:v>0.17560129285940412</c:v>
                </c:pt>
                <c:pt idx="1222">
                  <c:v>0.17779004512149743</c:v>
                </c:pt>
                <c:pt idx="1223">
                  <c:v>9.0581810960332659E-2</c:v>
                </c:pt>
                <c:pt idx="1224">
                  <c:v>9.7826000974821484E-2</c:v>
                </c:pt>
                <c:pt idx="1225">
                  <c:v>0.15563791553839598</c:v>
                </c:pt>
                <c:pt idx="1226">
                  <c:v>7.7475885442282871E-2</c:v>
                </c:pt>
                <c:pt idx="1227">
                  <c:v>0.12074943807962472</c:v>
                </c:pt>
                <c:pt idx="1228">
                  <c:v>0</c:v>
                </c:pt>
                <c:pt idx="1229">
                  <c:v>5.5001495843588329E-2</c:v>
                </c:pt>
                <c:pt idx="1230">
                  <c:v>1.3304186506378857E-3</c:v>
                </c:pt>
                <c:pt idx="1231">
                  <c:v>0.18739680991989727</c:v>
                </c:pt>
                <c:pt idx="1232">
                  <c:v>0</c:v>
                </c:pt>
                <c:pt idx="1233">
                  <c:v>0.25961760296557473</c:v>
                </c:pt>
                <c:pt idx="1234">
                  <c:v>0.24102927180796391</c:v>
                </c:pt>
                <c:pt idx="1235">
                  <c:v>8.0652814469361303E-2</c:v>
                </c:pt>
                <c:pt idx="1236">
                  <c:v>2.0328672208393794E-2</c:v>
                </c:pt>
                <c:pt idx="1237">
                  <c:v>0</c:v>
                </c:pt>
                <c:pt idx="1238">
                  <c:v>0.32255753846045127</c:v>
                </c:pt>
                <c:pt idx="1239">
                  <c:v>0.39428351778697052</c:v>
                </c:pt>
                <c:pt idx="1240">
                  <c:v>3.3750245047872951E-4</c:v>
                </c:pt>
                <c:pt idx="1241">
                  <c:v>5.2627079666624381E-2</c:v>
                </c:pt>
                <c:pt idx="1242">
                  <c:v>0</c:v>
                </c:pt>
                <c:pt idx="1243">
                  <c:v>0.29393024734494522</c:v>
                </c:pt>
                <c:pt idx="1244">
                  <c:v>0.21853671855792134</c:v>
                </c:pt>
                <c:pt idx="1245">
                  <c:v>0.33808596219436843</c:v>
                </c:pt>
                <c:pt idx="1246">
                  <c:v>0.20877281150263635</c:v>
                </c:pt>
                <c:pt idx="1247">
                  <c:v>0.42061969012199635</c:v>
                </c:pt>
                <c:pt idx="1248">
                  <c:v>0.31018419490047611</c:v>
                </c:pt>
                <c:pt idx="1249">
                  <c:v>0.31207044985510579</c:v>
                </c:pt>
                <c:pt idx="1250">
                  <c:v>0.25144973315510405</c:v>
                </c:pt>
                <c:pt idx="1251">
                  <c:v>0.13291304163492687</c:v>
                </c:pt>
                <c:pt idx="1252">
                  <c:v>7.4414865960177642E-2</c:v>
                </c:pt>
                <c:pt idx="1253">
                  <c:v>0.40681666665067928</c:v>
                </c:pt>
                <c:pt idx="1254">
                  <c:v>9.9872727401494693E-2</c:v>
                </c:pt>
                <c:pt idx="1255">
                  <c:v>0</c:v>
                </c:pt>
                <c:pt idx="1256">
                  <c:v>6.5674584651303061E-2</c:v>
                </c:pt>
                <c:pt idx="1257">
                  <c:v>6.5290274875871881E-5</c:v>
                </c:pt>
                <c:pt idx="1258">
                  <c:v>0</c:v>
                </c:pt>
                <c:pt idx="1259">
                  <c:v>4.6389734812273653E-2</c:v>
                </c:pt>
                <c:pt idx="1260">
                  <c:v>0.12272879904180806</c:v>
                </c:pt>
                <c:pt idx="1261">
                  <c:v>0.1395543236224322</c:v>
                </c:pt>
                <c:pt idx="1262">
                  <c:v>0.38484081338773102</c:v>
                </c:pt>
                <c:pt idx="1263">
                  <c:v>5.7993428524512454E-2</c:v>
                </c:pt>
                <c:pt idx="1264">
                  <c:v>0</c:v>
                </c:pt>
                <c:pt idx="1265">
                  <c:v>0.31692330697036009</c:v>
                </c:pt>
                <c:pt idx="1266">
                  <c:v>0.21750466044396133</c:v>
                </c:pt>
                <c:pt idx="1267">
                  <c:v>0.22124033597876008</c:v>
                </c:pt>
                <c:pt idx="1268">
                  <c:v>0.31966342509238449</c:v>
                </c:pt>
                <c:pt idx="1269">
                  <c:v>0</c:v>
                </c:pt>
                <c:pt idx="1270">
                  <c:v>0</c:v>
                </c:pt>
                <c:pt idx="1271">
                  <c:v>0</c:v>
                </c:pt>
                <c:pt idx="1272">
                  <c:v>5.0284334759884333E-3</c:v>
                </c:pt>
                <c:pt idx="1273">
                  <c:v>0</c:v>
                </c:pt>
                <c:pt idx="1274">
                  <c:v>0</c:v>
                </c:pt>
                <c:pt idx="1275">
                  <c:v>0.31081062288941563</c:v>
                </c:pt>
                <c:pt idx="1276">
                  <c:v>0</c:v>
                </c:pt>
                <c:pt idx="1277">
                  <c:v>0</c:v>
                </c:pt>
                <c:pt idx="1278">
                  <c:v>0.16937297956837372</c:v>
                </c:pt>
                <c:pt idx="1279">
                  <c:v>1.8462401571673882E-2</c:v>
                </c:pt>
                <c:pt idx="1280">
                  <c:v>0.4256900777003188</c:v>
                </c:pt>
                <c:pt idx="1281">
                  <c:v>0</c:v>
                </c:pt>
                <c:pt idx="1282">
                  <c:v>0.48080574915103469</c:v>
                </c:pt>
                <c:pt idx="1283">
                  <c:v>0</c:v>
                </c:pt>
                <c:pt idx="1284">
                  <c:v>0</c:v>
                </c:pt>
                <c:pt idx="1285">
                  <c:v>4.6247159068960056E-2</c:v>
                </c:pt>
                <c:pt idx="1286">
                  <c:v>0</c:v>
                </c:pt>
                <c:pt idx="1287">
                  <c:v>0</c:v>
                </c:pt>
                <c:pt idx="1288">
                  <c:v>0</c:v>
                </c:pt>
                <c:pt idx="1289">
                  <c:v>3.3974759362484182E-2</c:v>
                </c:pt>
                <c:pt idx="1290">
                  <c:v>0</c:v>
                </c:pt>
                <c:pt idx="1291">
                  <c:v>0.10627396739624174</c:v>
                </c:pt>
                <c:pt idx="1292">
                  <c:v>0</c:v>
                </c:pt>
                <c:pt idx="1293">
                  <c:v>0</c:v>
                </c:pt>
                <c:pt idx="1294">
                  <c:v>0.10883551293841796</c:v>
                </c:pt>
                <c:pt idx="1295">
                  <c:v>0.30436029005400833</c:v>
                </c:pt>
                <c:pt idx="1296">
                  <c:v>0</c:v>
                </c:pt>
                <c:pt idx="1297">
                  <c:v>0</c:v>
                </c:pt>
                <c:pt idx="1298">
                  <c:v>0</c:v>
                </c:pt>
                <c:pt idx="1299">
                  <c:v>0</c:v>
                </c:pt>
                <c:pt idx="1300">
                  <c:v>0</c:v>
                </c:pt>
                <c:pt idx="1301">
                  <c:v>0</c:v>
                </c:pt>
                <c:pt idx="1302">
                  <c:v>0</c:v>
                </c:pt>
                <c:pt idx="1303">
                  <c:v>0</c:v>
                </c:pt>
                <c:pt idx="1304">
                  <c:v>4.5134721509052525E-2</c:v>
                </c:pt>
                <c:pt idx="1305">
                  <c:v>0</c:v>
                </c:pt>
                <c:pt idx="1306">
                  <c:v>0</c:v>
                </c:pt>
                <c:pt idx="1307">
                  <c:v>0.49568486984779847</c:v>
                </c:pt>
                <c:pt idx="1308">
                  <c:v>0</c:v>
                </c:pt>
                <c:pt idx="1309">
                  <c:v>0</c:v>
                </c:pt>
                <c:pt idx="1310">
                  <c:v>0</c:v>
                </c:pt>
                <c:pt idx="1311">
                  <c:v>0.23053283486371115</c:v>
                </c:pt>
                <c:pt idx="1312">
                  <c:v>0</c:v>
                </c:pt>
                <c:pt idx="1313">
                  <c:v>0</c:v>
                </c:pt>
                <c:pt idx="1314">
                  <c:v>0</c:v>
                </c:pt>
                <c:pt idx="1315">
                  <c:v>0</c:v>
                </c:pt>
                <c:pt idx="1316">
                  <c:v>0.74277993970805845</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0.19737423774318436</c:v>
                </c:pt>
                <c:pt idx="1331">
                  <c:v>0</c:v>
                </c:pt>
                <c:pt idx="1332">
                  <c:v>0</c:v>
                </c:pt>
                <c:pt idx="1333">
                  <c:v>0</c:v>
                </c:pt>
                <c:pt idx="1334">
                  <c:v>0</c:v>
                </c:pt>
                <c:pt idx="1335">
                  <c:v>0</c:v>
                </c:pt>
                <c:pt idx="1336">
                  <c:v>0</c:v>
                </c:pt>
                <c:pt idx="1337">
                  <c:v>0</c:v>
                </c:pt>
                <c:pt idx="1338">
                  <c:v>4.4169663569533786E-2</c:v>
                </c:pt>
                <c:pt idx="1339">
                  <c:v>3.3653828007943136E-2</c:v>
                </c:pt>
                <c:pt idx="1340">
                  <c:v>1.0521875857083423E-3</c:v>
                </c:pt>
                <c:pt idx="1341">
                  <c:v>0.16067682590458524</c:v>
                </c:pt>
                <c:pt idx="1342">
                  <c:v>0.3832897411509269</c:v>
                </c:pt>
                <c:pt idx="1343">
                  <c:v>1.337631109398197E-2</c:v>
                </c:pt>
                <c:pt idx="1344">
                  <c:v>0.12614259496184901</c:v>
                </c:pt>
                <c:pt idx="1345">
                  <c:v>0</c:v>
                </c:pt>
                <c:pt idx="1346">
                  <c:v>0.41712436767155159</c:v>
                </c:pt>
                <c:pt idx="1347">
                  <c:v>4.8459369969498546E-2</c:v>
                </c:pt>
                <c:pt idx="1348">
                  <c:v>9.6824901950684966E-2</c:v>
                </c:pt>
                <c:pt idx="1349">
                  <c:v>0.11668051263969859</c:v>
                </c:pt>
                <c:pt idx="1350">
                  <c:v>3.7548785767324219E-2</c:v>
                </c:pt>
                <c:pt idx="1351">
                  <c:v>0.18451739354469301</c:v>
                </c:pt>
                <c:pt idx="1352">
                  <c:v>0.24515802555470276</c:v>
                </c:pt>
                <c:pt idx="1353">
                  <c:v>0.32435079673997597</c:v>
                </c:pt>
                <c:pt idx="1354">
                  <c:v>0.31666814311713593</c:v>
                </c:pt>
                <c:pt idx="1355">
                  <c:v>6.4977156630814867E-2</c:v>
                </c:pt>
                <c:pt idx="1356">
                  <c:v>4.6130345024227221E-2</c:v>
                </c:pt>
                <c:pt idx="1357">
                  <c:v>0.2502032818706551</c:v>
                </c:pt>
                <c:pt idx="1358">
                  <c:v>0.12013098347441299</c:v>
                </c:pt>
                <c:pt idx="1359">
                  <c:v>0</c:v>
                </c:pt>
                <c:pt idx="1360">
                  <c:v>0</c:v>
                </c:pt>
                <c:pt idx="1361">
                  <c:v>0.41156187430269664</c:v>
                </c:pt>
                <c:pt idx="1362">
                  <c:v>0.16962813249797024</c:v>
                </c:pt>
                <c:pt idx="1363">
                  <c:v>0.11489710535898678</c:v>
                </c:pt>
                <c:pt idx="1364">
                  <c:v>0</c:v>
                </c:pt>
                <c:pt idx="1365">
                  <c:v>2.2019747706098287E-2</c:v>
                </c:pt>
                <c:pt idx="1366">
                  <c:v>0.2319083079132554</c:v>
                </c:pt>
                <c:pt idx="1367">
                  <c:v>3.3678778998599612E-2</c:v>
                </c:pt>
                <c:pt idx="1368">
                  <c:v>0.17771302197312583</c:v>
                </c:pt>
                <c:pt idx="1369">
                  <c:v>0</c:v>
                </c:pt>
                <c:pt idx="1370">
                  <c:v>0</c:v>
                </c:pt>
                <c:pt idx="1371">
                  <c:v>0</c:v>
                </c:pt>
                <c:pt idx="1372">
                  <c:v>0</c:v>
                </c:pt>
                <c:pt idx="1373">
                  <c:v>0</c:v>
                </c:pt>
                <c:pt idx="1374">
                  <c:v>0</c:v>
                </c:pt>
                <c:pt idx="1375">
                  <c:v>1.1104888425188232E-2</c:v>
                </c:pt>
                <c:pt idx="1376">
                  <c:v>0</c:v>
                </c:pt>
                <c:pt idx="1377">
                  <c:v>0</c:v>
                </c:pt>
                <c:pt idx="1378">
                  <c:v>0.45890321548260449</c:v>
                </c:pt>
                <c:pt idx="1379">
                  <c:v>0</c:v>
                </c:pt>
                <c:pt idx="1380">
                  <c:v>0</c:v>
                </c:pt>
                <c:pt idx="1381">
                  <c:v>0</c:v>
                </c:pt>
                <c:pt idx="1382">
                  <c:v>0</c:v>
                </c:pt>
                <c:pt idx="1383">
                  <c:v>8.1240316598659032E-2</c:v>
                </c:pt>
                <c:pt idx="1384">
                  <c:v>0</c:v>
                </c:pt>
                <c:pt idx="1385">
                  <c:v>0</c:v>
                </c:pt>
                <c:pt idx="1386">
                  <c:v>0</c:v>
                </c:pt>
                <c:pt idx="1387">
                  <c:v>6.7578420858651414E-2</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0.17322225345208728</c:v>
                </c:pt>
                <c:pt idx="1407">
                  <c:v>0.12179596689733638</c:v>
                </c:pt>
                <c:pt idx="1408">
                  <c:v>0.13185499808683801</c:v>
                </c:pt>
                <c:pt idx="1409">
                  <c:v>6.6028650486827595E-3</c:v>
                </c:pt>
                <c:pt idx="1410">
                  <c:v>0.1904211220023172</c:v>
                </c:pt>
                <c:pt idx="1411">
                  <c:v>0.13110080074347216</c:v>
                </c:pt>
                <c:pt idx="1412">
                  <c:v>0.11280942168105138</c:v>
                </c:pt>
                <c:pt idx="1413">
                  <c:v>0.22022297349728212</c:v>
                </c:pt>
                <c:pt idx="1414">
                  <c:v>6.8683598217622821E-2</c:v>
                </c:pt>
                <c:pt idx="1415">
                  <c:v>0.3328999363238454</c:v>
                </c:pt>
                <c:pt idx="1416">
                  <c:v>0.15223614487144482</c:v>
                </c:pt>
                <c:pt idx="1417">
                  <c:v>3.6961029116196281E-2</c:v>
                </c:pt>
                <c:pt idx="1418">
                  <c:v>7.97171253773096E-2</c:v>
                </c:pt>
                <c:pt idx="1419">
                  <c:v>2.2918238890908644E-3</c:v>
                </c:pt>
                <c:pt idx="1420">
                  <c:v>0.15440122051657221</c:v>
                </c:pt>
                <c:pt idx="1421">
                  <c:v>0.17034975634580518</c:v>
                </c:pt>
                <c:pt idx="1422">
                  <c:v>0</c:v>
                </c:pt>
                <c:pt idx="1423">
                  <c:v>0.10916469108497626</c:v>
                </c:pt>
                <c:pt idx="1424">
                  <c:v>4.8108129529465526E-2</c:v>
                </c:pt>
                <c:pt idx="1425">
                  <c:v>0</c:v>
                </c:pt>
                <c:pt idx="1426">
                  <c:v>5.7841634615149358E-2</c:v>
                </c:pt>
                <c:pt idx="1427">
                  <c:v>0.10925739753179479</c:v>
                </c:pt>
                <c:pt idx="1428">
                  <c:v>0</c:v>
                </c:pt>
                <c:pt idx="1429">
                  <c:v>0.1419930630924012</c:v>
                </c:pt>
                <c:pt idx="1430">
                  <c:v>3.5684815546801689E-2</c:v>
                </c:pt>
                <c:pt idx="1431">
                  <c:v>0.33239827062134059</c:v>
                </c:pt>
                <c:pt idx="1432">
                  <c:v>8.2269842074337241E-2</c:v>
                </c:pt>
                <c:pt idx="1433">
                  <c:v>0</c:v>
                </c:pt>
                <c:pt idx="1434">
                  <c:v>0</c:v>
                </c:pt>
                <c:pt idx="1435">
                  <c:v>1.6855467069879171E-2</c:v>
                </c:pt>
                <c:pt idx="1436">
                  <c:v>0</c:v>
                </c:pt>
                <c:pt idx="1437">
                  <c:v>0</c:v>
                </c:pt>
                <c:pt idx="1438">
                  <c:v>8.0246705306024915E-2</c:v>
                </c:pt>
                <c:pt idx="1439">
                  <c:v>0</c:v>
                </c:pt>
                <c:pt idx="1440">
                  <c:v>0</c:v>
                </c:pt>
                <c:pt idx="1441">
                  <c:v>0.16039792787028567</c:v>
                </c:pt>
                <c:pt idx="1442">
                  <c:v>0</c:v>
                </c:pt>
                <c:pt idx="1443">
                  <c:v>0</c:v>
                </c:pt>
                <c:pt idx="1444">
                  <c:v>0</c:v>
                </c:pt>
                <c:pt idx="1445">
                  <c:v>1.0203987344676336E-2</c:v>
                </c:pt>
                <c:pt idx="1446">
                  <c:v>0</c:v>
                </c:pt>
                <c:pt idx="1447">
                  <c:v>0</c:v>
                </c:pt>
                <c:pt idx="1448">
                  <c:v>0</c:v>
                </c:pt>
                <c:pt idx="1449">
                  <c:v>0</c:v>
                </c:pt>
                <c:pt idx="1450">
                  <c:v>0</c:v>
                </c:pt>
                <c:pt idx="1451">
                  <c:v>0</c:v>
                </c:pt>
                <c:pt idx="1452">
                  <c:v>0</c:v>
                </c:pt>
                <c:pt idx="1453">
                  <c:v>0.16136860623880098</c:v>
                </c:pt>
                <c:pt idx="1454">
                  <c:v>0</c:v>
                </c:pt>
                <c:pt idx="1455">
                  <c:v>0</c:v>
                </c:pt>
                <c:pt idx="1456">
                  <c:v>0</c:v>
                </c:pt>
                <c:pt idx="1457">
                  <c:v>0</c:v>
                </c:pt>
                <c:pt idx="1458">
                  <c:v>0</c:v>
                </c:pt>
                <c:pt idx="1459">
                  <c:v>0</c:v>
                </c:pt>
                <c:pt idx="1460">
                  <c:v>0</c:v>
                </c:pt>
                <c:pt idx="1461">
                  <c:v>0.31729607168167312</c:v>
                </c:pt>
                <c:pt idx="1462">
                  <c:v>2.9754536234134606E-2</c:v>
                </c:pt>
                <c:pt idx="1463">
                  <c:v>5.701550917224039E-4</c:v>
                </c:pt>
                <c:pt idx="1464">
                  <c:v>0.15844204775353943</c:v>
                </c:pt>
                <c:pt idx="1465">
                  <c:v>0.19184317458575434</c:v>
                </c:pt>
                <c:pt idx="1466">
                  <c:v>3.4401178914602058E-2</c:v>
                </c:pt>
                <c:pt idx="1467">
                  <c:v>1.8542298594489637E-2</c:v>
                </c:pt>
                <c:pt idx="1468">
                  <c:v>1.1727021582344102E-2</c:v>
                </c:pt>
                <c:pt idx="1469">
                  <c:v>9.1760658491017638E-2</c:v>
                </c:pt>
                <c:pt idx="1470">
                  <c:v>0.1302576221685435</c:v>
                </c:pt>
                <c:pt idx="1471">
                  <c:v>0.12482944637905166</c:v>
                </c:pt>
                <c:pt idx="1472">
                  <c:v>1.9736024804844352E-2</c:v>
                </c:pt>
                <c:pt idx="1473">
                  <c:v>2.6166892090593981E-2</c:v>
                </c:pt>
                <c:pt idx="1474">
                  <c:v>0.21075711493932736</c:v>
                </c:pt>
                <c:pt idx="1475">
                  <c:v>2.2640257932285589E-2</c:v>
                </c:pt>
                <c:pt idx="1476">
                  <c:v>3.2767683584307761E-2</c:v>
                </c:pt>
                <c:pt idx="1477">
                  <c:v>0.18957847188557983</c:v>
                </c:pt>
                <c:pt idx="1478">
                  <c:v>0.2898654375716187</c:v>
                </c:pt>
                <c:pt idx="1479">
                  <c:v>0.1527311932067188</c:v>
                </c:pt>
                <c:pt idx="1480">
                  <c:v>9.2078978257700214E-2</c:v>
                </c:pt>
                <c:pt idx="1481">
                  <c:v>0.10115840014035318</c:v>
                </c:pt>
                <c:pt idx="1482">
                  <c:v>8.9241503189826585E-2</c:v>
                </c:pt>
                <c:pt idx="1483">
                  <c:v>1.4002377180039148E-2</c:v>
                </c:pt>
                <c:pt idx="1484">
                  <c:v>1.5307496726934553E-2</c:v>
                </c:pt>
                <c:pt idx="1485">
                  <c:v>0.15675248415867285</c:v>
                </c:pt>
                <c:pt idx="1486">
                  <c:v>0</c:v>
                </c:pt>
                <c:pt idx="1487">
                  <c:v>0.36703595893109492</c:v>
                </c:pt>
                <c:pt idx="1488">
                  <c:v>0</c:v>
                </c:pt>
                <c:pt idx="1489">
                  <c:v>0.56293321841324784</c:v>
                </c:pt>
                <c:pt idx="1490">
                  <c:v>1.85378598461995E-2</c:v>
                </c:pt>
                <c:pt idx="1491">
                  <c:v>0</c:v>
                </c:pt>
                <c:pt idx="1492">
                  <c:v>0.22128807775616613</c:v>
                </c:pt>
                <c:pt idx="1493">
                  <c:v>0.11543223595472725</c:v>
                </c:pt>
                <c:pt idx="1494">
                  <c:v>2.6680170390240181E-7</c:v>
                </c:pt>
                <c:pt idx="1495">
                  <c:v>8.0929365085769769E-2</c:v>
                </c:pt>
                <c:pt idx="1496">
                  <c:v>8.9379088456036912E-2</c:v>
                </c:pt>
                <c:pt idx="1497">
                  <c:v>0.57624746838027241</c:v>
                </c:pt>
                <c:pt idx="1498">
                  <c:v>0</c:v>
                </c:pt>
                <c:pt idx="1499">
                  <c:v>0</c:v>
                </c:pt>
                <c:pt idx="1500">
                  <c:v>0</c:v>
                </c:pt>
                <c:pt idx="1501">
                  <c:v>9.8834269557424095E-2</c:v>
                </c:pt>
                <c:pt idx="1502">
                  <c:v>1.208260498121418E-2</c:v>
                </c:pt>
                <c:pt idx="1503">
                  <c:v>0</c:v>
                </c:pt>
                <c:pt idx="1504">
                  <c:v>1.5476406462819844E-3</c:v>
                </c:pt>
                <c:pt idx="1505">
                  <c:v>2.0019238193264732E-2</c:v>
                </c:pt>
                <c:pt idx="1506">
                  <c:v>0</c:v>
                </c:pt>
                <c:pt idx="1507">
                  <c:v>0.2509008991592252</c:v>
                </c:pt>
                <c:pt idx="1508">
                  <c:v>0.24226812842943801</c:v>
                </c:pt>
                <c:pt idx="1509">
                  <c:v>0.16324138708357028</c:v>
                </c:pt>
                <c:pt idx="1510">
                  <c:v>0</c:v>
                </c:pt>
                <c:pt idx="1511">
                  <c:v>0</c:v>
                </c:pt>
                <c:pt idx="1512">
                  <c:v>0.30220309378739985</c:v>
                </c:pt>
                <c:pt idx="1513">
                  <c:v>9.8058185869747558E-2</c:v>
                </c:pt>
                <c:pt idx="1514">
                  <c:v>2.5899048381847471E-2</c:v>
                </c:pt>
                <c:pt idx="1515">
                  <c:v>0</c:v>
                </c:pt>
                <c:pt idx="1516">
                  <c:v>0</c:v>
                </c:pt>
                <c:pt idx="1517">
                  <c:v>0.19466511622908717</c:v>
                </c:pt>
                <c:pt idx="1518">
                  <c:v>0.11468390019574812</c:v>
                </c:pt>
                <c:pt idx="1519">
                  <c:v>0</c:v>
                </c:pt>
                <c:pt idx="1520">
                  <c:v>0</c:v>
                </c:pt>
                <c:pt idx="1521">
                  <c:v>0.15601758557963502</c:v>
                </c:pt>
                <c:pt idx="1522">
                  <c:v>0</c:v>
                </c:pt>
                <c:pt idx="1523">
                  <c:v>0</c:v>
                </c:pt>
                <c:pt idx="1524">
                  <c:v>0</c:v>
                </c:pt>
                <c:pt idx="1525">
                  <c:v>0.40477102187632219</c:v>
                </c:pt>
                <c:pt idx="1526">
                  <c:v>0</c:v>
                </c:pt>
                <c:pt idx="1527">
                  <c:v>0</c:v>
                </c:pt>
                <c:pt idx="1528">
                  <c:v>0</c:v>
                </c:pt>
                <c:pt idx="1529">
                  <c:v>7.7429294604058646E-2</c:v>
                </c:pt>
                <c:pt idx="1530">
                  <c:v>0</c:v>
                </c:pt>
                <c:pt idx="1531">
                  <c:v>0.12837446569654978</c:v>
                </c:pt>
                <c:pt idx="1532">
                  <c:v>0.35925444814273277</c:v>
                </c:pt>
                <c:pt idx="1533">
                  <c:v>0.10818188014684962</c:v>
                </c:pt>
                <c:pt idx="1534">
                  <c:v>0</c:v>
                </c:pt>
                <c:pt idx="1535">
                  <c:v>0</c:v>
                </c:pt>
                <c:pt idx="1536">
                  <c:v>0</c:v>
                </c:pt>
                <c:pt idx="1537">
                  <c:v>9.2774037616969368E-2</c:v>
                </c:pt>
                <c:pt idx="1538">
                  <c:v>0</c:v>
                </c:pt>
                <c:pt idx="1539">
                  <c:v>0.20774386152014981</c:v>
                </c:pt>
                <c:pt idx="1540">
                  <c:v>0</c:v>
                </c:pt>
                <c:pt idx="1541">
                  <c:v>0</c:v>
                </c:pt>
                <c:pt idx="1542">
                  <c:v>0</c:v>
                </c:pt>
                <c:pt idx="1543">
                  <c:v>0</c:v>
                </c:pt>
                <c:pt idx="1544">
                  <c:v>0.40691414026025874</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0.49238248244935351</c:v>
                </c:pt>
                <c:pt idx="1558">
                  <c:v>0</c:v>
                </c:pt>
                <c:pt idx="1559">
                  <c:v>0</c:v>
                </c:pt>
                <c:pt idx="1560">
                  <c:v>0</c:v>
                </c:pt>
                <c:pt idx="1561">
                  <c:v>0</c:v>
                </c:pt>
                <c:pt idx="1562">
                  <c:v>0</c:v>
                </c:pt>
                <c:pt idx="1563">
                  <c:v>0</c:v>
                </c:pt>
                <c:pt idx="1564">
                  <c:v>0</c:v>
                </c:pt>
                <c:pt idx="1565">
                  <c:v>0</c:v>
                </c:pt>
                <c:pt idx="1566">
                  <c:v>0</c:v>
                </c:pt>
                <c:pt idx="1567">
                  <c:v>0</c:v>
                </c:pt>
                <c:pt idx="1568">
                  <c:v>0.34112256212042208</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0.67901104744965257</c:v>
                </c:pt>
                <c:pt idx="1583">
                  <c:v>0.3536364048543103</c:v>
                </c:pt>
                <c:pt idx="1584">
                  <c:v>0</c:v>
                </c:pt>
                <c:pt idx="1585">
                  <c:v>0</c:v>
                </c:pt>
                <c:pt idx="1586">
                  <c:v>0</c:v>
                </c:pt>
                <c:pt idx="1587">
                  <c:v>0</c:v>
                </c:pt>
                <c:pt idx="1588">
                  <c:v>0</c:v>
                </c:pt>
                <c:pt idx="1589">
                  <c:v>0</c:v>
                </c:pt>
                <c:pt idx="1590">
                  <c:v>0</c:v>
                </c:pt>
                <c:pt idx="1591">
                  <c:v>0</c:v>
                </c:pt>
                <c:pt idx="1592">
                  <c:v>0</c:v>
                </c:pt>
                <c:pt idx="1593">
                  <c:v>0</c:v>
                </c:pt>
                <c:pt idx="1594">
                  <c:v>0.57308449903398184</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2.3935351058834379E-2</c:v>
                </c:pt>
                <c:pt idx="1615">
                  <c:v>3.3451499436989787E-2</c:v>
                </c:pt>
                <c:pt idx="1616">
                  <c:v>6.6573427605879643E-3</c:v>
                </c:pt>
                <c:pt idx="1617">
                  <c:v>0.26558978542371481</c:v>
                </c:pt>
                <c:pt idx="1618">
                  <c:v>0.15923000862042244</c:v>
                </c:pt>
                <c:pt idx="1619">
                  <c:v>0.10773926629952378</c:v>
                </c:pt>
                <c:pt idx="1620">
                  <c:v>0.16254299470754324</c:v>
                </c:pt>
                <c:pt idx="1621">
                  <c:v>0.20759424459700193</c:v>
                </c:pt>
                <c:pt idx="1622">
                  <c:v>0.15379765383120664</c:v>
                </c:pt>
                <c:pt idx="1623">
                  <c:v>0.24205057265703095</c:v>
                </c:pt>
                <c:pt idx="1624">
                  <c:v>0.25572743034754752</c:v>
                </c:pt>
                <c:pt idx="1625">
                  <c:v>6.1798806982717031E-2</c:v>
                </c:pt>
                <c:pt idx="1626">
                  <c:v>0.41840938914169873</c:v>
                </c:pt>
                <c:pt idx="1627">
                  <c:v>0.22308610879566307</c:v>
                </c:pt>
                <c:pt idx="1628">
                  <c:v>0.20735611707952178</c:v>
                </c:pt>
                <c:pt idx="1629">
                  <c:v>4.9722807200602445E-2</c:v>
                </c:pt>
                <c:pt idx="1630">
                  <c:v>1.0331804524659387E-2</c:v>
                </c:pt>
                <c:pt idx="1631">
                  <c:v>8.0026458322394065E-2</c:v>
                </c:pt>
                <c:pt idx="1632">
                  <c:v>0.1405906604445808</c:v>
                </c:pt>
                <c:pt idx="1633">
                  <c:v>0.18485357631082078</c:v>
                </c:pt>
                <c:pt idx="1634">
                  <c:v>9.0951161494328969E-2</c:v>
                </c:pt>
                <c:pt idx="1635">
                  <c:v>0.32984965903586122</c:v>
                </c:pt>
                <c:pt idx="1636">
                  <c:v>0.39403175789687789</c:v>
                </c:pt>
                <c:pt idx="1637">
                  <c:v>0.18238953670878547</c:v>
                </c:pt>
                <c:pt idx="1638">
                  <c:v>0.10675306483294671</c:v>
                </c:pt>
                <c:pt idx="1639">
                  <c:v>0.19586932737441989</c:v>
                </c:pt>
                <c:pt idx="1640">
                  <c:v>0.39231669491181181</c:v>
                </c:pt>
                <c:pt idx="1641">
                  <c:v>0.1816758791010957</c:v>
                </c:pt>
                <c:pt idx="1642">
                  <c:v>0.14522930907568218</c:v>
                </c:pt>
                <c:pt idx="1643">
                  <c:v>0.138446570221644</c:v>
                </c:pt>
                <c:pt idx="1644">
                  <c:v>0.39545916607993808</c:v>
                </c:pt>
                <c:pt idx="1645">
                  <c:v>1.7689189817051521E-2</c:v>
                </c:pt>
                <c:pt idx="1646">
                  <c:v>0.41486715773338123</c:v>
                </c:pt>
                <c:pt idx="1647">
                  <c:v>0.18290146194208973</c:v>
                </c:pt>
                <c:pt idx="1648">
                  <c:v>9.8538371521752544E-2</c:v>
                </c:pt>
                <c:pt idx="1649">
                  <c:v>2.8742553988112075E-2</c:v>
                </c:pt>
                <c:pt idx="1650">
                  <c:v>0.11506327344788271</c:v>
                </c:pt>
                <c:pt idx="1651">
                  <c:v>0.40711064205460096</c:v>
                </c:pt>
                <c:pt idx="1652">
                  <c:v>9.32666145070387E-2</c:v>
                </c:pt>
                <c:pt idx="1653">
                  <c:v>0.1983702820797705</c:v>
                </c:pt>
                <c:pt idx="1654">
                  <c:v>0.322454256230433</c:v>
                </c:pt>
                <c:pt idx="1655">
                  <c:v>0.2646184417356931</c:v>
                </c:pt>
                <c:pt idx="1656">
                  <c:v>7.4475608279828923E-2</c:v>
                </c:pt>
                <c:pt idx="1657">
                  <c:v>0.42697291643416668</c:v>
                </c:pt>
                <c:pt idx="1658">
                  <c:v>0.14839384438207215</c:v>
                </c:pt>
                <c:pt idx="1659">
                  <c:v>0.12075953304925902</c:v>
                </c:pt>
                <c:pt idx="1660">
                  <c:v>0.32120695126641996</c:v>
                </c:pt>
                <c:pt idx="1661">
                  <c:v>0.15297400269938632</c:v>
                </c:pt>
                <c:pt idx="1662">
                  <c:v>0.13678796424522627</c:v>
                </c:pt>
                <c:pt idx="1663">
                  <c:v>6.8617137231566872E-2</c:v>
                </c:pt>
                <c:pt idx="1664">
                  <c:v>7.0010508047276057E-2</c:v>
                </c:pt>
                <c:pt idx="1665">
                  <c:v>0.13730752779679758</c:v>
                </c:pt>
                <c:pt idx="1666">
                  <c:v>0.10373634015079709</c:v>
                </c:pt>
                <c:pt idx="1667">
                  <c:v>4.3380623486805728E-2</c:v>
                </c:pt>
                <c:pt idx="1668">
                  <c:v>8.6991429724082428E-2</c:v>
                </c:pt>
                <c:pt idx="1669">
                  <c:v>8.150217940650166E-2</c:v>
                </c:pt>
                <c:pt idx="1670">
                  <c:v>0.18019433786724182</c:v>
                </c:pt>
                <c:pt idx="1671">
                  <c:v>8.879412385350692E-3</c:v>
                </c:pt>
                <c:pt idx="1672">
                  <c:v>0.26731146309295672</c:v>
                </c:pt>
                <c:pt idx="1673">
                  <c:v>0</c:v>
                </c:pt>
                <c:pt idx="1674">
                  <c:v>1.7257676961061973E-2</c:v>
                </c:pt>
                <c:pt idx="1675">
                  <c:v>0.27448909105878949</c:v>
                </c:pt>
                <c:pt idx="1676">
                  <c:v>3.6016562778953889E-2</c:v>
                </c:pt>
                <c:pt idx="1677">
                  <c:v>0.43675018100742219</c:v>
                </c:pt>
                <c:pt idx="1678">
                  <c:v>0.19629118359388106</c:v>
                </c:pt>
                <c:pt idx="1679">
                  <c:v>0.26591582540586828</c:v>
                </c:pt>
                <c:pt idx="1680">
                  <c:v>0</c:v>
                </c:pt>
                <c:pt idx="1681">
                  <c:v>0.58889061722857761</c:v>
                </c:pt>
                <c:pt idx="1682">
                  <c:v>2.2351419536155718E-2</c:v>
                </c:pt>
                <c:pt idx="1683">
                  <c:v>0.26692231282444578</c:v>
                </c:pt>
                <c:pt idx="1684">
                  <c:v>0.30390688461697307</c:v>
                </c:pt>
                <c:pt idx="1685">
                  <c:v>0.15312846783468778</c:v>
                </c:pt>
                <c:pt idx="1686">
                  <c:v>0.19143295996225584</c:v>
                </c:pt>
                <c:pt idx="1687">
                  <c:v>0</c:v>
                </c:pt>
                <c:pt idx="1688">
                  <c:v>0.11639457743428004</c:v>
                </c:pt>
                <c:pt idx="1689">
                  <c:v>9.8446685523244259E-2</c:v>
                </c:pt>
                <c:pt idx="1690">
                  <c:v>4.271339741121765E-2</c:v>
                </c:pt>
                <c:pt idx="1691">
                  <c:v>0</c:v>
                </c:pt>
                <c:pt idx="1692">
                  <c:v>0.1440714208366746</c:v>
                </c:pt>
                <c:pt idx="1693">
                  <c:v>2.0911630356252396E-2</c:v>
                </c:pt>
                <c:pt idx="1694">
                  <c:v>0.21616092405398335</c:v>
                </c:pt>
                <c:pt idx="1695">
                  <c:v>0</c:v>
                </c:pt>
                <c:pt idx="1696">
                  <c:v>0</c:v>
                </c:pt>
                <c:pt idx="1697">
                  <c:v>0.11670420327693733</c:v>
                </c:pt>
                <c:pt idx="1698">
                  <c:v>0</c:v>
                </c:pt>
                <c:pt idx="1699">
                  <c:v>0</c:v>
                </c:pt>
                <c:pt idx="1700">
                  <c:v>0</c:v>
                </c:pt>
                <c:pt idx="1701">
                  <c:v>0</c:v>
                </c:pt>
                <c:pt idx="1702">
                  <c:v>0</c:v>
                </c:pt>
                <c:pt idx="1703">
                  <c:v>0.17422903430262848</c:v>
                </c:pt>
                <c:pt idx="1704">
                  <c:v>0</c:v>
                </c:pt>
                <c:pt idx="1705">
                  <c:v>0</c:v>
                </c:pt>
                <c:pt idx="1706">
                  <c:v>0</c:v>
                </c:pt>
                <c:pt idx="1707">
                  <c:v>0</c:v>
                </c:pt>
                <c:pt idx="1708">
                  <c:v>9.799210090032125E-3</c:v>
                </c:pt>
                <c:pt idx="1709">
                  <c:v>0</c:v>
                </c:pt>
                <c:pt idx="1710">
                  <c:v>0</c:v>
                </c:pt>
                <c:pt idx="1711">
                  <c:v>0</c:v>
                </c:pt>
                <c:pt idx="1712">
                  <c:v>0</c:v>
                </c:pt>
                <c:pt idx="1713">
                  <c:v>0</c:v>
                </c:pt>
                <c:pt idx="1714">
                  <c:v>0.21410874802542076</c:v>
                </c:pt>
                <c:pt idx="1715">
                  <c:v>0</c:v>
                </c:pt>
                <c:pt idx="1716">
                  <c:v>9.4431042581034588E-2</c:v>
                </c:pt>
                <c:pt idx="1717">
                  <c:v>0.17716777543252446</c:v>
                </c:pt>
                <c:pt idx="1718">
                  <c:v>0</c:v>
                </c:pt>
                <c:pt idx="1719">
                  <c:v>0</c:v>
                </c:pt>
                <c:pt idx="1720">
                  <c:v>0</c:v>
                </c:pt>
                <c:pt idx="1721">
                  <c:v>7.4086627329202959E-2</c:v>
                </c:pt>
                <c:pt idx="1722">
                  <c:v>0</c:v>
                </c:pt>
                <c:pt idx="1723">
                  <c:v>0</c:v>
                </c:pt>
                <c:pt idx="1724">
                  <c:v>0</c:v>
                </c:pt>
                <c:pt idx="1725">
                  <c:v>0</c:v>
                </c:pt>
                <c:pt idx="1726">
                  <c:v>0.43359776468257061</c:v>
                </c:pt>
                <c:pt idx="1727">
                  <c:v>0</c:v>
                </c:pt>
                <c:pt idx="1728">
                  <c:v>1.038856159821982E-2</c:v>
                </c:pt>
                <c:pt idx="1729">
                  <c:v>0</c:v>
                </c:pt>
                <c:pt idx="1730">
                  <c:v>0</c:v>
                </c:pt>
                <c:pt idx="1731">
                  <c:v>0</c:v>
                </c:pt>
                <c:pt idx="1732">
                  <c:v>0</c:v>
                </c:pt>
                <c:pt idx="1733">
                  <c:v>0.70756102656713227</c:v>
                </c:pt>
                <c:pt idx="1734">
                  <c:v>0</c:v>
                </c:pt>
                <c:pt idx="1735">
                  <c:v>4.3784962969518379E-2</c:v>
                </c:pt>
                <c:pt idx="1736">
                  <c:v>0</c:v>
                </c:pt>
                <c:pt idx="1737">
                  <c:v>0</c:v>
                </c:pt>
                <c:pt idx="1738">
                  <c:v>0</c:v>
                </c:pt>
                <c:pt idx="1739">
                  <c:v>0</c:v>
                </c:pt>
                <c:pt idx="1740">
                  <c:v>0</c:v>
                </c:pt>
                <c:pt idx="1741">
                  <c:v>0</c:v>
                </c:pt>
                <c:pt idx="1742">
                  <c:v>0</c:v>
                </c:pt>
                <c:pt idx="1743">
                  <c:v>0.3890883995885363</c:v>
                </c:pt>
                <c:pt idx="1744">
                  <c:v>0</c:v>
                </c:pt>
                <c:pt idx="1745">
                  <c:v>0</c:v>
                </c:pt>
                <c:pt idx="1746">
                  <c:v>3.978691718631696E-2</c:v>
                </c:pt>
                <c:pt idx="1747">
                  <c:v>0</c:v>
                </c:pt>
                <c:pt idx="1748">
                  <c:v>0</c:v>
                </c:pt>
                <c:pt idx="1749">
                  <c:v>0</c:v>
                </c:pt>
                <c:pt idx="1750">
                  <c:v>0</c:v>
                </c:pt>
                <c:pt idx="1751">
                  <c:v>0</c:v>
                </c:pt>
                <c:pt idx="1752">
                  <c:v>0</c:v>
                </c:pt>
                <c:pt idx="1753">
                  <c:v>0.13705843583278474</c:v>
                </c:pt>
                <c:pt idx="1754">
                  <c:v>2.4728669616137705E-2</c:v>
                </c:pt>
                <c:pt idx="1755">
                  <c:v>0.14981755811479719</c:v>
                </c:pt>
                <c:pt idx="1756">
                  <c:v>4.2328159337524422E-2</c:v>
                </c:pt>
                <c:pt idx="1757">
                  <c:v>0.10420420731274421</c:v>
                </c:pt>
                <c:pt idx="1758">
                  <c:v>1.7755755440604266E-3</c:v>
                </c:pt>
                <c:pt idx="1759">
                  <c:v>0.29563909065908672</c:v>
                </c:pt>
                <c:pt idx="1760">
                  <c:v>0.29792566436446138</c:v>
                </c:pt>
                <c:pt idx="1761">
                  <c:v>0.21616016898342874</c:v>
                </c:pt>
                <c:pt idx="1762">
                  <c:v>0.25828019527117713</c:v>
                </c:pt>
                <c:pt idx="1763">
                  <c:v>0.26820353526127277</c:v>
                </c:pt>
                <c:pt idx="1764">
                  <c:v>0.32518262681508797</c:v>
                </c:pt>
                <c:pt idx="1765">
                  <c:v>0.18226219511374936</c:v>
                </c:pt>
                <c:pt idx="1766">
                  <c:v>0.32658081194779498</c:v>
                </c:pt>
                <c:pt idx="1767">
                  <c:v>0.10251115133652751</c:v>
                </c:pt>
                <c:pt idx="1768">
                  <c:v>9.5286884116612264E-2</c:v>
                </c:pt>
                <c:pt idx="1769">
                  <c:v>0.3771222301698422</c:v>
                </c:pt>
                <c:pt idx="1770">
                  <c:v>0.15276338048928284</c:v>
                </c:pt>
                <c:pt idx="1771">
                  <c:v>4.156692311215085E-2</c:v>
                </c:pt>
                <c:pt idx="1772">
                  <c:v>0.21520606770351566</c:v>
                </c:pt>
                <c:pt idx="1773">
                  <c:v>0.22347319059093132</c:v>
                </c:pt>
                <c:pt idx="1774">
                  <c:v>4.6796705518247668E-2</c:v>
                </c:pt>
                <c:pt idx="1775">
                  <c:v>0.20571951284214313</c:v>
                </c:pt>
                <c:pt idx="1776">
                  <c:v>1.8203428399888859E-2</c:v>
                </c:pt>
                <c:pt idx="1777">
                  <c:v>5.1691454783128109E-2</c:v>
                </c:pt>
                <c:pt idx="1778">
                  <c:v>0</c:v>
                </c:pt>
                <c:pt idx="1779">
                  <c:v>0.21002117547677426</c:v>
                </c:pt>
                <c:pt idx="1780">
                  <c:v>0.60034666746876109</c:v>
                </c:pt>
                <c:pt idx="1781">
                  <c:v>0.1226314377928262</c:v>
                </c:pt>
                <c:pt idx="1782">
                  <c:v>0.39900714935405951</c:v>
                </c:pt>
                <c:pt idx="1783">
                  <c:v>0.24043858557333619</c:v>
                </c:pt>
                <c:pt idx="1784">
                  <c:v>8.3427780144358435E-2</c:v>
                </c:pt>
                <c:pt idx="1785">
                  <c:v>7.1628723161608066E-3</c:v>
                </c:pt>
                <c:pt idx="1786">
                  <c:v>0.10514521504257666</c:v>
                </c:pt>
                <c:pt idx="1787">
                  <c:v>0.25842863840184338</c:v>
                </c:pt>
                <c:pt idx="1788">
                  <c:v>0.24478336049313032</c:v>
                </c:pt>
                <c:pt idx="1789">
                  <c:v>0.3413316409391145</c:v>
                </c:pt>
                <c:pt idx="1790">
                  <c:v>0</c:v>
                </c:pt>
                <c:pt idx="1791">
                  <c:v>0.21720695601693776</c:v>
                </c:pt>
                <c:pt idx="1792">
                  <c:v>0.39396804843183314</c:v>
                </c:pt>
                <c:pt idx="1793">
                  <c:v>0.32995902928554732</c:v>
                </c:pt>
                <c:pt idx="1794">
                  <c:v>0</c:v>
                </c:pt>
                <c:pt idx="1795">
                  <c:v>0.27452379445290698</c:v>
                </c:pt>
                <c:pt idx="1796">
                  <c:v>0</c:v>
                </c:pt>
                <c:pt idx="1797">
                  <c:v>0.47620447903650076</c:v>
                </c:pt>
                <c:pt idx="1798">
                  <c:v>0</c:v>
                </c:pt>
                <c:pt idx="1799">
                  <c:v>0.11497190306951842</c:v>
                </c:pt>
                <c:pt idx="1800">
                  <c:v>0.5097939567195654</c:v>
                </c:pt>
                <c:pt idx="1801">
                  <c:v>7.0812507431098251E-2</c:v>
                </c:pt>
                <c:pt idx="1802">
                  <c:v>2.0611928101238713E-4</c:v>
                </c:pt>
                <c:pt idx="1803">
                  <c:v>0.1529795723893356</c:v>
                </c:pt>
                <c:pt idx="1804">
                  <c:v>0.39171418793649182</c:v>
                </c:pt>
                <c:pt idx="1805">
                  <c:v>5.6338504818189798E-2</c:v>
                </c:pt>
                <c:pt idx="1806">
                  <c:v>0.64763825382827922</c:v>
                </c:pt>
                <c:pt idx="1807">
                  <c:v>0.30294691701416626</c:v>
                </c:pt>
                <c:pt idx="1808">
                  <c:v>0</c:v>
                </c:pt>
                <c:pt idx="1809">
                  <c:v>0.34946332632264332</c:v>
                </c:pt>
                <c:pt idx="1810">
                  <c:v>0.58754296231836878</c:v>
                </c:pt>
                <c:pt idx="1811">
                  <c:v>0.42574924748111787</c:v>
                </c:pt>
                <c:pt idx="1812">
                  <c:v>0.24836516086711197</c:v>
                </c:pt>
                <c:pt idx="1813">
                  <c:v>0.49454265149492033</c:v>
                </c:pt>
                <c:pt idx="1814">
                  <c:v>0.31992047445320398</c:v>
                </c:pt>
                <c:pt idx="1815">
                  <c:v>0.62657701083104644</c:v>
                </c:pt>
                <c:pt idx="1816">
                  <c:v>0</c:v>
                </c:pt>
                <c:pt idx="1817">
                  <c:v>0</c:v>
                </c:pt>
                <c:pt idx="1818">
                  <c:v>4.3972850389020803E-2</c:v>
                </c:pt>
                <c:pt idx="1819">
                  <c:v>0</c:v>
                </c:pt>
                <c:pt idx="1820">
                  <c:v>0</c:v>
                </c:pt>
                <c:pt idx="1821">
                  <c:v>0</c:v>
                </c:pt>
                <c:pt idx="1822">
                  <c:v>0</c:v>
                </c:pt>
                <c:pt idx="1823">
                  <c:v>0.17739568149802404</c:v>
                </c:pt>
                <c:pt idx="1824">
                  <c:v>6.3121461437914098E-2</c:v>
                </c:pt>
                <c:pt idx="1825">
                  <c:v>0.18306435463037915</c:v>
                </c:pt>
                <c:pt idx="1826">
                  <c:v>0.12564117957365731</c:v>
                </c:pt>
                <c:pt idx="1827">
                  <c:v>0.13687726485947624</c:v>
                </c:pt>
                <c:pt idx="1828">
                  <c:v>8.6952823140156732E-2</c:v>
                </c:pt>
                <c:pt idx="1829">
                  <c:v>6.5257823587677649E-2</c:v>
                </c:pt>
                <c:pt idx="1830">
                  <c:v>0.40869155141374713</c:v>
                </c:pt>
                <c:pt idx="1831">
                  <c:v>2.6312038265916503E-2</c:v>
                </c:pt>
                <c:pt idx="1832">
                  <c:v>6.3549518927725146E-2</c:v>
                </c:pt>
                <c:pt idx="1833">
                  <c:v>1.2924709280569919E-2</c:v>
                </c:pt>
                <c:pt idx="1834">
                  <c:v>0.1645628551913722</c:v>
                </c:pt>
                <c:pt idx="1835">
                  <c:v>3.036365334889778E-2</c:v>
                </c:pt>
                <c:pt idx="1836">
                  <c:v>0.2052439029572756</c:v>
                </c:pt>
                <c:pt idx="1837">
                  <c:v>0</c:v>
                </c:pt>
                <c:pt idx="1838">
                  <c:v>0.12609650627671412</c:v>
                </c:pt>
                <c:pt idx="1839">
                  <c:v>0.39780810348672352</c:v>
                </c:pt>
                <c:pt idx="1840">
                  <c:v>0.1692348462965523</c:v>
                </c:pt>
                <c:pt idx="1841">
                  <c:v>0.11984452037490616</c:v>
                </c:pt>
                <c:pt idx="1842">
                  <c:v>1.4704454661603696E-2</c:v>
                </c:pt>
                <c:pt idx="1843">
                  <c:v>2.6560717623961106E-2</c:v>
                </c:pt>
                <c:pt idx="1844">
                  <c:v>3.081289548669388E-2</c:v>
                </c:pt>
                <c:pt idx="1845">
                  <c:v>0.21977527444573267</c:v>
                </c:pt>
                <c:pt idx="1846">
                  <c:v>9.1825442533400317E-2</c:v>
                </c:pt>
                <c:pt idx="1847">
                  <c:v>0</c:v>
                </c:pt>
                <c:pt idx="1848">
                  <c:v>0</c:v>
                </c:pt>
                <c:pt idx="1849">
                  <c:v>4.0342152066332328E-2</c:v>
                </c:pt>
                <c:pt idx="1850">
                  <c:v>0</c:v>
                </c:pt>
                <c:pt idx="1851">
                  <c:v>0</c:v>
                </c:pt>
                <c:pt idx="1852">
                  <c:v>0</c:v>
                </c:pt>
                <c:pt idx="1853">
                  <c:v>0.34795019227416779</c:v>
                </c:pt>
                <c:pt idx="1854">
                  <c:v>0</c:v>
                </c:pt>
                <c:pt idx="1855">
                  <c:v>5.5485213849368532E-2</c:v>
                </c:pt>
                <c:pt idx="1856">
                  <c:v>6.0092872337959527E-2</c:v>
                </c:pt>
                <c:pt idx="1857">
                  <c:v>0</c:v>
                </c:pt>
                <c:pt idx="1858">
                  <c:v>0</c:v>
                </c:pt>
                <c:pt idx="1859">
                  <c:v>9.4231592585115251E-2</c:v>
                </c:pt>
                <c:pt idx="1860">
                  <c:v>0</c:v>
                </c:pt>
                <c:pt idx="1861">
                  <c:v>0</c:v>
                </c:pt>
                <c:pt idx="1862">
                  <c:v>0</c:v>
                </c:pt>
                <c:pt idx="1863">
                  <c:v>0</c:v>
                </c:pt>
                <c:pt idx="1864">
                  <c:v>0</c:v>
                </c:pt>
                <c:pt idx="1865">
                  <c:v>3.4835163143171199E-2</c:v>
                </c:pt>
                <c:pt idx="1866">
                  <c:v>0</c:v>
                </c:pt>
                <c:pt idx="1867">
                  <c:v>0</c:v>
                </c:pt>
                <c:pt idx="1868">
                  <c:v>0</c:v>
                </c:pt>
                <c:pt idx="1869">
                  <c:v>0</c:v>
                </c:pt>
                <c:pt idx="1870">
                  <c:v>0</c:v>
                </c:pt>
                <c:pt idx="1871">
                  <c:v>0</c:v>
                </c:pt>
                <c:pt idx="1872">
                  <c:v>5.4404675055237557E-2</c:v>
                </c:pt>
                <c:pt idx="1873">
                  <c:v>7.6389317269896548E-2</c:v>
                </c:pt>
                <c:pt idx="1874">
                  <c:v>0.74528904266829554</c:v>
                </c:pt>
                <c:pt idx="1875">
                  <c:v>0.20362816179253057</c:v>
                </c:pt>
                <c:pt idx="1876">
                  <c:v>0.17269616230175105</c:v>
                </c:pt>
                <c:pt idx="1877">
                  <c:v>9.4856500806136432E-2</c:v>
                </c:pt>
                <c:pt idx="1878">
                  <c:v>0.1186601260560035</c:v>
                </c:pt>
                <c:pt idx="1879">
                  <c:v>0.15170271952691719</c:v>
                </c:pt>
                <c:pt idx="1880">
                  <c:v>0.38207621348203707</c:v>
                </c:pt>
                <c:pt idx="1881">
                  <c:v>0</c:v>
                </c:pt>
                <c:pt idx="1882">
                  <c:v>0.14022078318738265</c:v>
                </c:pt>
                <c:pt idx="1883">
                  <c:v>0.15575518650013204</c:v>
                </c:pt>
                <c:pt idx="1884">
                  <c:v>0.15134447956552613</c:v>
                </c:pt>
                <c:pt idx="1885">
                  <c:v>1.0826668056361882E-2</c:v>
                </c:pt>
                <c:pt idx="1886">
                  <c:v>0.15916722052591814</c:v>
                </c:pt>
                <c:pt idx="1887">
                  <c:v>0.12578009372741969</c:v>
                </c:pt>
                <c:pt idx="1888">
                  <c:v>0.13146362176375168</c:v>
                </c:pt>
                <c:pt idx="1889">
                  <c:v>0.13710164059698129</c:v>
                </c:pt>
                <c:pt idx="1890">
                  <c:v>0.22150474159341271</c:v>
                </c:pt>
                <c:pt idx="1891">
                  <c:v>0.19711333397542619</c:v>
                </c:pt>
                <c:pt idx="1892">
                  <c:v>2.0672191620878546E-2</c:v>
                </c:pt>
                <c:pt idx="1893">
                  <c:v>0.43282560650206892</c:v>
                </c:pt>
                <c:pt idx="1894">
                  <c:v>0.39971095641822774</c:v>
                </c:pt>
                <c:pt idx="1895">
                  <c:v>0.15738257332788319</c:v>
                </c:pt>
                <c:pt idx="1896">
                  <c:v>9.7955072912704833E-2</c:v>
                </c:pt>
                <c:pt idx="1897">
                  <c:v>0.10403475489868722</c:v>
                </c:pt>
                <c:pt idx="1898">
                  <c:v>0.16468188667955064</c:v>
                </c:pt>
                <c:pt idx="1899">
                  <c:v>0.13105036210878598</c:v>
                </c:pt>
                <c:pt idx="1900">
                  <c:v>0.24638452259274984</c:v>
                </c:pt>
                <c:pt idx="1901">
                  <c:v>0.20715873769450385</c:v>
                </c:pt>
                <c:pt idx="1902">
                  <c:v>0.19845331443935846</c:v>
                </c:pt>
                <c:pt idx="1903">
                  <c:v>0.2537874124946678</c:v>
                </c:pt>
                <c:pt idx="1904">
                  <c:v>0.42661688527719999</c:v>
                </c:pt>
                <c:pt idx="1905">
                  <c:v>9.2676581853143106E-2</c:v>
                </c:pt>
                <c:pt idx="1906">
                  <c:v>0.20371630748839559</c:v>
                </c:pt>
                <c:pt idx="1907">
                  <c:v>0.44600905910944727</c:v>
                </c:pt>
                <c:pt idx="1908">
                  <c:v>0.16542804559085317</c:v>
                </c:pt>
                <c:pt idx="1909">
                  <c:v>0.42648454696506677</c:v>
                </c:pt>
                <c:pt idx="1910">
                  <c:v>0</c:v>
                </c:pt>
                <c:pt idx="1911">
                  <c:v>1.6729602350632897E-2</c:v>
                </c:pt>
                <c:pt idx="1912">
                  <c:v>0.59298304577020311</c:v>
                </c:pt>
                <c:pt idx="1913">
                  <c:v>0.3417649693948891</c:v>
                </c:pt>
                <c:pt idx="1914">
                  <c:v>0.29645171884373134</c:v>
                </c:pt>
                <c:pt idx="1915">
                  <c:v>0.34667457463237278</c:v>
                </c:pt>
                <c:pt idx="1916">
                  <c:v>0.38893200867157923</c:v>
                </c:pt>
                <c:pt idx="1917">
                  <c:v>0.38893200867157923</c:v>
                </c:pt>
                <c:pt idx="1918">
                  <c:v>0.1357772691372795</c:v>
                </c:pt>
                <c:pt idx="1919">
                  <c:v>1.8252544159987814E-2</c:v>
                </c:pt>
                <c:pt idx="1920">
                  <c:v>0.11912824644320004</c:v>
                </c:pt>
                <c:pt idx="1921">
                  <c:v>0.21037370437903125</c:v>
                </c:pt>
                <c:pt idx="1922">
                  <c:v>0.26149991114708593</c:v>
                </c:pt>
                <c:pt idx="1923">
                  <c:v>0.1274586411591149</c:v>
                </c:pt>
                <c:pt idx="1924">
                  <c:v>0.22543339028970058</c:v>
                </c:pt>
                <c:pt idx="1925">
                  <c:v>7.3870423505413008E-2</c:v>
                </c:pt>
                <c:pt idx="1926">
                  <c:v>0.277644198823082</c:v>
                </c:pt>
                <c:pt idx="1927">
                  <c:v>0.28785348839516633</c:v>
                </c:pt>
                <c:pt idx="1928">
                  <c:v>0.40703934853834328</c:v>
                </c:pt>
                <c:pt idx="1929">
                  <c:v>0.21422271417888344</c:v>
                </c:pt>
                <c:pt idx="1930">
                  <c:v>0.20274636840433932</c:v>
                </c:pt>
                <c:pt idx="1931">
                  <c:v>4.8302487337296092E-2</c:v>
                </c:pt>
                <c:pt idx="1932">
                  <c:v>0</c:v>
                </c:pt>
                <c:pt idx="1933">
                  <c:v>0.16783239826102683</c:v>
                </c:pt>
                <c:pt idx="1934">
                  <c:v>0.23143398902544432</c:v>
                </c:pt>
                <c:pt idx="1935">
                  <c:v>0.17704853127973719</c:v>
                </c:pt>
                <c:pt idx="1936">
                  <c:v>0.299050450424305</c:v>
                </c:pt>
                <c:pt idx="1937">
                  <c:v>0.1764872606425156</c:v>
                </c:pt>
                <c:pt idx="1938">
                  <c:v>0.27470921688204364</c:v>
                </c:pt>
                <c:pt idx="1939">
                  <c:v>0.19301244368794401</c:v>
                </c:pt>
                <c:pt idx="1940">
                  <c:v>0</c:v>
                </c:pt>
                <c:pt idx="1941">
                  <c:v>0.2341950671000794</c:v>
                </c:pt>
                <c:pt idx="1942">
                  <c:v>0.30126394790651229</c:v>
                </c:pt>
                <c:pt idx="1943">
                  <c:v>4.149667671257818E-2</c:v>
                </c:pt>
                <c:pt idx="1944">
                  <c:v>0.35638040752933919</c:v>
                </c:pt>
                <c:pt idx="1945">
                  <c:v>0.16334299523881149</c:v>
                </c:pt>
                <c:pt idx="1946">
                  <c:v>2.0166459949977282E-2</c:v>
                </c:pt>
                <c:pt idx="1947">
                  <c:v>2.8243957679252168E-2</c:v>
                </c:pt>
                <c:pt idx="1948">
                  <c:v>0.43713524228235567</c:v>
                </c:pt>
                <c:pt idx="1949">
                  <c:v>0.31435390613623237</c:v>
                </c:pt>
                <c:pt idx="1950">
                  <c:v>0.27006240772391071</c:v>
                </c:pt>
                <c:pt idx="1951">
                  <c:v>0.24826840491591678</c:v>
                </c:pt>
                <c:pt idx="1952">
                  <c:v>3.6840358309768229E-2</c:v>
                </c:pt>
                <c:pt idx="1953">
                  <c:v>0.29192882977811513</c:v>
                </c:pt>
                <c:pt idx="1954">
                  <c:v>0.2014461738055244</c:v>
                </c:pt>
                <c:pt idx="1955">
                  <c:v>0.12369680264002234</c:v>
                </c:pt>
                <c:pt idx="1956">
                  <c:v>0.12230532852344594</c:v>
                </c:pt>
                <c:pt idx="1957">
                  <c:v>0.21379647205549532</c:v>
                </c:pt>
                <c:pt idx="1958">
                  <c:v>0.14497620369291156</c:v>
                </c:pt>
                <c:pt idx="1959">
                  <c:v>0.12187865512351247</c:v>
                </c:pt>
                <c:pt idx="1960">
                  <c:v>0.46809615011842204</c:v>
                </c:pt>
                <c:pt idx="1961">
                  <c:v>0.20251572794894954</c:v>
                </c:pt>
                <c:pt idx="1962">
                  <c:v>0.24870629610515094</c:v>
                </c:pt>
                <c:pt idx="1963">
                  <c:v>0.28743373018651447</c:v>
                </c:pt>
                <c:pt idx="1964">
                  <c:v>0</c:v>
                </c:pt>
                <c:pt idx="1965">
                  <c:v>0.37100742965941835</c:v>
                </c:pt>
                <c:pt idx="1966">
                  <c:v>0.23302209146522646</c:v>
                </c:pt>
                <c:pt idx="1967">
                  <c:v>0.3372123942831774</c:v>
                </c:pt>
                <c:pt idx="1968">
                  <c:v>0.64620119470960302</c:v>
                </c:pt>
                <c:pt idx="1969">
                  <c:v>0.18506426801055978</c:v>
                </c:pt>
                <c:pt idx="1970">
                  <c:v>0</c:v>
                </c:pt>
                <c:pt idx="1971">
                  <c:v>0.24458923485414247</c:v>
                </c:pt>
                <c:pt idx="1972">
                  <c:v>0.11400065085093891</c:v>
                </c:pt>
                <c:pt idx="1973">
                  <c:v>0.33570419806817997</c:v>
                </c:pt>
                <c:pt idx="1974">
                  <c:v>0.19599523342065714</c:v>
                </c:pt>
                <c:pt idx="1975">
                  <c:v>0.33846115368380603</c:v>
                </c:pt>
                <c:pt idx="1976">
                  <c:v>8.8916432134463375E-2</c:v>
                </c:pt>
                <c:pt idx="1977">
                  <c:v>0.27379521641983445</c:v>
                </c:pt>
                <c:pt idx="1978">
                  <c:v>0.22377298386864308</c:v>
                </c:pt>
                <c:pt idx="1979">
                  <c:v>3.2611013515406276E-7</c:v>
                </c:pt>
                <c:pt idx="1980">
                  <c:v>0.40037561615537737</c:v>
                </c:pt>
                <c:pt idx="1981">
                  <c:v>0.46109951057369847</c:v>
                </c:pt>
                <c:pt idx="1982">
                  <c:v>0.43929274302713128</c:v>
                </c:pt>
                <c:pt idx="1983">
                  <c:v>0</c:v>
                </c:pt>
                <c:pt idx="1984">
                  <c:v>0.43361728806125543</c:v>
                </c:pt>
                <c:pt idx="1985">
                  <c:v>0</c:v>
                </c:pt>
                <c:pt idx="1986">
                  <c:v>1.0623016841786011E-2</c:v>
                </c:pt>
                <c:pt idx="1987">
                  <c:v>0.31131813457567359</c:v>
                </c:pt>
                <c:pt idx="1988">
                  <c:v>0.33832807287954569</c:v>
                </c:pt>
                <c:pt idx="1989">
                  <c:v>0</c:v>
                </c:pt>
                <c:pt idx="1990">
                  <c:v>0.27867418101175762</c:v>
                </c:pt>
                <c:pt idx="1991">
                  <c:v>7.6174465535622779E-2</c:v>
                </c:pt>
                <c:pt idx="1992">
                  <c:v>4.5037763819050364E-3</c:v>
                </c:pt>
                <c:pt idx="1993">
                  <c:v>0.43492385847169934</c:v>
                </c:pt>
                <c:pt idx="1994">
                  <c:v>0.24088426948516145</c:v>
                </c:pt>
                <c:pt idx="1995">
                  <c:v>0.10753773738400331</c:v>
                </c:pt>
                <c:pt idx="1996">
                  <c:v>0.2625102644304787</c:v>
                </c:pt>
                <c:pt idx="1997">
                  <c:v>7.4587381656678206E-2</c:v>
                </c:pt>
                <c:pt idx="1998">
                  <c:v>0.3637024738026734</c:v>
                </c:pt>
                <c:pt idx="1999">
                  <c:v>0.27412759942776149</c:v>
                </c:pt>
                <c:pt idx="2000">
                  <c:v>0.1709321395273872</c:v>
                </c:pt>
                <c:pt idx="2001">
                  <c:v>7.8973117477976196E-3</c:v>
                </c:pt>
                <c:pt idx="2002">
                  <c:v>0.23076975763847574</c:v>
                </c:pt>
                <c:pt idx="2003">
                  <c:v>0.55809194563161257</c:v>
                </c:pt>
                <c:pt idx="2004">
                  <c:v>0.14005168877523633</c:v>
                </c:pt>
                <c:pt idx="2005">
                  <c:v>0.30502783340083672</c:v>
                </c:pt>
                <c:pt idx="2006">
                  <c:v>4.4430769591160678E-2</c:v>
                </c:pt>
                <c:pt idx="2007">
                  <c:v>0.7217809099298711</c:v>
                </c:pt>
                <c:pt idx="2008">
                  <c:v>0</c:v>
                </c:pt>
                <c:pt idx="2009">
                  <c:v>0.10613131140012508</c:v>
                </c:pt>
                <c:pt idx="2010">
                  <c:v>6.7136434998499401E-3</c:v>
                </c:pt>
                <c:pt idx="2011">
                  <c:v>0.44128477646261577</c:v>
                </c:pt>
                <c:pt idx="2012">
                  <c:v>0.47791327958364466</c:v>
                </c:pt>
                <c:pt idx="2013">
                  <c:v>0</c:v>
                </c:pt>
                <c:pt idx="2014">
                  <c:v>0.11420494190555475</c:v>
                </c:pt>
                <c:pt idx="2015">
                  <c:v>0.30073195113647921</c:v>
                </c:pt>
                <c:pt idx="2016">
                  <c:v>0.5229233337005228</c:v>
                </c:pt>
                <c:pt idx="2017">
                  <c:v>0.43947667566162979</c:v>
                </c:pt>
                <c:pt idx="2018">
                  <c:v>0.15214440764443171</c:v>
                </c:pt>
                <c:pt idx="2019">
                  <c:v>5.5535018467126891E-2</c:v>
                </c:pt>
                <c:pt idx="2020">
                  <c:v>0.22778285534430273</c:v>
                </c:pt>
                <c:pt idx="2021">
                  <c:v>0.27928429391543808</c:v>
                </c:pt>
                <c:pt idx="2022">
                  <c:v>0</c:v>
                </c:pt>
                <c:pt idx="2023">
                  <c:v>0.37511648704267719</c:v>
                </c:pt>
                <c:pt idx="2024">
                  <c:v>0.45862968191772191</c:v>
                </c:pt>
                <c:pt idx="2025">
                  <c:v>0.41004283510606254</c:v>
                </c:pt>
                <c:pt idx="2026">
                  <c:v>0.46331115961558972</c:v>
                </c:pt>
                <c:pt idx="2027">
                  <c:v>0</c:v>
                </c:pt>
                <c:pt idx="2028">
                  <c:v>0</c:v>
                </c:pt>
                <c:pt idx="2029">
                  <c:v>0</c:v>
                </c:pt>
                <c:pt idx="2030">
                  <c:v>0.44703160018457405</c:v>
                </c:pt>
                <c:pt idx="2031">
                  <c:v>0</c:v>
                </c:pt>
                <c:pt idx="2032">
                  <c:v>0</c:v>
                </c:pt>
                <c:pt idx="2033">
                  <c:v>0.2653255496675419</c:v>
                </c:pt>
                <c:pt idx="2034">
                  <c:v>2.9696605005456823E-2</c:v>
                </c:pt>
                <c:pt idx="2035">
                  <c:v>0</c:v>
                </c:pt>
                <c:pt idx="2036">
                  <c:v>0</c:v>
                </c:pt>
                <c:pt idx="2037">
                  <c:v>0.64378614184248739</c:v>
                </c:pt>
                <c:pt idx="2038">
                  <c:v>0</c:v>
                </c:pt>
                <c:pt idx="2039">
                  <c:v>0.51198597138865243</c:v>
                </c:pt>
                <c:pt idx="2040">
                  <c:v>0</c:v>
                </c:pt>
                <c:pt idx="2041">
                  <c:v>0.11680171227641034</c:v>
                </c:pt>
                <c:pt idx="2042">
                  <c:v>0</c:v>
                </c:pt>
                <c:pt idx="2043">
                  <c:v>0</c:v>
                </c:pt>
                <c:pt idx="2044">
                  <c:v>0.33484013463121037</c:v>
                </c:pt>
                <c:pt idx="2045">
                  <c:v>0</c:v>
                </c:pt>
                <c:pt idx="2046">
                  <c:v>0.26486686743603383</c:v>
                </c:pt>
                <c:pt idx="2047">
                  <c:v>0</c:v>
                </c:pt>
                <c:pt idx="2048">
                  <c:v>0.2578763306812904</c:v>
                </c:pt>
                <c:pt idx="2049">
                  <c:v>0.57888783737464522</c:v>
                </c:pt>
                <c:pt idx="2050">
                  <c:v>0</c:v>
                </c:pt>
                <c:pt idx="2051">
                  <c:v>0</c:v>
                </c:pt>
                <c:pt idx="2052">
                  <c:v>0.34442834695834085</c:v>
                </c:pt>
                <c:pt idx="2053">
                  <c:v>6.6317108689209828E-2</c:v>
                </c:pt>
                <c:pt idx="2054">
                  <c:v>0</c:v>
                </c:pt>
                <c:pt idx="2055">
                  <c:v>0.21120999886618325</c:v>
                </c:pt>
                <c:pt idx="2056">
                  <c:v>0</c:v>
                </c:pt>
                <c:pt idx="2057">
                  <c:v>0</c:v>
                </c:pt>
                <c:pt idx="2058">
                  <c:v>0</c:v>
                </c:pt>
                <c:pt idx="2059">
                  <c:v>0.38696802528197038</c:v>
                </c:pt>
                <c:pt idx="2060">
                  <c:v>0</c:v>
                </c:pt>
                <c:pt idx="2061">
                  <c:v>0.43487902117513766</c:v>
                </c:pt>
                <c:pt idx="2062">
                  <c:v>0.60046062001339695</c:v>
                </c:pt>
                <c:pt idx="2063">
                  <c:v>0</c:v>
                </c:pt>
                <c:pt idx="2064">
                  <c:v>0</c:v>
                </c:pt>
                <c:pt idx="2065">
                  <c:v>0.10047082708277756</c:v>
                </c:pt>
                <c:pt idx="2066">
                  <c:v>9.9226824582850426E-2</c:v>
                </c:pt>
                <c:pt idx="2067">
                  <c:v>0</c:v>
                </c:pt>
                <c:pt idx="2068">
                  <c:v>0</c:v>
                </c:pt>
                <c:pt idx="2069">
                  <c:v>0</c:v>
                </c:pt>
                <c:pt idx="2070">
                  <c:v>0</c:v>
                </c:pt>
                <c:pt idx="2071">
                  <c:v>0.2664607215908254</c:v>
                </c:pt>
                <c:pt idx="2072">
                  <c:v>0.14094787421421417</c:v>
                </c:pt>
                <c:pt idx="2073">
                  <c:v>1.297916264303078E-2</c:v>
                </c:pt>
                <c:pt idx="2074">
                  <c:v>8.5874086013037546E-2</c:v>
                </c:pt>
                <c:pt idx="2075">
                  <c:v>0.19264458250779021</c:v>
                </c:pt>
                <c:pt idx="2076">
                  <c:v>0.27459125337557988</c:v>
                </c:pt>
                <c:pt idx="2077">
                  <c:v>0.4089437426015497</c:v>
                </c:pt>
                <c:pt idx="2078">
                  <c:v>0.29524099728364422</c:v>
                </c:pt>
                <c:pt idx="2079">
                  <c:v>5.9078101950284914E-2</c:v>
                </c:pt>
                <c:pt idx="2080">
                  <c:v>2.4887578552396675E-4</c:v>
                </c:pt>
                <c:pt idx="2081">
                  <c:v>5.0796739195297473E-2</c:v>
                </c:pt>
                <c:pt idx="2082">
                  <c:v>8.4094022350349809E-3</c:v>
                </c:pt>
                <c:pt idx="2083">
                  <c:v>0.14218816686246216</c:v>
                </c:pt>
                <c:pt idx="2084">
                  <c:v>0.25677735716136341</c:v>
                </c:pt>
                <c:pt idx="2085">
                  <c:v>2.9781433343554944E-2</c:v>
                </c:pt>
                <c:pt idx="2086">
                  <c:v>0.21523390709739318</c:v>
                </c:pt>
                <c:pt idx="2087">
                  <c:v>0.1120768273038716</c:v>
                </c:pt>
                <c:pt idx="2088">
                  <c:v>6.9783333379471374E-2</c:v>
                </c:pt>
                <c:pt idx="2089">
                  <c:v>8.2561989617186096E-2</c:v>
                </c:pt>
                <c:pt idx="2090">
                  <c:v>0.27997158234485464</c:v>
                </c:pt>
                <c:pt idx="2091">
                  <c:v>0.26443067579614349</c:v>
                </c:pt>
                <c:pt idx="2092">
                  <c:v>9.1562399018971438E-2</c:v>
                </c:pt>
                <c:pt idx="2093">
                  <c:v>0.29992199909921263</c:v>
                </c:pt>
                <c:pt idx="2094">
                  <c:v>0.10185900187952833</c:v>
                </c:pt>
                <c:pt idx="2095">
                  <c:v>0.1634905172764731</c:v>
                </c:pt>
                <c:pt idx="2096">
                  <c:v>0.17043124186254607</c:v>
                </c:pt>
                <c:pt idx="2097">
                  <c:v>0.17749935724431132</c:v>
                </c:pt>
                <c:pt idx="2098">
                  <c:v>0.1040305629380454</c:v>
                </c:pt>
                <c:pt idx="2099">
                  <c:v>0.27495568828254308</c:v>
                </c:pt>
                <c:pt idx="2100">
                  <c:v>0.13472734451042989</c:v>
                </c:pt>
                <c:pt idx="2101">
                  <c:v>0.32126966766884274</c:v>
                </c:pt>
                <c:pt idx="2102">
                  <c:v>0.13402785015792204</c:v>
                </c:pt>
                <c:pt idx="2103">
                  <c:v>0.26752715476836275</c:v>
                </c:pt>
                <c:pt idx="2104">
                  <c:v>0.24307239331545358</c:v>
                </c:pt>
                <c:pt idx="2105">
                  <c:v>0.27356252477178528</c:v>
                </c:pt>
                <c:pt idx="2106">
                  <c:v>5.2163904861983183E-2</c:v>
                </c:pt>
                <c:pt idx="2107">
                  <c:v>0.1134796579942675</c:v>
                </c:pt>
                <c:pt idx="2108">
                  <c:v>7.6326133856263412E-2</c:v>
                </c:pt>
                <c:pt idx="2109">
                  <c:v>0.14532829601405201</c:v>
                </c:pt>
                <c:pt idx="2110">
                  <c:v>0.22003673915052679</c:v>
                </c:pt>
                <c:pt idx="2111">
                  <c:v>0.23672032929274811</c:v>
                </c:pt>
                <c:pt idx="2112">
                  <c:v>4.2615901019564823E-3</c:v>
                </c:pt>
                <c:pt idx="2113">
                  <c:v>0.14688175696145886</c:v>
                </c:pt>
                <c:pt idx="2114">
                  <c:v>3.3124073209277252E-2</c:v>
                </c:pt>
                <c:pt idx="2115">
                  <c:v>9.2165962034197149E-2</c:v>
                </c:pt>
                <c:pt idx="2116">
                  <c:v>0</c:v>
                </c:pt>
                <c:pt idx="2117">
                  <c:v>0.1204218131860382</c:v>
                </c:pt>
                <c:pt idx="2118">
                  <c:v>1.8459697673676747E-2</c:v>
                </c:pt>
                <c:pt idx="2119">
                  <c:v>0.18965997416628139</c:v>
                </c:pt>
                <c:pt idx="2120">
                  <c:v>0.42300857455125968</c:v>
                </c:pt>
                <c:pt idx="2121">
                  <c:v>0</c:v>
                </c:pt>
                <c:pt idx="2122">
                  <c:v>0.14739684703975406</c:v>
                </c:pt>
                <c:pt idx="2123">
                  <c:v>0</c:v>
                </c:pt>
                <c:pt idx="2124">
                  <c:v>0.21761190384520382</c:v>
                </c:pt>
                <c:pt idx="2125">
                  <c:v>4.0383006765619144E-2</c:v>
                </c:pt>
                <c:pt idx="2126">
                  <c:v>0.15577445960055619</c:v>
                </c:pt>
                <c:pt idx="2127">
                  <c:v>5.1146180658959289E-2</c:v>
                </c:pt>
                <c:pt idx="2128">
                  <c:v>0.2392891415252581</c:v>
                </c:pt>
                <c:pt idx="2129">
                  <c:v>1.0997281836828793E-2</c:v>
                </c:pt>
                <c:pt idx="2130">
                  <c:v>0</c:v>
                </c:pt>
                <c:pt idx="2131">
                  <c:v>5.5704309766593962E-2</c:v>
                </c:pt>
                <c:pt idx="2132">
                  <c:v>0.16563967654395481</c:v>
                </c:pt>
                <c:pt idx="2133">
                  <c:v>0.13213173347872301</c:v>
                </c:pt>
                <c:pt idx="2134">
                  <c:v>0.40019788615855867</c:v>
                </c:pt>
                <c:pt idx="2135">
                  <c:v>0.15898539362054273</c:v>
                </c:pt>
                <c:pt idx="2136">
                  <c:v>9.4884945580227267E-2</c:v>
                </c:pt>
                <c:pt idx="2137">
                  <c:v>0.42490850063864588</c:v>
                </c:pt>
                <c:pt idx="2138">
                  <c:v>0</c:v>
                </c:pt>
                <c:pt idx="2139">
                  <c:v>2.626233870328127E-2</c:v>
                </c:pt>
                <c:pt idx="2140">
                  <c:v>0</c:v>
                </c:pt>
                <c:pt idx="2141">
                  <c:v>0.19975990844921623</c:v>
                </c:pt>
                <c:pt idx="2142">
                  <c:v>5.7746816440699615E-2</c:v>
                </c:pt>
                <c:pt idx="2143">
                  <c:v>0.12255849257256141</c:v>
                </c:pt>
                <c:pt idx="2144">
                  <c:v>0</c:v>
                </c:pt>
                <c:pt idx="2145">
                  <c:v>0.2452035352933136</c:v>
                </c:pt>
                <c:pt idx="2146">
                  <c:v>0.39004119513145896</c:v>
                </c:pt>
                <c:pt idx="2147">
                  <c:v>0.30263600708516319</c:v>
                </c:pt>
                <c:pt idx="2148">
                  <c:v>0</c:v>
                </c:pt>
                <c:pt idx="2149">
                  <c:v>0.25677322304943878</c:v>
                </c:pt>
                <c:pt idx="2150">
                  <c:v>0</c:v>
                </c:pt>
                <c:pt idx="2151">
                  <c:v>0</c:v>
                </c:pt>
                <c:pt idx="2152">
                  <c:v>0</c:v>
                </c:pt>
                <c:pt idx="2153">
                  <c:v>0</c:v>
                </c:pt>
                <c:pt idx="2154">
                  <c:v>0</c:v>
                </c:pt>
                <c:pt idx="2155">
                  <c:v>0</c:v>
                </c:pt>
                <c:pt idx="2156">
                  <c:v>0.15442913722037088</c:v>
                </c:pt>
                <c:pt idx="2157">
                  <c:v>0</c:v>
                </c:pt>
                <c:pt idx="2158">
                  <c:v>0.26768301157831959</c:v>
                </c:pt>
                <c:pt idx="2159">
                  <c:v>0.24719007432242376</c:v>
                </c:pt>
                <c:pt idx="2160">
                  <c:v>0.12258308473542705</c:v>
                </c:pt>
                <c:pt idx="2161">
                  <c:v>0.18824155172830725</c:v>
                </c:pt>
                <c:pt idx="2162">
                  <c:v>0.1075955298453774</c:v>
                </c:pt>
                <c:pt idx="2163">
                  <c:v>0.15615090548383548</c:v>
                </c:pt>
                <c:pt idx="2164">
                  <c:v>0.10295882065250549</c:v>
                </c:pt>
                <c:pt idx="2165">
                  <c:v>6.1691644802390942E-2</c:v>
                </c:pt>
                <c:pt idx="2166">
                  <c:v>0</c:v>
                </c:pt>
                <c:pt idx="2167">
                  <c:v>0.20587317932617952</c:v>
                </c:pt>
                <c:pt idx="2168">
                  <c:v>0.22651732270696703</c:v>
                </c:pt>
                <c:pt idx="2169">
                  <c:v>7.904672702762551E-2</c:v>
                </c:pt>
                <c:pt idx="2170">
                  <c:v>1.3666167087619236E-2</c:v>
                </c:pt>
                <c:pt idx="2171">
                  <c:v>0.4445753480845257</c:v>
                </c:pt>
                <c:pt idx="2172">
                  <c:v>0.13636706427525558</c:v>
                </c:pt>
                <c:pt idx="2173">
                  <c:v>2.3619841430265388E-2</c:v>
                </c:pt>
                <c:pt idx="2174">
                  <c:v>1.6333578820686877E-2</c:v>
                </c:pt>
                <c:pt idx="2175">
                  <c:v>0.30823689258817522</c:v>
                </c:pt>
                <c:pt idx="2176">
                  <c:v>9.103472159912461E-2</c:v>
                </c:pt>
                <c:pt idx="2177">
                  <c:v>0.16923051731600736</c:v>
                </c:pt>
                <c:pt idx="2178">
                  <c:v>3.9092557998431407E-2</c:v>
                </c:pt>
                <c:pt idx="2179">
                  <c:v>9.1538548047623958E-2</c:v>
                </c:pt>
                <c:pt idx="2180">
                  <c:v>0.22796509694297368</c:v>
                </c:pt>
                <c:pt idx="2181">
                  <c:v>0.15742675608767365</c:v>
                </c:pt>
                <c:pt idx="2182">
                  <c:v>0.1640746387468742</c:v>
                </c:pt>
                <c:pt idx="2183">
                  <c:v>0.1081052476324476</c:v>
                </c:pt>
                <c:pt idx="2184">
                  <c:v>0</c:v>
                </c:pt>
                <c:pt idx="2185">
                  <c:v>0.29365298750914737</c:v>
                </c:pt>
                <c:pt idx="2186">
                  <c:v>9.2352728743347989E-2</c:v>
                </c:pt>
                <c:pt idx="2187">
                  <c:v>8.7873144543755666E-2</c:v>
                </c:pt>
                <c:pt idx="2188">
                  <c:v>0.12287818926015986</c:v>
                </c:pt>
                <c:pt idx="2189">
                  <c:v>7.4611429342181096E-2</c:v>
                </c:pt>
                <c:pt idx="2190">
                  <c:v>4.0249877206965851E-2</c:v>
                </c:pt>
                <c:pt idx="2191">
                  <c:v>8.8049577545556805E-3</c:v>
                </c:pt>
                <c:pt idx="2192">
                  <c:v>0.40870010840567544</c:v>
                </c:pt>
                <c:pt idx="2193">
                  <c:v>5.3926975883440073E-2</c:v>
                </c:pt>
                <c:pt idx="2194">
                  <c:v>0</c:v>
                </c:pt>
                <c:pt idx="2195">
                  <c:v>9.9167064345244874E-2</c:v>
                </c:pt>
                <c:pt idx="2196">
                  <c:v>3.5204860840279378E-2</c:v>
                </c:pt>
                <c:pt idx="2197">
                  <c:v>0.13958598120043553</c:v>
                </c:pt>
                <c:pt idx="2198">
                  <c:v>4.6207114121221485E-2</c:v>
                </c:pt>
                <c:pt idx="2199">
                  <c:v>0</c:v>
                </c:pt>
                <c:pt idx="2200">
                  <c:v>0</c:v>
                </c:pt>
                <c:pt idx="2201">
                  <c:v>0</c:v>
                </c:pt>
                <c:pt idx="2202">
                  <c:v>0</c:v>
                </c:pt>
                <c:pt idx="2203">
                  <c:v>3.585026307346569E-3</c:v>
                </c:pt>
                <c:pt idx="2204">
                  <c:v>0</c:v>
                </c:pt>
                <c:pt idx="2205">
                  <c:v>0.57281327784847402</c:v>
                </c:pt>
                <c:pt idx="2206">
                  <c:v>0.17844161305114084</c:v>
                </c:pt>
                <c:pt idx="2207">
                  <c:v>0.12085752279866381</c:v>
                </c:pt>
                <c:pt idx="2208">
                  <c:v>0</c:v>
                </c:pt>
                <c:pt idx="2209">
                  <c:v>0</c:v>
                </c:pt>
                <c:pt idx="2210">
                  <c:v>0.28981025704878832</c:v>
                </c:pt>
                <c:pt idx="2211">
                  <c:v>0</c:v>
                </c:pt>
                <c:pt idx="2212">
                  <c:v>0.13156179047995495</c:v>
                </c:pt>
                <c:pt idx="2213">
                  <c:v>0.24333793618380883</c:v>
                </c:pt>
                <c:pt idx="2214">
                  <c:v>0</c:v>
                </c:pt>
                <c:pt idx="2215">
                  <c:v>0</c:v>
                </c:pt>
                <c:pt idx="2216">
                  <c:v>0</c:v>
                </c:pt>
                <c:pt idx="2217">
                  <c:v>0</c:v>
                </c:pt>
                <c:pt idx="2218">
                  <c:v>8.8191664345968576E-2</c:v>
                </c:pt>
                <c:pt idx="2219">
                  <c:v>0</c:v>
                </c:pt>
                <c:pt idx="2220">
                  <c:v>6.1998638269477081E-3</c:v>
                </c:pt>
                <c:pt idx="2221">
                  <c:v>0</c:v>
                </c:pt>
                <c:pt idx="2222">
                  <c:v>0</c:v>
                </c:pt>
                <c:pt idx="2223">
                  <c:v>0</c:v>
                </c:pt>
                <c:pt idx="2224">
                  <c:v>0</c:v>
                </c:pt>
                <c:pt idx="2225">
                  <c:v>0</c:v>
                </c:pt>
                <c:pt idx="2226">
                  <c:v>0</c:v>
                </c:pt>
                <c:pt idx="2227">
                  <c:v>2.905491698595147E-2</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0.17142658828785931</c:v>
                </c:pt>
                <c:pt idx="2261">
                  <c:v>0.32647500593623163</c:v>
                </c:pt>
                <c:pt idx="2262">
                  <c:v>0.13304031937814167</c:v>
                </c:pt>
                <c:pt idx="2263">
                  <c:v>0.33227511924547848</c:v>
                </c:pt>
                <c:pt idx="2264">
                  <c:v>5.9062576631982111E-2</c:v>
                </c:pt>
                <c:pt idx="2265">
                  <c:v>0.20877634081603505</c:v>
                </c:pt>
                <c:pt idx="2266">
                  <c:v>0.22471808492267759</c:v>
                </c:pt>
                <c:pt idx="2267">
                  <c:v>0.37980877921125972</c:v>
                </c:pt>
                <c:pt idx="2268">
                  <c:v>3.6472775534027606E-2</c:v>
                </c:pt>
                <c:pt idx="2269">
                  <c:v>5.8663724953771493E-2</c:v>
                </c:pt>
                <c:pt idx="2270">
                  <c:v>4.1404349365389507E-3</c:v>
                </c:pt>
                <c:pt idx="2271">
                  <c:v>0.16487317803807361</c:v>
                </c:pt>
                <c:pt idx="2272">
                  <c:v>0.33687225422874312</c:v>
                </c:pt>
                <c:pt idx="2273">
                  <c:v>0</c:v>
                </c:pt>
                <c:pt idx="2274">
                  <c:v>0.10643830827687985</c:v>
                </c:pt>
                <c:pt idx="2275">
                  <c:v>4.8664356490870767E-2</c:v>
                </c:pt>
                <c:pt idx="2276">
                  <c:v>0</c:v>
                </c:pt>
                <c:pt idx="2277">
                  <c:v>0.23750676616775834</c:v>
                </c:pt>
                <c:pt idx="2278">
                  <c:v>0.15692608019741675</c:v>
                </c:pt>
                <c:pt idx="2279">
                  <c:v>0.11515677005737511</c:v>
                </c:pt>
                <c:pt idx="2280">
                  <c:v>6.5986693684842992E-3</c:v>
                </c:pt>
                <c:pt idx="2281">
                  <c:v>0</c:v>
                </c:pt>
                <c:pt idx="2282">
                  <c:v>0</c:v>
                </c:pt>
                <c:pt idx="2283">
                  <c:v>5.1311682165485232E-4</c:v>
                </c:pt>
                <c:pt idx="2284">
                  <c:v>0</c:v>
                </c:pt>
                <c:pt idx="2285">
                  <c:v>0.1399321176875408</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0.21872195188823088</c:v>
                </c:pt>
                <c:pt idx="2306">
                  <c:v>0</c:v>
                </c:pt>
                <c:pt idx="2307">
                  <c:v>0</c:v>
                </c:pt>
                <c:pt idx="2308">
                  <c:v>0</c:v>
                </c:pt>
                <c:pt idx="2309">
                  <c:v>0</c:v>
                </c:pt>
                <c:pt idx="2310">
                  <c:v>0</c:v>
                </c:pt>
                <c:pt idx="2311">
                  <c:v>0</c:v>
                </c:pt>
                <c:pt idx="2312">
                  <c:v>6.6690581686250805E-2</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0.3090554354677858</c:v>
                </c:pt>
                <c:pt idx="2327">
                  <c:v>0.23414005891752737</c:v>
                </c:pt>
                <c:pt idx="2328">
                  <c:v>0.11317856705001776</c:v>
                </c:pt>
                <c:pt idx="2329">
                  <c:v>8.1809410263703294E-2</c:v>
                </c:pt>
                <c:pt idx="2330">
                  <c:v>8.504837915350795E-2</c:v>
                </c:pt>
                <c:pt idx="2331">
                  <c:v>0.13479923482502248</c:v>
                </c:pt>
                <c:pt idx="2332">
                  <c:v>9.5304786278152948E-2</c:v>
                </c:pt>
                <c:pt idx="2333">
                  <c:v>0.38629715500384709</c:v>
                </c:pt>
                <c:pt idx="2334">
                  <c:v>0</c:v>
                </c:pt>
                <c:pt idx="2335">
                  <c:v>0.2298250323547944</c:v>
                </c:pt>
                <c:pt idx="2336">
                  <c:v>0.40479589512874636</c:v>
                </c:pt>
                <c:pt idx="2337">
                  <c:v>0.29448913483984757</c:v>
                </c:pt>
                <c:pt idx="2338">
                  <c:v>0</c:v>
                </c:pt>
                <c:pt idx="2339">
                  <c:v>9.8037870865696708E-2</c:v>
                </c:pt>
                <c:pt idx="2340">
                  <c:v>0.26974220408216409</c:v>
                </c:pt>
                <c:pt idx="2341">
                  <c:v>0</c:v>
                </c:pt>
                <c:pt idx="2342">
                  <c:v>0</c:v>
                </c:pt>
                <c:pt idx="2343">
                  <c:v>0.34890892349757463</c:v>
                </c:pt>
                <c:pt idx="2344">
                  <c:v>2.5536063139326826E-2</c:v>
                </c:pt>
                <c:pt idx="2345">
                  <c:v>0</c:v>
                </c:pt>
                <c:pt idx="2346">
                  <c:v>0</c:v>
                </c:pt>
                <c:pt idx="2347">
                  <c:v>0.12748669268846391</c:v>
                </c:pt>
                <c:pt idx="2348">
                  <c:v>6.2671198914073575E-3</c:v>
                </c:pt>
                <c:pt idx="2349">
                  <c:v>0</c:v>
                </c:pt>
                <c:pt idx="2350">
                  <c:v>0</c:v>
                </c:pt>
                <c:pt idx="2351">
                  <c:v>0</c:v>
                </c:pt>
                <c:pt idx="2352">
                  <c:v>0</c:v>
                </c:pt>
                <c:pt idx="2353">
                  <c:v>0</c:v>
                </c:pt>
                <c:pt idx="2354">
                  <c:v>0</c:v>
                </c:pt>
                <c:pt idx="2355">
                  <c:v>4.3284545832364955E-2</c:v>
                </c:pt>
                <c:pt idx="2356">
                  <c:v>0</c:v>
                </c:pt>
                <c:pt idx="2357">
                  <c:v>0</c:v>
                </c:pt>
                <c:pt idx="2358">
                  <c:v>0</c:v>
                </c:pt>
                <c:pt idx="2359">
                  <c:v>0</c:v>
                </c:pt>
                <c:pt idx="2360">
                  <c:v>0.46347212914723751</c:v>
                </c:pt>
                <c:pt idx="2361">
                  <c:v>0</c:v>
                </c:pt>
                <c:pt idx="2362">
                  <c:v>0</c:v>
                </c:pt>
                <c:pt idx="2363">
                  <c:v>0</c:v>
                </c:pt>
                <c:pt idx="2364">
                  <c:v>0</c:v>
                </c:pt>
                <c:pt idx="2365">
                  <c:v>0</c:v>
                </c:pt>
                <c:pt idx="2366">
                  <c:v>0</c:v>
                </c:pt>
                <c:pt idx="2367">
                  <c:v>0</c:v>
                </c:pt>
                <c:pt idx="2368">
                  <c:v>0</c:v>
                </c:pt>
                <c:pt idx="2369">
                  <c:v>0</c:v>
                </c:pt>
                <c:pt idx="2370">
                  <c:v>0</c:v>
                </c:pt>
                <c:pt idx="2371">
                  <c:v>0.28051704383454956</c:v>
                </c:pt>
                <c:pt idx="2372">
                  <c:v>4.0645868017743947E-2</c:v>
                </c:pt>
                <c:pt idx="2373">
                  <c:v>0.12133808077359433</c:v>
                </c:pt>
                <c:pt idx="2374">
                  <c:v>3.0243679917498358E-2</c:v>
                </c:pt>
                <c:pt idx="2375">
                  <c:v>0.12460544978799001</c:v>
                </c:pt>
                <c:pt idx="2376">
                  <c:v>4.3943291807275811E-2</c:v>
                </c:pt>
                <c:pt idx="2377">
                  <c:v>6.956891550521936E-3</c:v>
                </c:pt>
                <c:pt idx="2378">
                  <c:v>1.6700292884683045E-3</c:v>
                </c:pt>
                <c:pt idx="2379">
                  <c:v>0.11583175264560647</c:v>
                </c:pt>
                <c:pt idx="2380">
                  <c:v>0.11514365321399332</c:v>
                </c:pt>
                <c:pt idx="2381">
                  <c:v>0.32161601162457448</c:v>
                </c:pt>
                <c:pt idx="2382">
                  <c:v>0.11928691523346845</c:v>
                </c:pt>
                <c:pt idx="2383">
                  <c:v>0.34251186238323678</c:v>
                </c:pt>
                <c:pt idx="2384">
                  <c:v>0</c:v>
                </c:pt>
                <c:pt idx="2385">
                  <c:v>0.23142969944511771</c:v>
                </c:pt>
                <c:pt idx="2386">
                  <c:v>0.32574283215493444</c:v>
                </c:pt>
                <c:pt idx="2387">
                  <c:v>0.26545287092052589</c:v>
                </c:pt>
                <c:pt idx="2388">
                  <c:v>6.0046922947374149E-3</c:v>
                </c:pt>
                <c:pt idx="2389">
                  <c:v>8.7581796262417133E-2</c:v>
                </c:pt>
                <c:pt idx="2390">
                  <c:v>0.27194786708910745</c:v>
                </c:pt>
                <c:pt idx="2391">
                  <c:v>0.17140945452498527</c:v>
                </c:pt>
                <c:pt idx="2392">
                  <c:v>0.26515517009387607</c:v>
                </c:pt>
                <c:pt idx="2393">
                  <c:v>8.8565994919358307E-2</c:v>
                </c:pt>
                <c:pt idx="2394">
                  <c:v>0</c:v>
                </c:pt>
                <c:pt idx="2395">
                  <c:v>0.1047917772457677</c:v>
                </c:pt>
                <c:pt idx="2396">
                  <c:v>0.19609662400472413</c:v>
                </c:pt>
                <c:pt idx="2397">
                  <c:v>0.10583707961060816</c:v>
                </c:pt>
                <c:pt idx="2398">
                  <c:v>0.19787579028200453</c:v>
                </c:pt>
                <c:pt idx="2399">
                  <c:v>3.7308774031605818E-2</c:v>
                </c:pt>
                <c:pt idx="2400">
                  <c:v>0.17103305845717801</c:v>
                </c:pt>
                <c:pt idx="2401">
                  <c:v>0.15884279447202634</c:v>
                </c:pt>
                <c:pt idx="2402">
                  <c:v>6.415923328258534E-2</c:v>
                </c:pt>
                <c:pt idx="2403">
                  <c:v>4.8494996438210654E-2</c:v>
                </c:pt>
                <c:pt idx="2404">
                  <c:v>0.19682576334053206</c:v>
                </c:pt>
                <c:pt idx="2405">
                  <c:v>9.8540480143473025E-2</c:v>
                </c:pt>
                <c:pt idx="2406">
                  <c:v>0</c:v>
                </c:pt>
                <c:pt idx="2407">
                  <c:v>0.53221509578783366</c:v>
                </c:pt>
                <c:pt idx="2408">
                  <c:v>0</c:v>
                </c:pt>
                <c:pt idx="2409">
                  <c:v>4.3810888744155929E-3</c:v>
                </c:pt>
                <c:pt idx="2410">
                  <c:v>0</c:v>
                </c:pt>
                <c:pt idx="2411">
                  <c:v>0.16686687111511284</c:v>
                </c:pt>
                <c:pt idx="2412">
                  <c:v>0.11114526666903221</c:v>
                </c:pt>
                <c:pt idx="2413">
                  <c:v>0</c:v>
                </c:pt>
                <c:pt idx="2414">
                  <c:v>0</c:v>
                </c:pt>
                <c:pt idx="2415">
                  <c:v>0</c:v>
                </c:pt>
                <c:pt idx="2416">
                  <c:v>0.41674659079531146</c:v>
                </c:pt>
                <c:pt idx="2417">
                  <c:v>0</c:v>
                </c:pt>
                <c:pt idx="2418">
                  <c:v>0</c:v>
                </c:pt>
                <c:pt idx="2419">
                  <c:v>9.5018984160852582E-2</c:v>
                </c:pt>
                <c:pt idx="2420">
                  <c:v>0</c:v>
                </c:pt>
                <c:pt idx="2421">
                  <c:v>0</c:v>
                </c:pt>
                <c:pt idx="2422">
                  <c:v>0</c:v>
                </c:pt>
                <c:pt idx="2423">
                  <c:v>0</c:v>
                </c:pt>
                <c:pt idx="2424">
                  <c:v>0</c:v>
                </c:pt>
                <c:pt idx="2425">
                  <c:v>0</c:v>
                </c:pt>
                <c:pt idx="2426">
                  <c:v>0</c:v>
                </c:pt>
                <c:pt idx="2427">
                  <c:v>6.2348520435670345E-2</c:v>
                </c:pt>
                <c:pt idx="2428">
                  <c:v>0</c:v>
                </c:pt>
                <c:pt idx="2429">
                  <c:v>0</c:v>
                </c:pt>
                <c:pt idx="2430">
                  <c:v>0</c:v>
                </c:pt>
                <c:pt idx="2431">
                  <c:v>0</c:v>
                </c:pt>
                <c:pt idx="2432">
                  <c:v>0</c:v>
                </c:pt>
                <c:pt idx="2433">
                  <c:v>0</c:v>
                </c:pt>
                <c:pt idx="2434">
                  <c:v>0.18358376020274239</c:v>
                </c:pt>
                <c:pt idx="2435">
                  <c:v>0.10778415053062776</c:v>
                </c:pt>
                <c:pt idx="2436">
                  <c:v>0</c:v>
                </c:pt>
                <c:pt idx="2437">
                  <c:v>0.30589206431665278</c:v>
                </c:pt>
                <c:pt idx="2438">
                  <c:v>0.14638649478894405</c:v>
                </c:pt>
                <c:pt idx="2439">
                  <c:v>0.34922006843424297</c:v>
                </c:pt>
                <c:pt idx="2440">
                  <c:v>0.61647480497898921</c:v>
                </c:pt>
                <c:pt idx="2441">
                  <c:v>3.9034550969704471E-2</c:v>
                </c:pt>
                <c:pt idx="2442">
                  <c:v>9.7016065019436118E-2</c:v>
                </c:pt>
                <c:pt idx="2443">
                  <c:v>0.1431891075784148</c:v>
                </c:pt>
                <c:pt idx="2444">
                  <c:v>0</c:v>
                </c:pt>
                <c:pt idx="2445">
                  <c:v>0.13927848021451505</c:v>
                </c:pt>
                <c:pt idx="2446">
                  <c:v>7.5129896588694026E-2</c:v>
                </c:pt>
                <c:pt idx="2447">
                  <c:v>0.3976548127556031</c:v>
                </c:pt>
                <c:pt idx="2448">
                  <c:v>4.5564039984814413E-3</c:v>
                </c:pt>
                <c:pt idx="2449">
                  <c:v>0.39939613429944548</c:v>
                </c:pt>
                <c:pt idx="2450">
                  <c:v>0</c:v>
                </c:pt>
                <c:pt idx="2451">
                  <c:v>0</c:v>
                </c:pt>
                <c:pt idx="2452">
                  <c:v>0</c:v>
                </c:pt>
                <c:pt idx="2453">
                  <c:v>0</c:v>
                </c:pt>
                <c:pt idx="2454">
                  <c:v>0</c:v>
                </c:pt>
                <c:pt idx="2455">
                  <c:v>0</c:v>
                </c:pt>
                <c:pt idx="2456">
                  <c:v>0.66270508950852525</c:v>
                </c:pt>
                <c:pt idx="2457">
                  <c:v>0</c:v>
                </c:pt>
                <c:pt idx="2458">
                  <c:v>0</c:v>
                </c:pt>
                <c:pt idx="2459">
                  <c:v>0</c:v>
                </c:pt>
                <c:pt idx="2460">
                  <c:v>0</c:v>
                </c:pt>
                <c:pt idx="2461">
                  <c:v>0</c:v>
                </c:pt>
                <c:pt idx="2462">
                  <c:v>0</c:v>
                </c:pt>
                <c:pt idx="2463">
                  <c:v>0.46085618257324695</c:v>
                </c:pt>
                <c:pt idx="2464">
                  <c:v>0</c:v>
                </c:pt>
                <c:pt idx="2465">
                  <c:v>0</c:v>
                </c:pt>
                <c:pt idx="2466">
                  <c:v>3.4964862750497233E-2</c:v>
                </c:pt>
                <c:pt idx="2467">
                  <c:v>5.6539883019469932E-2</c:v>
                </c:pt>
                <c:pt idx="2468">
                  <c:v>5.6008567979602859E-2</c:v>
                </c:pt>
                <c:pt idx="2469">
                  <c:v>0</c:v>
                </c:pt>
                <c:pt idx="2470">
                  <c:v>2.9084133598447086E-3</c:v>
                </c:pt>
                <c:pt idx="2471">
                  <c:v>0</c:v>
                </c:pt>
                <c:pt idx="2472">
                  <c:v>0.18049591182152658</c:v>
                </c:pt>
                <c:pt idx="2473">
                  <c:v>0</c:v>
                </c:pt>
                <c:pt idx="2474">
                  <c:v>0.30255101933136169</c:v>
                </c:pt>
                <c:pt idx="2475">
                  <c:v>0.13027985975843645</c:v>
                </c:pt>
                <c:pt idx="2476">
                  <c:v>8.298081225720054E-2</c:v>
                </c:pt>
                <c:pt idx="2477">
                  <c:v>0</c:v>
                </c:pt>
                <c:pt idx="2478">
                  <c:v>0.32326832364001784</c:v>
                </c:pt>
                <c:pt idx="2479">
                  <c:v>0.1151302024395762</c:v>
                </c:pt>
                <c:pt idx="2480">
                  <c:v>3.3156418425248996E-2</c:v>
                </c:pt>
                <c:pt idx="2481">
                  <c:v>7.1611768644787022E-2</c:v>
                </c:pt>
                <c:pt idx="2482">
                  <c:v>1.7803207615784942E-2</c:v>
                </c:pt>
                <c:pt idx="2483">
                  <c:v>1.5885609418682764E-2</c:v>
                </c:pt>
                <c:pt idx="2484">
                  <c:v>6.5728836132658036E-2</c:v>
                </c:pt>
                <c:pt idx="2485">
                  <c:v>7.8208126393389504E-2</c:v>
                </c:pt>
                <c:pt idx="2486">
                  <c:v>0</c:v>
                </c:pt>
                <c:pt idx="2487">
                  <c:v>0.13207773620499194</c:v>
                </c:pt>
                <c:pt idx="2488">
                  <c:v>0</c:v>
                </c:pt>
                <c:pt idx="2489">
                  <c:v>0</c:v>
                </c:pt>
                <c:pt idx="2490">
                  <c:v>0.15692403342746242</c:v>
                </c:pt>
                <c:pt idx="2491">
                  <c:v>0.12934624367969069</c:v>
                </c:pt>
                <c:pt idx="2492">
                  <c:v>0</c:v>
                </c:pt>
                <c:pt idx="2493">
                  <c:v>0.27743565727241876</c:v>
                </c:pt>
                <c:pt idx="2494">
                  <c:v>0</c:v>
                </c:pt>
                <c:pt idx="2495">
                  <c:v>0.44183691281126158</c:v>
                </c:pt>
                <c:pt idx="2496">
                  <c:v>0</c:v>
                </c:pt>
                <c:pt idx="2497">
                  <c:v>0</c:v>
                </c:pt>
                <c:pt idx="2498">
                  <c:v>5.8366053625412125E-6</c:v>
                </c:pt>
                <c:pt idx="2499">
                  <c:v>0</c:v>
                </c:pt>
                <c:pt idx="2500">
                  <c:v>0.18349987105214596</c:v>
                </c:pt>
                <c:pt idx="2501">
                  <c:v>0</c:v>
                </c:pt>
                <c:pt idx="2502">
                  <c:v>0</c:v>
                </c:pt>
                <c:pt idx="2503">
                  <c:v>0</c:v>
                </c:pt>
                <c:pt idx="2504">
                  <c:v>0</c:v>
                </c:pt>
                <c:pt idx="2505">
                  <c:v>0</c:v>
                </c:pt>
                <c:pt idx="2506">
                  <c:v>0</c:v>
                </c:pt>
                <c:pt idx="2507">
                  <c:v>0</c:v>
                </c:pt>
                <c:pt idx="2508">
                  <c:v>3.2280806570288687E-3</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7.2519480170912115E-2</c:v>
                </c:pt>
                <c:pt idx="2522">
                  <c:v>6.3651394202870609E-2</c:v>
                </c:pt>
                <c:pt idx="2523">
                  <c:v>1.9085334851572981E-2</c:v>
                </c:pt>
                <c:pt idx="2524">
                  <c:v>0.20993575166363432</c:v>
                </c:pt>
                <c:pt idx="2525">
                  <c:v>5.3959231008219387E-2</c:v>
                </c:pt>
                <c:pt idx="2526">
                  <c:v>0.18463458519616685</c:v>
                </c:pt>
                <c:pt idx="2527">
                  <c:v>0.19370625741885358</c:v>
                </c:pt>
                <c:pt idx="2528">
                  <c:v>0.43684031019594405</c:v>
                </c:pt>
                <c:pt idx="2529">
                  <c:v>0.30813271004667703</c:v>
                </c:pt>
                <c:pt idx="2530">
                  <c:v>0</c:v>
                </c:pt>
                <c:pt idx="2531">
                  <c:v>0</c:v>
                </c:pt>
                <c:pt idx="2532">
                  <c:v>0</c:v>
                </c:pt>
                <c:pt idx="2533">
                  <c:v>0.31902980386243984</c:v>
                </c:pt>
                <c:pt idx="2534">
                  <c:v>0</c:v>
                </c:pt>
                <c:pt idx="2535">
                  <c:v>4.5614515430592001E-2</c:v>
                </c:pt>
                <c:pt idx="2536">
                  <c:v>0.85322323796538824</c:v>
                </c:pt>
                <c:pt idx="2537">
                  <c:v>0.18848426537740248</c:v>
                </c:pt>
                <c:pt idx="2538">
                  <c:v>0.16491637932244638</c:v>
                </c:pt>
                <c:pt idx="2539">
                  <c:v>0.28945207662334543</c:v>
                </c:pt>
                <c:pt idx="2540">
                  <c:v>0.4148067324972376</c:v>
                </c:pt>
                <c:pt idx="2541">
                  <c:v>0.19596076354198752</c:v>
                </c:pt>
                <c:pt idx="2542">
                  <c:v>0.10442352628036854</c:v>
                </c:pt>
                <c:pt idx="2543">
                  <c:v>0.24805588043427335</c:v>
                </c:pt>
                <c:pt idx="2544">
                  <c:v>4.5144382703603839E-2</c:v>
                </c:pt>
                <c:pt idx="2545">
                  <c:v>0.17474746843148498</c:v>
                </c:pt>
                <c:pt idx="2546">
                  <c:v>0.21676499649402223</c:v>
                </c:pt>
                <c:pt idx="2547">
                  <c:v>0.45981584058485092</c:v>
                </c:pt>
                <c:pt idx="2548">
                  <c:v>6.6138751921362801E-2</c:v>
                </c:pt>
                <c:pt idx="2549">
                  <c:v>0.10733698965223284</c:v>
                </c:pt>
                <c:pt idx="2550">
                  <c:v>0.40509171758360585</c:v>
                </c:pt>
                <c:pt idx="2551">
                  <c:v>0.19229999791140739</c:v>
                </c:pt>
                <c:pt idx="2552">
                  <c:v>0.47288208528225523</c:v>
                </c:pt>
                <c:pt idx="2553">
                  <c:v>0.49867602310491022</c:v>
                </c:pt>
                <c:pt idx="2554">
                  <c:v>0.41722020990618586</c:v>
                </c:pt>
                <c:pt idx="2555">
                  <c:v>0.18234689758156486</c:v>
                </c:pt>
                <c:pt idx="2556">
                  <c:v>0.25333454591062471</c:v>
                </c:pt>
                <c:pt idx="2557">
                  <c:v>0.2162960299507824</c:v>
                </c:pt>
                <c:pt idx="2558">
                  <c:v>0.50607718833644122</c:v>
                </c:pt>
                <c:pt idx="2559">
                  <c:v>0.62201686661431699</c:v>
                </c:pt>
                <c:pt idx="2560">
                  <c:v>0.17618197196554383</c:v>
                </c:pt>
                <c:pt idx="2561">
                  <c:v>0.62029987032737377</c:v>
                </c:pt>
                <c:pt idx="2562">
                  <c:v>0.41734529198697762</c:v>
                </c:pt>
                <c:pt idx="2563">
                  <c:v>0.19909119664463668</c:v>
                </c:pt>
                <c:pt idx="2564">
                  <c:v>0.76345311762875157</c:v>
                </c:pt>
                <c:pt idx="2565">
                  <c:v>0.4050052645323074</c:v>
                </c:pt>
                <c:pt idx="2566">
                  <c:v>0.67146862274563457</c:v>
                </c:pt>
                <c:pt idx="2567">
                  <c:v>0.37571974186525259</c:v>
                </c:pt>
                <c:pt idx="2568">
                  <c:v>0.21611434068381147</c:v>
                </c:pt>
                <c:pt idx="2569">
                  <c:v>0.51868305881462939</c:v>
                </c:pt>
                <c:pt idx="2570">
                  <c:v>0.27414154361635346</c:v>
                </c:pt>
                <c:pt idx="2571">
                  <c:v>0.35243874774222239</c:v>
                </c:pt>
                <c:pt idx="2572">
                  <c:v>8.9021110480382692E-2</c:v>
                </c:pt>
                <c:pt idx="2573">
                  <c:v>0</c:v>
                </c:pt>
                <c:pt idx="2574">
                  <c:v>0.49023550907123281</c:v>
                </c:pt>
                <c:pt idx="2575">
                  <c:v>0.58574060819792895</c:v>
                </c:pt>
                <c:pt idx="2576">
                  <c:v>0.14126393863350126</c:v>
                </c:pt>
                <c:pt idx="2577">
                  <c:v>0.19541497081034231</c:v>
                </c:pt>
                <c:pt idx="2578">
                  <c:v>0</c:v>
                </c:pt>
                <c:pt idx="2579">
                  <c:v>0.13540902363387058</c:v>
                </c:pt>
                <c:pt idx="2580">
                  <c:v>9.5215924340909336E-2</c:v>
                </c:pt>
                <c:pt idx="2581">
                  <c:v>0.4134722069889693</c:v>
                </c:pt>
                <c:pt idx="2582">
                  <c:v>0.690926407462503</c:v>
                </c:pt>
                <c:pt idx="2583">
                  <c:v>0.17213591449946158</c:v>
                </c:pt>
                <c:pt idx="2584">
                  <c:v>0.47140460611855595</c:v>
                </c:pt>
                <c:pt idx="2585">
                  <c:v>0.33680204453005053</c:v>
                </c:pt>
                <c:pt idx="2586">
                  <c:v>0.33135684376489266</c:v>
                </c:pt>
                <c:pt idx="2587">
                  <c:v>0.7865803594817139</c:v>
                </c:pt>
                <c:pt idx="2588">
                  <c:v>6.4244021857293981E-3</c:v>
                </c:pt>
                <c:pt idx="2589">
                  <c:v>0.5073971032697332</c:v>
                </c:pt>
                <c:pt idx="2590">
                  <c:v>5.1125671948141417E-2</c:v>
                </c:pt>
                <c:pt idx="2591">
                  <c:v>0.7760427920131282</c:v>
                </c:pt>
                <c:pt idx="2592">
                  <c:v>1.2682696220730913E-2</c:v>
                </c:pt>
                <c:pt idx="2593">
                  <c:v>0.61053800694605953</c:v>
                </c:pt>
                <c:pt idx="2594">
                  <c:v>0.68835293848067569</c:v>
                </c:pt>
                <c:pt idx="2595">
                  <c:v>0.52412687443023875</c:v>
                </c:pt>
                <c:pt idx="2596">
                  <c:v>0</c:v>
                </c:pt>
                <c:pt idx="2597">
                  <c:v>0.64527350108314296</c:v>
                </c:pt>
                <c:pt idx="2598">
                  <c:v>0.30352321222242967</c:v>
                </c:pt>
                <c:pt idx="2599">
                  <c:v>0.42290380543820766</c:v>
                </c:pt>
                <c:pt idx="2600">
                  <c:v>0.44483604738857163</c:v>
                </c:pt>
                <c:pt idx="2601">
                  <c:v>0.1398821680147663</c:v>
                </c:pt>
                <c:pt idx="2602">
                  <c:v>0</c:v>
                </c:pt>
                <c:pt idx="2603">
                  <c:v>0.55448529898726417</c:v>
                </c:pt>
                <c:pt idx="2604">
                  <c:v>0</c:v>
                </c:pt>
                <c:pt idx="2605">
                  <c:v>0</c:v>
                </c:pt>
                <c:pt idx="2606">
                  <c:v>0.42812347070930967</c:v>
                </c:pt>
                <c:pt idx="2607">
                  <c:v>0</c:v>
                </c:pt>
                <c:pt idx="2608">
                  <c:v>0</c:v>
                </c:pt>
                <c:pt idx="2609">
                  <c:v>0.89999702260661696</c:v>
                </c:pt>
                <c:pt idx="2610">
                  <c:v>0</c:v>
                </c:pt>
                <c:pt idx="2611">
                  <c:v>0.24822092426015843</c:v>
                </c:pt>
                <c:pt idx="2612">
                  <c:v>3.5753721179259142E-5</c:v>
                </c:pt>
                <c:pt idx="2613">
                  <c:v>0</c:v>
                </c:pt>
                <c:pt idx="2614">
                  <c:v>0.88092705843571972</c:v>
                </c:pt>
                <c:pt idx="2615">
                  <c:v>0</c:v>
                </c:pt>
                <c:pt idx="2616">
                  <c:v>0</c:v>
                </c:pt>
                <c:pt idx="2617">
                  <c:v>0.54999981958189126</c:v>
                </c:pt>
                <c:pt idx="2618">
                  <c:v>0</c:v>
                </c:pt>
                <c:pt idx="2619">
                  <c:v>0</c:v>
                </c:pt>
                <c:pt idx="2620">
                  <c:v>0</c:v>
                </c:pt>
                <c:pt idx="2621">
                  <c:v>0</c:v>
                </c:pt>
                <c:pt idx="2622">
                  <c:v>0.57673158170316829</c:v>
                </c:pt>
                <c:pt idx="2623">
                  <c:v>0.58023976823612167</c:v>
                </c:pt>
                <c:pt idx="2624">
                  <c:v>0</c:v>
                </c:pt>
                <c:pt idx="2625">
                  <c:v>0</c:v>
                </c:pt>
                <c:pt idx="2626">
                  <c:v>0</c:v>
                </c:pt>
                <c:pt idx="2627">
                  <c:v>0</c:v>
                </c:pt>
                <c:pt idx="2628">
                  <c:v>0</c:v>
                </c:pt>
                <c:pt idx="2629">
                  <c:v>0.81746775280712314</c:v>
                </c:pt>
                <c:pt idx="2630">
                  <c:v>0</c:v>
                </c:pt>
                <c:pt idx="2631">
                  <c:v>0</c:v>
                </c:pt>
                <c:pt idx="2632">
                  <c:v>0.41567367576039671</c:v>
                </c:pt>
                <c:pt idx="2633">
                  <c:v>0</c:v>
                </c:pt>
                <c:pt idx="2634">
                  <c:v>0</c:v>
                </c:pt>
                <c:pt idx="2635">
                  <c:v>0</c:v>
                </c:pt>
                <c:pt idx="2636">
                  <c:v>0.71655971304379606</c:v>
                </c:pt>
                <c:pt idx="2637">
                  <c:v>0</c:v>
                </c:pt>
                <c:pt idx="2638">
                  <c:v>0.83226519172268298</c:v>
                </c:pt>
                <c:pt idx="2639">
                  <c:v>0</c:v>
                </c:pt>
                <c:pt idx="2640">
                  <c:v>3.0821541337749527E-2</c:v>
                </c:pt>
                <c:pt idx="2641">
                  <c:v>0</c:v>
                </c:pt>
                <c:pt idx="2642">
                  <c:v>0</c:v>
                </c:pt>
                <c:pt idx="2643">
                  <c:v>0.25236362588648831</c:v>
                </c:pt>
                <c:pt idx="2644">
                  <c:v>0.93207438278467125</c:v>
                </c:pt>
                <c:pt idx="2645">
                  <c:v>0</c:v>
                </c:pt>
                <c:pt idx="2646">
                  <c:v>2.3957551241387412E-4</c:v>
                </c:pt>
                <c:pt idx="2647">
                  <c:v>0</c:v>
                </c:pt>
                <c:pt idx="2648">
                  <c:v>0.34004527412542429</c:v>
                </c:pt>
                <c:pt idx="2649">
                  <c:v>0</c:v>
                </c:pt>
                <c:pt idx="2650">
                  <c:v>0</c:v>
                </c:pt>
                <c:pt idx="2651">
                  <c:v>0</c:v>
                </c:pt>
                <c:pt idx="2652">
                  <c:v>0</c:v>
                </c:pt>
                <c:pt idx="2653">
                  <c:v>0</c:v>
                </c:pt>
                <c:pt idx="2654">
                  <c:v>0</c:v>
                </c:pt>
                <c:pt idx="2655">
                  <c:v>0</c:v>
                </c:pt>
                <c:pt idx="2656">
                  <c:v>0.83305226917743003</c:v>
                </c:pt>
                <c:pt idx="2657">
                  <c:v>0</c:v>
                </c:pt>
                <c:pt idx="2658">
                  <c:v>0.69824443660281588</c:v>
                </c:pt>
                <c:pt idx="2659">
                  <c:v>0</c:v>
                </c:pt>
                <c:pt idx="2660">
                  <c:v>0.78773000555503669</c:v>
                </c:pt>
                <c:pt idx="2661">
                  <c:v>0</c:v>
                </c:pt>
                <c:pt idx="2662">
                  <c:v>0.38276443096823054</c:v>
                </c:pt>
                <c:pt idx="2663">
                  <c:v>0</c:v>
                </c:pt>
                <c:pt idx="2664">
                  <c:v>0.22365233978894372</c:v>
                </c:pt>
                <c:pt idx="2665">
                  <c:v>0</c:v>
                </c:pt>
                <c:pt idx="2666">
                  <c:v>0</c:v>
                </c:pt>
                <c:pt idx="2667">
                  <c:v>0.37340207903988365</c:v>
                </c:pt>
                <c:pt idx="2668">
                  <c:v>0</c:v>
                </c:pt>
                <c:pt idx="2669">
                  <c:v>0</c:v>
                </c:pt>
                <c:pt idx="2670">
                  <c:v>0.30457968103726096</c:v>
                </c:pt>
                <c:pt idx="2671">
                  <c:v>0</c:v>
                </c:pt>
                <c:pt idx="2672">
                  <c:v>0</c:v>
                </c:pt>
                <c:pt idx="2673">
                  <c:v>3.0917061889774489E-2</c:v>
                </c:pt>
                <c:pt idx="2674">
                  <c:v>0</c:v>
                </c:pt>
                <c:pt idx="2675">
                  <c:v>0.25752376755437772</c:v>
                </c:pt>
                <c:pt idx="2676">
                  <c:v>0.42153233563703957</c:v>
                </c:pt>
                <c:pt idx="2677">
                  <c:v>0.21721575889827949</c:v>
                </c:pt>
                <c:pt idx="2678">
                  <c:v>5.8031605871280346E-2</c:v>
                </c:pt>
                <c:pt idx="2679">
                  <c:v>0.10215679575637014</c:v>
                </c:pt>
                <c:pt idx="2680">
                  <c:v>0.19513041196699576</c:v>
                </c:pt>
                <c:pt idx="2681">
                  <c:v>0.14599125798997686</c:v>
                </c:pt>
                <c:pt idx="2682">
                  <c:v>9.256238108415718E-2</c:v>
                </c:pt>
                <c:pt idx="2683">
                  <c:v>0.17996859297622711</c:v>
                </c:pt>
                <c:pt idx="2684">
                  <c:v>0.29660408869258226</c:v>
                </c:pt>
                <c:pt idx="2685">
                  <c:v>0.21827155057003075</c:v>
                </c:pt>
                <c:pt idx="2686">
                  <c:v>0.16801302741196988</c:v>
                </c:pt>
                <c:pt idx="2687">
                  <c:v>0.19766463046109356</c:v>
                </c:pt>
                <c:pt idx="2688">
                  <c:v>7.0674927382252681E-3</c:v>
                </c:pt>
                <c:pt idx="2689">
                  <c:v>0</c:v>
                </c:pt>
                <c:pt idx="2690">
                  <c:v>0.24267367208912033</c:v>
                </c:pt>
                <c:pt idx="2691">
                  <c:v>0.25518983776054976</c:v>
                </c:pt>
                <c:pt idx="2692">
                  <c:v>0.19073706202850421</c:v>
                </c:pt>
                <c:pt idx="2693">
                  <c:v>0</c:v>
                </c:pt>
                <c:pt idx="2694">
                  <c:v>0</c:v>
                </c:pt>
                <c:pt idx="2695">
                  <c:v>0.26073745593431191</c:v>
                </c:pt>
                <c:pt idx="2696">
                  <c:v>1.2575444952967493E-2</c:v>
                </c:pt>
                <c:pt idx="2697">
                  <c:v>0</c:v>
                </c:pt>
                <c:pt idx="2698">
                  <c:v>0</c:v>
                </c:pt>
                <c:pt idx="2699">
                  <c:v>7.0050902348089434E-3</c:v>
                </c:pt>
                <c:pt idx="2700">
                  <c:v>0</c:v>
                </c:pt>
                <c:pt idx="2701">
                  <c:v>0</c:v>
                </c:pt>
                <c:pt idx="2702">
                  <c:v>0</c:v>
                </c:pt>
                <c:pt idx="2703">
                  <c:v>0</c:v>
                </c:pt>
                <c:pt idx="2704">
                  <c:v>0</c:v>
                </c:pt>
                <c:pt idx="2705">
                  <c:v>0</c:v>
                </c:pt>
                <c:pt idx="2706">
                  <c:v>2.4354233956513079E-5</c:v>
                </c:pt>
                <c:pt idx="2707">
                  <c:v>0</c:v>
                </c:pt>
                <c:pt idx="2708">
                  <c:v>0</c:v>
                </c:pt>
                <c:pt idx="2709">
                  <c:v>0</c:v>
                </c:pt>
                <c:pt idx="2710">
                  <c:v>0</c:v>
                </c:pt>
                <c:pt idx="2711">
                  <c:v>0</c:v>
                </c:pt>
                <c:pt idx="2712">
                  <c:v>0</c:v>
                </c:pt>
                <c:pt idx="2713">
                  <c:v>0</c:v>
                </c:pt>
                <c:pt idx="2714">
                  <c:v>0</c:v>
                </c:pt>
                <c:pt idx="2715">
                  <c:v>0.13039189890001973</c:v>
                </c:pt>
                <c:pt idx="2716">
                  <c:v>0.21390822976269902</c:v>
                </c:pt>
                <c:pt idx="2717">
                  <c:v>2.702935161454811E-2</c:v>
                </c:pt>
                <c:pt idx="2718">
                  <c:v>8.9237408849227415E-2</c:v>
                </c:pt>
                <c:pt idx="2719">
                  <c:v>0.38671715276415192</c:v>
                </c:pt>
                <c:pt idx="2720">
                  <c:v>3.6376407379414312E-2</c:v>
                </c:pt>
                <c:pt idx="2721">
                  <c:v>5.8244393044802906E-3</c:v>
                </c:pt>
                <c:pt idx="2722">
                  <c:v>0</c:v>
                </c:pt>
                <c:pt idx="2723">
                  <c:v>0</c:v>
                </c:pt>
                <c:pt idx="2724">
                  <c:v>0.28146054638616963</c:v>
                </c:pt>
                <c:pt idx="2725">
                  <c:v>0.23978377265151937</c:v>
                </c:pt>
                <c:pt idx="2726">
                  <c:v>0.55057877877691208</c:v>
                </c:pt>
                <c:pt idx="2727">
                  <c:v>0.20279520927247249</c:v>
                </c:pt>
                <c:pt idx="2728">
                  <c:v>0.30817465673375111</c:v>
                </c:pt>
                <c:pt idx="2729">
                  <c:v>0.31014072814936966</c:v>
                </c:pt>
                <c:pt idx="2730">
                  <c:v>0.22690727677271147</c:v>
                </c:pt>
                <c:pt idx="2731">
                  <c:v>0.17077391623463256</c:v>
                </c:pt>
                <c:pt idx="2732">
                  <c:v>0.28023080527219568</c:v>
                </c:pt>
                <c:pt idx="2733">
                  <c:v>0.14791291352690367</c:v>
                </c:pt>
                <c:pt idx="2734">
                  <c:v>4.9014702082879632E-6</c:v>
                </c:pt>
                <c:pt idx="2735">
                  <c:v>9.993156815630215E-2</c:v>
                </c:pt>
                <c:pt idx="2736">
                  <c:v>0.36270860777454778</c:v>
                </c:pt>
                <c:pt idx="2737">
                  <c:v>3.9581245339039513E-2</c:v>
                </c:pt>
                <c:pt idx="2738">
                  <c:v>0.22216415872376497</c:v>
                </c:pt>
                <c:pt idx="2739">
                  <c:v>0.15601277545112216</c:v>
                </c:pt>
                <c:pt idx="2740">
                  <c:v>0.29404653604122416</c:v>
                </c:pt>
                <c:pt idx="2741">
                  <c:v>0.22583423311339756</c:v>
                </c:pt>
                <c:pt idx="2742">
                  <c:v>0.20490908522893567</c:v>
                </c:pt>
                <c:pt idx="2743">
                  <c:v>0.11749800688686877</c:v>
                </c:pt>
                <c:pt idx="2744">
                  <c:v>4.1112005688881771E-2</c:v>
                </c:pt>
                <c:pt idx="2745">
                  <c:v>9.3807598659471393E-3</c:v>
                </c:pt>
                <c:pt idx="2746">
                  <c:v>0</c:v>
                </c:pt>
                <c:pt idx="2747">
                  <c:v>0.57977610697241599</c:v>
                </c:pt>
                <c:pt idx="2748">
                  <c:v>9.9382919896234129E-2</c:v>
                </c:pt>
                <c:pt idx="2749">
                  <c:v>0.40903573294091111</c:v>
                </c:pt>
                <c:pt idx="2750">
                  <c:v>0.17245627637634059</c:v>
                </c:pt>
                <c:pt idx="2751">
                  <c:v>0.20668933764904907</c:v>
                </c:pt>
                <c:pt idx="2752">
                  <c:v>7.2008525382686664E-2</c:v>
                </c:pt>
                <c:pt idx="2753">
                  <c:v>4.3107837768149946E-3</c:v>
                </c:pt>
                <c:pt idx="2754">
                  <c:v>0.31120602278790982</c:v>
                </c:pt>
                <c:pt idx="2755">
                  <c:v>0.14188896864897127</c:v>
                </c:pt>
                <c:pt idx="2756">
                  <c:v>0.2290767560199192</c:v>
                </c:pt>
                <c:pt idx="2757">
                  <c:v>0.27056548210018538</c:v>
                </c:pt>
                <c:pt idx="2758">
                  <c:v>0.19958465511927595</c:v>
                </c:pt>
                <c:pt idx="2759">
                  <c:v>0.14765170783864037</c:v>
                </c:pt>
                <c:pt idx="2760">
                  <c:v>0.27061608101740031</c:v>
                </c:pt>
                <c:pt idx="2761">
                  <c:v>0.39622608040356205</c:v>
                </c:pt>
                <c:pt idx="2762">
                  <c:v>0.13000452570114174</c:v>
                </c:pt>
                <c:pt idx="2763">
                  <c:v>6.6480894896302434E-2</c:v>
                </c:pt>
                <c:pt idx="2764">
                  <c:v>0.28098723605535136</c:v>
                </c:pt>
                <c:pt idx="2765">
                  <c:v>0.26531675002008065</c:v>
                </c:pt>
                <c:pt idx="2766">
                  <c:v>0.31171380408503996</c:v>
                </c:pt>
                <c:pt idx="2767">
                  <c:v>4.4071075550590616E-3</c:v>
                </c:pt>
                <c:pt idx="2768">
                  <c:v>8.9087193154875524E-2</c:v>
                </c:pt>
                <c:pt idx="2769">
                  <c:v>0.17055087538507099</c:v>
                </c:pt>
                <c:pt idx="2770">
                  <c:v>0</c:v>
                </c:pt>
                <c:pt idx="2771">
                  <c:v>0.27069168569817215</c:v>
                </c:pt>
                <c:pt idx="2772">
                  <c:v>0.35301292065990653</c:v>
                </c:pt>
                <c:pt idx="2773">
                  <c:v>0.35634247815963155</c:v>
                </c:pt>
                <c:pt idx="2774">
                  <c:v>0.34633961422101317</c:v>
                </c:pt>
                <c:pt idx="2775">
                  <c:v>0.16808061347337999</c:v>
                </c:pt>
                <c:pt idx="2776">
                  <c:v>0</c:v>
                </c:pt>
                <c:pt idx="2777">
                  <c:v>0.16240770074102737</c:v>
                </c:pt>
                <c:pt idx="2778">
                  <c:v>0.18673269154805036</c:v>
                </c:pt>
                <c:pt idx="2779">
                  <c:v>0.12390502377304168</c:v>
                </c:pt>
                <c:pt idx="2780">
                  <c:v>8.7125276123510037E-2</c:v>
                </c:pt>
                <c:pt idx="2781">
                  <c:v>2.0626057903143404E-3</c:v>
                </c:pt>
                <c:pt idx="2782">
                  <c:v>0.23042291857889577</c:v>
                </c:pt>
                <c:pt idx="2783">
                  <c:v>0.45620872237230253</c:v>
                </c:pt>
                <c:pt idx="2784">
                  <c:v>0.2827063233282131</c:v>
                </c:pt>
                <c:pt idx="2785">
                  <c:v>0.18501230799347335</c:v>
                </c:pt>
                <c:pt idx="2786">
                  <c:v>0.37776271472858497</c:v>
                </c:pt>
                <c:pt idx="2787">
                  <c:v>0.52451061469463545</c:v>
                </c:pt>
                <c:pt idx="2788">
                  <c:v>0.12057648958313649</c:v>
                </c:pt>
                <c:pt idx="2789">
                  <c:v>0</c:v>
                </c:pt>
                <c:pt idx="2790">
                  <c:v>0</c:v>
                </c:pt>
                <c:pt idx="2791">
                  <c:v>0.34249427258560888</c:v>
                </c:pt>
                <c:pt idx="2792">
                  <c:v>0</c:v>
                </c:pt>
                <c:pt idx="2793">
                  <c:v>2.345652218956349E-2</c:v>
                </c:pt>
                <c:pt idx="2794">
                  <c:v>0.52636969244954823</c:v>
                </c:pt>
                <c:pt idx="2795">
                  <c:v>4.5502899194980809E-2</c:v>
                </c:pt>
                <c:pt idx="2796">
                  <c:v>1.1198323494742665E-2</c:v>
                </c:pt>
                <c:pt idx="2797">
                  <c:v>1.1359115152986852E-2</c:v>
                </c:pt>
                <c:pt idx="2798">
                  <c:v>0</c:v>
                </c:pt>
                <c:pt idx="2799">
                  <c:v>3.9152887860703235E-2</c:v>
                </c:pt>
                <c:pt idx="2800">
                  <c:v>0.65105714776028556</c:v>
                </c:pt>
                <c:pt idx="2801">
                  <c:v>0.1836967102380446</c:v>
                </c:pt>
                <c:pt idx="2802">
                  <c:v>0</c:v>
                </c:pt>
                <c:pt idx="2803">
                  <c:v>0.46794898777682997</c:v>
                </c:pt>
                <c:pt idx="2804">
                  <c:v>6.853271077526496E-2</c:v>
                </c:pt>
                <c:pt idx="2805">
                  <c:v>0.60167704548438761</c:v>
                </c:pt>
                <c:pt idx="2806">
                  <c:v>0.80095270942293073</c:v>
                </c:pt>
                <c:pt idx="2807">
                  <c:v>0.22399033756827091</c:v>
                </c:pt>
                <c:pt idx="2808">
                  <c:v>0.11171732518795904</c:v>
                </c:pt>
                <c:pt idx="2809">
                  <c:v>0.16820901228628993</c:v>
                </c:pt>
                <c:pt idx="2810">
                  <c:v>2.6907528039114129E-3</c:v>
                </c:pt>
                <c:pt idx="2811">
                  <c:v>0.20718413903872976</c:v>
                </c:pt>
                <c:pt idx="2812">
                  <c:v>0.44095128138298495</c:v>
                </c:pt>
                <c:pt idx="2813">
                  <c:v>0.14496899010942568</c:v>
                </c:pt>
                <c:pt idx="2814">
                  <c:v>4.3814603157826301E-2</c:v>
                </c:pt>
                <c:pt idx="2815">
                  <c:v>9.7486371515039055E-2</c:v>
                </c:pt>
                <c:pt idx="2816">
                  <c:v>0.6590067644520482</c:v>
                </c:pt>
                <c:pt idx="2817">
                  <c:v>0.43102511854600867</c:v>
                </c:pt>
                <c:pt idx="2818">
                  <c:v>0.41499816317220256</c:v>
                </c:pt>
                <c:pt idx="2819">
                  <c:v>0.11176866025968493</c:v>
                </c:pt>
                <c:pt idx="2820">
                  <c:v>0.4013396542884653</c:v>
                </c:pt>
                <c:pt idx="2821">
                  <c:v>0.34965265500182485</c:v>
                </c:pt>
                <c:pt idx="2822">
                  <c:v>0.27798022873127681</c:v>
                </c:pt>
                <c:pt idx="2823">
                  <c:v>0</c:v>
                </c:pt>
                <c:pt idx="2824">
                  <c:v>0</c:v>
                </c:pt>
                <c:pt idx="2825">
                  <c:v>0.3106893286464566</c:v>
                </c:pt>
                <c:pt idx="2826">
                  <c:v>0.46332746366490862</c:v>
                </c:pt>
                <c:pt idx="2827">
                  <c:v>0.37928075778530274</c:v>
                </c:pt>
                <c:pt idx="2828">
                  <c:v>6.8919450826146395E-2</c:v>
                </c:pt>
                <c:pt idx="2829">
                  <c:v>0.28994538628138999</c:v>
                </c:pt>
                <c:pt idx="2830">
                  <c:v>0</c:v>
                </c:pt>
                <c:pt idx="2831">
                  <c:v>0</c:v>
                </c:pt>
                <c:pt idx="2832">
                  <c:v>0.26394941126808807</c:v>
                </c:pt>
                <c:pt idx="2833">
                  <c:v>0.4782152744254452</c:v>
                </c:pt>
                <c:pt idx="2834">
                  <c:v>0.17094007199732897</c:v>
                </c:pt>
                <c:pt idx="2835">
                  <c:v>6.2961683114407391E-2</c:v>
                </c:pt>
                <c:pt idx="2836">
                  <c:v>0.49166127116342623</c:v>
                </c:pt>
                <c:pt idx="2837">
                  <c:v>0.25112890105375368</c:v>
                </c:pt>
                <c:pt idx="2838">
                  <c:v>0.68323000917405363</c:v>
                </c:pt>
                <c:pt idx="2839">
                  <c:v>0</c:v>
                </c:pt>
                <c:pt idx="2840">
                  <c:v>1.31813529200036E-2</c:v>
                </c:pt>
                <c:pt idx="2841">
                  <c:v>4.4665214475481468E-2</c:v>
                </c:pt>
                <c:pt idx="2842">
                  <c:v>1.7717621087933524E-2</c:v>
                </c:pt>
                <c:pt idx="2843">
                  <c:v>0.35205825158632936</c:v>
                </c:pt>
                <c:pt idx="2844">
                  <c:v>0.52014757262136524</c:v>
                </c:pt>
                <c:pt idx="2845">
                  <c:v>1.3656099496840264E-5</c:v>
                </c:pt>
                <c:pt idx="2846">
                  <c:v>2.3462985692555151E-2</c:v>
                </c:pt>
                <c:pt idx="2847">
                  <c:v>0.1378178395457606</c:v>
                </c:pt>
                <c:pt idx="2848">
                  <c:v>0</c:v>
                </c:pt>
                <c:pt idx="2849">
                  <c:v>0.45212465540899788</c:v>
                </c:pt>
                <c:pt idx="2850">
                  <c:v>4.771154495727431E-3</c:v>
                </c:pt>
                <c:pt idx="2851">
                  <c:v>0.36080898212147039</c:v>
                </c:pt>
                <c:pt idx="2852">
                  <c:v>0.23422485180475552</c:v>
                </c:pt>
                <c:pt idx="2853">
                  <c:v>0.39349029115117135</c:v>
                </c:pt>
                <c:pt idx="2854">
                  <c:v>6.3276689896536009E-2</c:v>
                </c:pt>
                <c:pt idx="2855">
                  <c:v>0.20055206188911842</c:v>
                </c:pt>
                <c:pt idx="2856">
                  <c:v>0.58063446595442081</c:v>
                </c:pt>
                <c:pt idx="2857">
                  <c:v>0.29907279843504503</c:v>
                </c:pt>
                <c:pt idx="2858">
                  <c:v>8.2650890145619257E-2</c:v>
                </c:pt>
                <c:pt idx="2859">
                  <c:v>0.23363112597813535</c:v>
                </c:pt>
                <c:pt idx="2860">
                  <c:v>0.38630812490877281</c:v>
                </c:pt>
                <c:pt idx="2861">
                  <c:v>6.2282525736573773E-2</c:v>
                </c:pt>
                <c:pt idx="2862">
                  <c:v>0.41823310024508448</c:v>
                </c:pt>
                <c:pt idx="2863">
                  <c:v>0.47655548325369324</c:v>
                </c:pt>
                <c:pt idx="2864">
                  <c:v>0.40702216009538295</c:v>
                </c:pt>
                <c:pt idx="2865">
                  <c:v>0.21117505021088795</c:v>
                </c:pt>
                <c:pt idx="2866">
                  <c:v>0.49214774394126226</c:v>
                </c:pt>
                <c:pt idx="2867">
                  <c:v>0.23489556404526138</c:v>
                </c:pt>
                <c:pt idx="2868">
                  <c:v>0.16004416576595115</c:v>
                </c:pt>
                <c:pt idx="2869">
                  <c:v>0</c:v>
                </c:pt>
                <c:pt idx="2870">
                  <c:v>0</c:v>
                </c:pt>
                <c:pt idx="2871">
                  <c:v>0.23954863754146383</c:v>
                </c:pt>
                <c:pt idx="2872">
                  <c:v>0.25645812019799219</c:v>
                </c:pt>
                <c:pt idx="2873">
                  <c:v>0.48010631950646249</c:v>
                </c:pt>
                <c:pt idx="2874">
                  <c:v>0.77291377160576158</c:v>
                </c:pt>
                <c:pt idx="2875">
                  <c:v>0</c:v>
                </c:pt>
                <c:pt idx="2876">
                  <c:v>0.13522407384174209</c:v>
                </c:pt>
                <c:pt idx="2877">
                  <c:v>7.2938006807916856E-3</c:v>
                </c:pt>
                <c:pt idx="2878">
                  <c:v>0</c:v>
                </c:pt>
                <c:pt idx="2879">
                  <c:v>0</c:v>
                </c:pt>
                <c:pt idx="2880">
                  <c:v>0</c:v>
                </c:pt>
                <c:pt idx="2881">
                  <c:v>0</c:v>
                </c:pt>
                <c:pt idx="2882">
                  <c:v>0.4671483441600649</c:v>
                </c:pt>
                <c:pt idx="2883">
                  <c:v>0</c:v>
                </c:pt>
                <c:pt idx="2884">
                  <c:v>0.64242169332525378</c:v>
                </c:pt>
                <c:pt idx="2885">
                  <c:v>0.51428762859770727</c:v>
                </c:pt>
                <c:pt idx="2886">
                  <c:v>2.2064799495809147E-2</c:v>
                </c:pt>
                <c:pt idx="2887">
                  <c:v>0</c:v>
                </c:pt>
                <c:pt idx="2888">
                  <c:v>0</c:v>
                </c:pt>
                <c:pt idx="2889">
                  <c:v>8.2152591369178227E-2</c:v>
                </c:pt>
                <c:pt idx="2890">
                  <c:v>0</c:v>
                </c:pt>
                <c:pt idx="2891">
                  <c:v>0.37561288611742211</c:v>
                </c:pt>
                <c:pt idx="2892">
                  <c:v>0</c:v>
                </c:pt>
                <c:pt idx="2893">
                  <c:v>0</c:v>
                </c:pt>
                <c:pt idx="2894">
                  <c:v>0</c:v>
                </c:pt>
                <c:pt idx="2895">
                  <c:v>0</c:v>
                </c:pt>
                <c:pt idx="2896">
                  <c:v>0.35484038664594797</c:v>
                </c:pt>
                <c:pt idx="2897">
                  <c:v>0.4203230936476382</c:v>
                </c:pt>
                <c:pt idx="2898">
                  <c:v>0</c:v>
                </c:pt>
                <c:pt idx="2899">
                  <c:v>0.27459093192279815</c:v>
                </c:pt>
                <c:pt idx="2900">
                  <c:v>0.4700129402660338</c:v>
                </c:pt>
                <c:pt idx="2901">
                  <c:v>0</c:v>
                </c:pt>
                <c:pt idx="2902">
                  <c:v>0.58908375816182279</c:v>
                </c:pt>
                <c:pt idx="2903">
                  <c:v>0.53963413229650858</c:v>
                </c:pt>
                <c:pt idx="2904">
                  <c:v>1.3823527920992087E-2</c:v>
                </c:pt>
                <c:pt idx="2905">
                  <c:v>0</c:v>
                </c:pt>
                <c:pt idx="2906">
                  <c:v>0.2523241375151718</c:v>
                </c:pt>
                <c:pt idx="2907">
                  <c:v>0</c:v>
                </c:pt>
                <c:pt idx="2908">
                  <c:v>0.56333390319146459</c:v>
                </c:pt>
                <c:pt idx="2909">
                  <c:v>0.3861041821233912</c:v>
                </c:pt>
                <c:pt idx="2910">
                  <c:v>0</c:v>
                </c:pt>
                <c:pt idx="2911">
                  <c:v>0.22282257599551572</c:v>
                </c:pt>
                <c:pt idx="2912">
                  <c:v>5.3204583915413646E-3</c:v>
                </c:pt>
                <c:pt idx="2913">
                  <c:v>0.51260174946402037</c:v>
                </c:pt>
                <c:pt idx="2914">
                  <c:v>5.3314850449647747E-2</c:v>
                </c:pt>
                <c:pt idx="2915">
                  <c:v>0</c:v>
                </c:pt>
                <c:pt idx="2916">
                  <c:v>0.46903257386299163</c:v>
                </c:pt>
                <c:pt idx="2917">
                  <c:v>0</c:v>
                </c:pt>
                <c:pt idx="2918">
                  <c:v>0</c:v>
                </c:pt>
                <c:pt idx="2919">
                  <c:v>0</c:v>
                </c:pt>
                <c:pt idx="2920">
                  <c:v>0</c:v>
                </c:pt>
                <c:pt idx="2921">
                  <c:v>0.28692809189128116</c:v>
                </c:pt>
                <c:pt idx="2922">
                  <c:v>0.48130374019486427</c:v>
                </c:pt>
                <c:pt idx="2923">
                  <c:v>0</c:v>
                </c:pt>
                <c:pt idx="2924">
                  <c:v>0</c:v>
                </c:pt>
                <c:pt idx="2925">
                  <c:v>2.6357612081679888E-2</c:v>
                </c:pt>
                <c:pt idx="2926">
                  <c:v>0.49541919817117475</c:v>
                </c:pt>
                <c:pt idx="2927">
                  <c:v>0</c:v>
                </c:pt>
                <c:pt idx="2928">
                  <c:v>0</c:v>
                </c:pt>
                <c:pt idx="2929">
                  <c:v>0</c:v>
                </c:pt>
                <c:pt idx="2930">
                  <c:v>0</c:v>
                </c:pt>
                <c:pt idx="2931">
                  <c:v>0.64461235760225499</c:v>
                </c:pt>
                <c:pt idx="2932">
                  <c:v>0</c:v>
                </c:pt>
                <c:pt idx="2933">
                  <c:v>0</c:v>
                </c:pt>
                <c:pt idx="2934">
                  <c:v>0</c:v>
                </c:pt>
                <c:pt idx="2935">
                  <c:v>0.15728035183382852</c:v>
                </c:pt>
                <c:pt idx="2936">
                  <c:v>0</c:v>
                </c:pt>
                <c:pt idx="2937">
                  <c:v>0</c:v>
                </c:pt>
                <c:pt idx="2938">
                  <c:v>9.6578593395489992E-2</c:v>
                </c:pt>
                <c:pt idx="2939">
                  <c:v>0</c:v>
                </c:pt>
                <c:pt idx="2940">
                  <c:v>0.12553000036598894</c:v>
                </c:pt>
                <c:pt idx="2941">
                  <c:v>8.7392572836131055E-3</c:v>
                </c:pt>
                <c:pt idx="2942">
                  <c:v>0.14533382143129506</c:v>
                </c:pt>
                <c:pt idx="2943">
                  <c:v>0.13413009268423345</c:v>
                </c:pt>
                <c:pt idx="2944">
                  <c:v>0.16688428087916199</c:v>
                </c:pt>
                <c:pt idx="2945">
                  <c:v>0.12457773979150424</c:v>
                </c:pt>
                <c:pt idx="2946">
                  <c:v>0</c:v>
                </c:pt>
                <c:pt idx="2947">
                  <c:v>0.21112580994489796</c:v>
                </c:pt>
                <c:pt idx="2948">
                  <c:v>0.66583856153181342</c:v>
                </c:pt>
                <c:pt idx="2949">
                  <c:v>0</c:v>
                </c:pt>
                <c:pt idx="2950">
                  <c:v>0.19428621409750391</c:v>
                </c:pt>
                <c:pt idx="2951">
                  <c:v>5.0894528976685754E-2</c:v>
                </c:pt>
                <c:pt idx="2952">
                  <c:v>0</c:v>
                </c:pt>
                <c:pt idx="2953">
                  <c:v>9.7033233154606199E-2</c:v>
                </c:pt>
                <c:pt idx="2954">
                  <c:v>0</c:v>
                </c:pt>
                <c:pt idx="2955">
                  <c:v>0</c:v>
                </c:pt>
                <c:pt idx="2956">
                  <c:v>0</c:v>
                </c:pt>
                <c:pt idx="2957">
                  <c:v>0</c:v>
                </c:pt>
                <c:pt idx="2958">
                  <c:v>0</c:v>
                </c:pt>
                <c:pt idx="2959">
                  <c:v>0.49121281672481398</c:v>
                </c:pt>
                <c:pt idx="2960">
                  <c:v>0.3236786145087881</c:v>
                </c:pt>
                <c:pt idx="2961">
                  <c:v>0</c:v>
                </c:pt>
                <c:pt idx="2962">
                  <c:v>0</c:v>
                </c:pt>
                <c:pt idx="2963">
                  <c:v>0.74311741345903726</c:v>
                </c:pt>
                <c:pt idx="2964">
                  <c:v>0.23418389453055974</c:v>
                </c:pt>
                <c:pt idx="2965">
                  <c:v>1.6295307472897643E-2</c:v>
                </c:pt>
                <c:pt idx="2966">
                  <c:v>0.48932078840738963</c:v>
                </c:pt>
                <c:pt idx="2967">
                  <c:v>0</c:v>
                </c:pt>
                <c:pt idx="2968">
                  <c:v>6.7609151111088783E-2</c:v>
                </c:pt>
                <c:pt idx="2969">
                  <c:v>0</c:v>
                </c:pt>
                <c:pt idx="2970">
                  <c:v>0</c:v>
                </c:pt>
                <c:pt idx="2971">
                  <c:v>0.30560827057640688</c:v>
                </c:pt>
                <c:pt idx="2972">
                  <c:v>0.3295350871155236</c:v>
                </c:pt>
                <c:pt idx="2973">
                  <c:v>0</c:v>
                </c:pt>
                <c:pt idx="2974">
                  <c:v>0</c:v>
                </c:pt>
                <c:pt idx="2975">
                  <c:v>0</c:v>
                </c:pt>
                <c:pt idx="2976">
                  <c:v>0</c:v>
                </c:pt>
                <c:pt idx="2977">
                  <c:v>0</c:v>
                </c:pt>
                <c:pt idx="2978">
                  <c:v>0</c:v>
                </c:pt>
                <c:pt idx="2979">
                  <c:v>0</c:v>
                </c:pt>
                <c:pt idx="2980">
                  <c:v>9.6012152068557731E-4</c:v>
                </c:pt>
                <c:pt idx="2981">
                  <c:v>0.492140861963628</c:v>
                </c:pt>
                <c:pt idx="2982">
                  <c:v>0</c:v>
                </c:pt>
                <c:pt idx="2983">
                  <c:v>0</c:v>
                </c:pt>
                <c:pt idx="2984">
                  <c:v>0</c:v>
                </c:pt>
                <c:pt idx="2985">
                  <c:v>0.51346852537139542</c:v>
                </c:pt>
                <c:pt idx="2986">
                  <c:v>0</c:v>
                </c:pt>
                <c:pt idx="2987">
                  <c:v>0.1901384248404159</c:v>
                </c:pt>
                <c:pt idx="2988">
                  <c:v>0</c:v>
                </c:pt>
                <c:pt idx="2989">
                  <c:v>0</c:v>
                </c:pt>
                <c:pt idx="2990">
                  <c:v>0</c:v>
                </c:pt>
                <c:pt idx="2991">
                  <c:v>0.25515467842682499</c:v>
                </c:pt>
                <c:pt idx="2992">
                  <c:v>0</c:v>
                </c:pt>
                <c:pt idx="2993">
                  <c:v>0</c:v>
                </c:pt>
                <c:pt idx="2994">
                  <c:v>0</c:v>
                </c:pt>
                <c:pt idx="2995">
                  <c:v>0.17458327787477587</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0.14205169558032865</c:v>
                </c:pt>
                <c:pt idx="3023">
                  <c:v>7.5339791386295651E-2</c:v>
                </c:pt>
                <c:pt idx="3024">
                  <c:v>0.14181224293797856</c:v>
                </c:pt>
                <c:pt idx="3025">
                  <c:v>4.7547044039162109E-4</c:v>
                </c:pt>
                <c:pt idx="3026">
                  <c:v>8.4526240220462234E-2</c:v>
                </c:pt>
                <c:pt idx="3027">
                  <c:v>0.2780974913939207</c:v>
                </c:pt>
                <c:pt idx="3028">
                  <c:v>9.0033225346941428E-2</c:v>
                </c:pt>
                <c:pt idx="3029">
                  <c:v>7.1406097110804409E-2</c:v>
                </c:pt>
                <c:pt idx="3030">
                  <c:v>0.13469414966725812</c:v>
                </c:pt>
                <c:pt idx="3031">
                  <c:v>0.10048839454317815</c:v>
                </c:pt>
                <c:pt idx="3032">
                  <c:v>0.19989016116106018</c:v>
                </c:pt>
                <c:pt idx="3033">
                  <c:v>0.16426751573699305</c:v>
                </c:pt>
                <c:pt idx="3034">
                  <c:v>0.30523040738659762</c:v>
                </c:pt>
                <c:pt idx="3035">
                  <c:v>0.15044042959872375</c:v>
                </c:pt>
                <c:pt idx="3036">
                  <c:v>2.8755846941333048E-2</c:v>
                </c:pt>
                <c:pt idx="3037">
                  <c:v>0.18571159133719398</c:v>
                </c:pt>
                <c:pt idx="3038">
                  <c:v>0.5034373661514282</c:v>
                </c:pt>
                <c:pt idx="3039">
                  <c:v>0.13493844921687306</c:v>
                </c:pt>
                <c:pt idx="3040">
                  <c:v>0.19755593349616937</c:v>
                </c:pt>
                <c:pt idx="3041">
                  <c:v>0.2584773215779394</c:v>
                </c:pt>
                <c:pt idx="3042">
                  <c:v>0.10681807070045395</c:v>
                </c:pt>
                <c:pt idx="3043">
                  <c:v>7.4955159195954954E-2</c:v>
                </c:pt>
                <c:pt idx="3044">
                  <c:v>0.14521326856730349</c:v>
                </c:pt>
                <c:pt idx="3045">
                  <c:v>0.19768220154814053</c:v>
                </c:pt>
                <c:pt idx="3046">
                  <c:v>0.20316823404814791</c:v>
                </c:pt>
                <c:pt idx="3047">
                  <c:v>0.14445167130312367</c:v>
                </c:pt>
                <c:pt idx="3048">
                  <c:v>0.26095209827546395</c:v>
                </c:pt>
                <c:pt idx="3049">
                  <c:v>8.0905121151789758E-2</c:v>
                </c:pt>
                <c:pt idx="3050">
                  <c:v>0.10897378421224894</c:v>
                </c:pt>
                <c:pt idx="3051">
                  <c:v>0.11531450187208886</c:v>
                </c:pt>
                <c:pt idx="3052">
                  <c:v>0.17358444266064979</c:v>
                </c:pt>
                <c:pt idx="3053">
                  <c:v>0.22049683083909122</c:v>
                </c:pt>
                <c:pt idx="3054">
                  <c:v>0.79378030576159542</c:v>
                </c:pt>
                <c:pt idx="3055">
                  <c:v>0.10206471349134909</c:v>
                </c:pt>
                <c:pt idx="3056">
                  <c:v>0.13646751409298602</c:v>
                </c:pt>
                <c:pt idx="3057">
                  <c:v>0.19531183547906766</c:v>
                </c:pt>
                <c:pt idx="3058">
                  <c:v>5.2418611669496984E-3</c:v>
                </c:pt>
                <c:pt idx="3059">
                  <c:v>4.5524510374519947E-2</c:v>
                </c:pt>
                <c:pt idx="3060">
                  <c:v>0.11731022107023165</c:v>
                </c:pt>
                <c:pt idx="3061">
                  <c:v>0.1783527178283256</c:v>
                </c:pt>
                <c:pt idx="3062">
                  <c:v>0.28145853073326893</c:v>
                </c:pt>
                <c:pt idx="3063">
                  <c:v>0.70381991278879674</c:v>
                </c:pt>
                <c:pt idx="3064">
                  <c:v>0.17467467131763995</c:v>
                </c:pt>
                <c:pt idx="3065">
                  <c:v>0.33261296283738306</c:v>
                </c:pt>
                <c:pt idx="3066">
                  <c:v>0.25284077211985073</c:v>
                </c:pt>
                <c:pt idx="3067">
                  <c:v>0.15418917421856465</c:v>
                </c:pt>
                <c:pt idx="3068">
                  <c:v>0.3910861967111951</c:v>
                </c:pt>
                <c:pt idx="3069">
                  <c:v>2.3314431275820766E-2</c:v>
                </c:pt>
                <c:pt idx="3070">
                  <c:v>0</c:v>
                </c:pt>
                <c:pt idx="3071">
                  <c:v>0.23880876512570734</c:v>
                </c:pt>
                <c:pt idx="3072">
                  <c:v>0.14529553402661299</c:v>
                </c:pt>
                <c:pt idx="3073">
                  <c:v>0.34730368598829381</c:v>
                </c:pt>
                <c:pt idx="3074">
                  <c:v>0.14606003116264732</c:v>
                </c:pt>
                <c:pt idx="3075">
                  <c:v>0.10923390090773824</c:v>
                </c:pt>
                <c:pt idx="3076">
                  <c:v>8.7877139779397692E-2</c:v>
                </c:pt>
                <c:pt idx="3077">
                  <c:v>0.23726519017280615</c:v>
                </c:pt>
                <c:pt idx="3078">
                  <c:v>0.52251229070986549</c:v>
                </c:pt>
                <c:pt idx="3079">
                  <c:v>0.31457914265598652</c:v>
                </c:pt>
                <c:pt idx="3080">
                  <c:v>0.11680467046796106</c:v>
                </c:pt>
                <c:pt idx="3081">
                  <c:v>0.3370377486343355</c:v>
                </c:pt>
                <c:pt idx="3082">
                  <c:v>0.2753395797802547</c:v>
                </c:pt>
                <c:pt idx="3083">
                  <c:v>0.37702231682987281</c:v>
                </c:pt>
                <c:pt idx="3084">
                  <c:v>0.14641383257864971</c:v>
                </c:pt>
                <c:pt idx="3085">
                  <c:v>0.1943334325004811</c:v>
                </c:pt>
                <c:pt idx="3086">
                  <c:v>0.30202740713310622</c:v>
                </c:pt>
                <c:pt idx="3087">
                  <c:v>0.13898095613448566</c:v>
                </c:pt>
                <c:pt idx="3088">
                  <c:v>0.37546368783135203</c:v>
                </c:pt>
                <c:pt idx="3089">
                  <c:v>0.21814417829936905</c:v>
                </c:pt>
                <c:pt idx="3090">
                  <c:v>0.33991618874776991</c:v>
                </c:pt>
                <c:pt idx="3091">
                  <c:v>9.2812339310350753E-2</c:v>
                </c:pt>
                <c:pt idx="3092">
                  <c:v>0.11332923363493476</c:v>
                </c:pt>
                <c:pt idx="3093">
                  <c:v>0.18219863065510389</c:v>
                </c:pt>
                <c:pt idx="3094">
                  <c:v>0.12879859454277817</c:v>
                </c:pt>
                <c:pt idx="3095">
                  <c:v>0.5832430482187676</c:v>
                </c:pt>
                <c:pt idx="3096">
                  <c:v>5.2921044124058868E-2</c:v>
                </c:pt>
                <c:pt idx="3097">
                  <c:v>0.23123935828984235</c:v>
                </c:pt>
                <c:pt idx="3098">
                  <c:v>8.0663810422423113E-2</c:v>
                </c:pt>
                <c:pt idx="3099">
                  <c:v>0.21795971695031235</c:v>
                </c:pt>
                <c:pt idx="3100">
                  <c:v>0.13999747497913403</c:v>
                </c:pt>
                <c:pt idx="3101">
                  <c:v>0.36183040950078316</c:v>
                </c:pt>
                <c:pt idx="3102">
                  <c:v>0.2899039054178606</c:v>
                </c:pt>
                <c:pt idx="3103">
                  <c:v>0</c:v>
                </c:pt>
                <c:pt idx="3104">
                  <c:v>0.38457431519110158</c:v>
                </c:pt>
                <c:pt idx="3105">
                  <c:v>0</c:v>
                </c:pt>
                <c:pt idx="3106">
                  <c:v>0.32184723565053586</c:v>
                </c:pt>
                <c:pt idx="3107">
                  <c:v>0.65262763993150297</c:v>
                </c:pt>
                <c:pt idx="3108">
                  <c:v>0</c:v>
                </c:pt>
                <c:pt idx="3109">
                  <c:v>0.16544244545244446</c:v>
                </c:pt>
                <c:pt idx="3110">
                  <c:v>0.21759898936677075</c:v>
                </c:pt>
                <c:pt idx="3111">
                  <c:v>0.12689539336966185</c:v>
                </c:pt>
                <c:pt idx="3112">
                  <c:v>0.30774513587809726</c:v>
                </c:pt>
                <c:pt idx="3113">
                  <c:v>0</c:v>
                </c:pt>
                <c:pt idx="3114">
                  <c:v>0.38018410643899464</c:v>
                </c:pt>
                <c:pt idx="3115">
                  <c:v>0.6025694830339906</c:v>
                </c:pt>
                <c:pt idx="3116">
                  <c:v>0.27448270908948907</c:v>
                </c:pt>
                <c:pt idx="3117">
                  <c:v>4.5673820091413735E-2</c:v>
                </c:pt>
                <c:pt idx="3118">
                  <c:v>0</c:v>
                </c:pt>
                <c:pt idx="3119">
                  <c:v>0.27912471486214596</c:v>
                </c:pt>
                <c:pt idx="3120">
                  <c:v>0.39309707189204496</c:v>
                </c:pt>
                <c:pt idx="3121">
                  <c:v>0.344408349101819</c:v>
                </c:pt>
                <c:pt idx="3122">
                  <c:v>0</c:v>
                </c:pt>
                <c:pt idx="3123">
                  <c:v>0.28480433095515018</c:v>
                </c:pt>
                <c:pt idx="3124">
                  <c:v>0</c:v>
                </c:pt>
                <c:pt idx="3125">
                  <c:v>0</c:v>
                </c:pt>
                <c:pt idx="3126">
                  <c:v>0.23701261345835153</c:v>
                </c:pt>
                <c:pt idx="3127">
                  <c:v>0.25363938927979485</c:v>
                </c:pt>
                <c:pt idx="3128">
                  <c:v>2.2866368084352804E-2</c:v>
                </c:pt>
                <c:pt idx="3129">
                  <c:v>0</c:v>
                </c:pt>
                <c:pt idx="3130">
                  <c:v>0.34676755605526982</c:v>
                </c:pt>
                <c:pt idx="3131">
                  <c:v>0</c:v>
                </c:pt>
                <c:pt idx="3132">
                  <c:v>6.914898380209257E-2</c:v>
                </c:pt>
                <c:pt idx="3133">
                  <c:v>0.21378423922956774</c:v>
                </c:pt>
                <c:pt idx="3134">
                  <c:v>0.22431150770183478</c:v>
                </c:pt>
                <c:pt idx="3135">
                  <c:v>0.22123619707366457</c:v>
                </c:pt>
                <c:pt idx="3136">
                  <c:v>0.19326962158025504</c:v>
                </c:pt>
                <c:pt idx="3137">
                  <c:v>0.10239479966540022</c:v>
                </c:pt>
                <c:pt idx="3138">
                  <c:v>0.44544572493060236</c:v>
                </c:pt>
                <c:pt idx="3139">
                  <c:v>0</c:v>
                </c:pt>
                <c:pt idx="3140">
                  <c:v>0</c:v>
                </c:pt>
                <c:pt idx="3141">
                  <c:v>0.62486382040370814</c:v>
                </c:pt>
                <c:pt idx="3142">
                  <c:v>0.44650121358948269</c:v>
                </c:pt>
                <c:pt idx="3143">
                  <c:v>0</c:v>
                </c:pt>
                <c:pt idx="3144">
                  <c:v>0.37629383573182179</c:v>
                </c:pt>
                <c:pt idx="3145">
                  <c:v>0</c:v>
                </c:pt>
                <c:pt idx="3146">
                  <c:v>0.27536223197200904</c:v>
                </c:pt>
                <c:pt idx="3147">
                  <c:v>0.18260941210864096</c:v>
                </c:pt>
                <c:pt idx="3148">
                  <c:v>0</c:v>
                </c:pt>
                <c:pt idx="3149">
                  <c:v>0.15471113700817271</c:v>
                </c:pt>
                <c:pt idx="3150">
                  <c:v>0.61163037421351674</c:v>
                </c:pt>
                <c:pt idx="3151">
                  <c:v>0.39362916466758957</c:v>
                </c:pt>
                <c:pt idx="3152">
                  <c:v>0.23721271132490834</c:v>
                </c:pt>
                <c:pt idx="3153">
                  <c:v>0</c:v>
                </c:pt>
                <c:pt idx="3154">
                  <c:v>0</c:v>
                </c:pt>
                <c:pt idx="3155">
                  <c:v>0.30905484228675534</c:v>
                </c:pt>
                <c:pt idx="3156">
                  <c:v>0.69289580936181328</c:v>
                </c:pt>
                <c:pt idx="3157">
                  <c:v>0.39595134787305281</c:v>
                </c:pt>
                <c:pt idx="3158">
                  <c:v>0.17741411826070294</c:v>
                </c:pt>
                <c:pt idx="3159">
                  <c:v>0.28761934834064473</c:v>
                </c:pt>
                <c:pt idx="3160">
                  <c:v>0</c:v>
                </c:pt>
                <c:pt idx="3161">
                  <c:v>0</c:v>
                </c:pt>
                <c:pt idx="3162">
                  <c:v>0.50851066940365508</c:v>
                </c:pt>
                <c:pt idx="3163">
                  <c:v>0.32654309976356016</c:v>
                </c:pt>
                <c:pt idx="3164">
                  <c:v>0.47363543058897478</c:v>
                </c:pt>
                <c:pt idx="3165">
                  <c:v>0</c:v>
                </c:pt>
                <c:pt idx="3166">
                  <c:v>2.4623813249684622E-2</c:v>
                </c:pt>
                <c:pt idx="3167">
                  <c:v>0.33289682882958127</c:v>
                </c:pt>
                <c:pt idx="3168">
                  <c:v>0</c:v>
                </c:pt>
                <c:pt idx="3169">
                  <c:v>0.29171230655707986</c:v>
                </c:pt>
                <c:pt idx="3170">
                  <c:v>0.43120095295410604</c:v>
                </c:pt>
                <c:pt idx="3171">
                  <c:v>0.13691364721997609</c:v>
                </c:pt>
                <c:pt idx="3172">
                  <c:v>0</c:v>
                </c:pt>
                <c:pt idx="3173">
                  <c:v>0.14841716066494054</c:v>
                </c:pt>
                <c:pt idx="3174">
                  <c:v>0</c:v>
                </c:pt>
                <c:pt idx="3175">
                  <c:v>0.37520616940905538</c:v>
                </c:pt>
                <c:pt idx="3176">
                  <c:v>0.11160180236910826</c:v>
                </c:pt>
                <c:pt idx="3177">
                  <c:v>0</c:v>
                </c:pt>
                <c:pt idx="3178">
                  <c:v>0</c:v>
                </c:pt>
                <c:pt idx="3179">
                  <c:v>0</c:v>
                </c:pt>
                <c:pt idx="3180">
                  <c:v>1.8677952134385625E-2</c:v>
                </c:pt>
                <c:pt idx="3181">
                  <c:v>0.24723747834439783</c:v>
                </c:pt>
                <c:pt idx="3182">
                  <c:v>0.42288194759392783</c:v>
                </c:pt>
                <c:pt idx="3183">
                  <c:v>0</c:v>
                </c:pt>
                <c:pt idx="3184">
                  <c:v>0</c:v>
                </c:pt>
                <c:pt idx="3185">
                  <c:v>0</c:v>
                </c:pt>
                <c:pt idx="3186">
                  <c:v>0</c:v>
                </c:pt>
                <c:pt idx="3187">
                  <c:v>0</c:v>
                </c:pt>
                <c:pt idx="3188">
                  <c:v>0</c:v>
                </c:pt>
                <c:pt idx="3189">
                  <c:v>8.1553828789153987E-2</c:v>
                </c:pt>
                <c:pt idx="3190">
                  <c:v>8.3040962873381446E-2</c:v>
                </c:pt>
                <c:pt idx="3191">
                  <c:v>0.3322800057152161</c:v>
                </c:pt>
                <c:pt idx="3192">
                  <c:v>0.32221439794532664</c:v>
                </c:pt>
                <c:pt idx="3193">
                  <c:v>0</c:v>
                </c:pt>
                <c:pt idx="3194">
                  <c:v>0</c:v>
                </c:pt>
                <c:pt idx="3195">
                  <c:v>0</c:v>
                </c:pt>
                <c:pt idx="3196">
                  <c:v>0</c:v>
                </c:pt>
                <c:pt idx="3197">
                  <c:v>0</c:v>
                </c:pt>
                <c:pt idx="3198">
                  <c:v>0</c:v>
                </c:pt>
                <c:pt idx="3199">
                  <c:v>0</c:v>
                </c:pt>
                <c:pt idx="3200">
                  <c:v>0.25923232709167243</c:v>
                </c:pt>
                <c:pt idx="3201">
                  <c:v>0.29750498116434632</c:v>
                </c:pt>
                <c:pt idx="3202">
                  <c:v>8.5167111549007232E-2</c:v>
                </c:pt>
                <c:pt idx="3203">
                  <c:v>0.17557912151043081</c:v>
                </c:pt>
                <c:pt idx="3204">
                  <c:v>4.5494034751049003E-2</c:v>
                </c:pt>
                <c:pt idx="3205">
                  <c:v>0.18037034509320721</c:v>
                </c:pt>
                <c:pt idx="3206">
                  <c:v>0.12721353187480922</c:v>
                </c:pt>
                <c:pt idx="3207">
                  <c:v>0.19673481720392344</c:v>
                </c:pt>
                <c:pt idx="3208">
                  <c:v>0.35526206531104648</c:v>
                </c:pt>
                <c:pt idx="3209">
                  <c:v>9.2802869632482313E-2</c:v>
                </c:pt>
                <c:pt idx="3210">
                  <c:v>0.29325493228346056</c:v>
                </c:pt>
                <c:pt idx="3211">
                  <c:v>0.3023472041687294</c:v>
                </c:pt>
                <c:pt idx="3212">
                  <c:v>0.20597690240912897</c:v>
                </c:pt>
                <c:pt idx="3213">
                  <c:v>0.21233218268199835</c:v>
                </c:pt>
                <c:pt idx="3214">
                  <c:v>6.3874780110510163E-2</c:v>
                </c:pt>
                <c:pt idx="3215">
                  <c:v>0.22032686128330323</c:v>
                </c:pt>
                <c:pt idx="3216">
                  <c:v>3.6173847330049939E-3</c:v>
                </c:pt>
                <c:pt idx="3217">
                  <c:v>0.3199073161140773</c:v>
                </c:pt>
                <c:pt idx="3218">
                  <c:v>0.21292165661864285</c:v>
                </c:pt>
                <c:pt idx="3219">
                  <c:v>1.8757449500631277E-4</c:v>
                </c:pt>
                <c:pt idx="3220">
                  <c:v>0.21427134751760873</c:v>
                </c:pt>
                <c:pt idx="3221">
                  <c:v>0.11290452105765467</c:v>
                </c:pt>
                <c:pt idx="3222">
                  <c:v>3.8369195182382965E-2</c:v>
                </c:pt>
                <c:pt idx="3223">
                  <c:v>0.12297628740923978</c:v>
                </c:pt>
                <c:pt idx="3224">
                  <c:v>0.2687058427893087</c:v>
                </c:pt>
                <c:pt idx="3225">
                  <c:v>0.12711421451947333</c:v>
                </c:pt>
                <c:pt idx="3226">
                  <c:v>8.6645009990338834E-2</c:v>
                </c:pt>
                <c:pt idx="3227">
                  <c:v>0.10840005759332018</c:v>
                </c:pt>
                <c:pt idx="3228">
                  <c:v>4.2856096402428941E-2</c:v>
                </c:pt>
                <c:pt idx="3229">
                  <c:v>0</c:v>
                </c:pt>
                <c:pt idx="3230">
                  <c:v>4.5544629320016822E-2</c:v>
                </c:pt>
                <c:pt idx="3231">
                  <c:v>0.14352081622123994</c:v>
                </c:pt>
                <c:pt idx="3232">
                  <c:v>0.23222581984891827</c:v>
                </c:pt>
                <c:pt idx="3233">
                  <c:v>0.59894430314867664</c:v>
                </c:pt>
                <c:pt idx="3234">
                  <c:v>0.44296027930683068</c:v>
                </c:pt>
                <c:pt idx="3235">
                  <c:v>0</c:v>
                </c:pt>
                <c:pt idx="3236">
                  <c:v>2.8191088235543682E-3</c:v>
                </c:pt>
                <c:pt idx="3237">
                  <c:v>0</c:v>
                </c:pt>
                <c:pt idx="3238">
                  <c:v>9.0378224254745732E-2</c:v>
                </c:pt>
                <c:pt idx="3239">
                  <c:v>0.33585812552430766</c:v>
                </c:pt>
                <c:pt idx="3240">
                  <c:v>0</c:v>
                </c:pt>
                <c:pt idx="3241">
                  <c:v>0</c:v>
                </c:pt>
                <c:pt idx="3242">
                  <c:v>0</c:v>
                </c:pt>
                <c:pt idx="3243">
                  <c:v>0</c:v>
                </c:pt>
                <c:pt idx="3244">
                  <c:v>0</c:v>
                </c:pt>
                <c:pt idx="3245">
                  <c:v>0</c:v>
                </c:pt>
                <c:pt idx="3246">
                  <c:v>0</c:v>
                </c:pt>
                <c:pt idx="3247">
                  <c:v>0</c:v>
                </c:pt>
                <c:pt idx="3248">
                  <c:v>0</c:v>
                </c:pt>
                <c:pt idx="3249">
                  <c:v>0</c:v>
                </c:pt>
                <c:pt idx="3250">
                  <c:v>0</c:v>
                </c:pt>
                <c:pt idx="3251">
                  <c:v>3.3681951378625903E-2</c:v>
                </c:pt>
                <c:pt idx="3252">
                  <c:v>0</c:v>
                </c:pt>
                <c:pt idx="3253">
                  <c:v>0</c:v>
                </c:pt>
                <c:pt idx="3254">
                  <c:v>0</c:v>
                </c:pt>
                <c:pt idx="3255">
                  <c:v>0</c:v>
                </c:pt>
                <c:pt idx="3256">
                  <c:v>0</c:v>
                </c:pt>
                <c:pt idx="3257">
                  <c:v>0.253167281990897</c:v>
                </c:pt>
                <c:pt idx="3258">
                  <c:v>3.3851944017549165E-2</c:v>
                </c:pt>
                <c:pt idx="3259">
                  <c:v>0.25991567317456488</c:v>
                </c:pt>
                <c:pt idx="3260">
                  <c:v>0.18722751601487939</c:v>
                </c:pt>
                <c:pt idx="3261">
                  <c:v>0.28105015081807855</c:v>
                </c:pt>
                <c:pt idx="3262">
                  <c:v>6.6587965020800513E-2</c:v>
                </c:pt>
                <c:pt idx="3263">
                  <c:v>0.10941405192262225</c:v>
                </c:pt>
                <c:pt idx="3264">
                  <c:v>0.2528157252367973</c:v>
                </c:pt>
                <c:pt idx="3265">
                  <c:v>0.1126442786857004</c:v>
                </c:pt>
                <c:pt idx="3266">
                  <c:v>0.32007118389312866</c:v>
                </c:pt>
                <c:pt idx="3267">
                  <c:v>9.1206877256943056E-2</c:v>
                </c:pt>
                <c:pt idx="3268">
                  <c:v>9.7134482342376274E-2</c:v>
                </c:pt>
                <c:pt idx="3269">
                  <c:v>0.14577260985760776</c:v>
                </c:pt>
                <c:pt idx="3270">
                  <c:v>0.1689298706702432</c:v>
                </c:pt>
                <c:pt idx="3271">
                  <c:v>0.15241507010295272</c:v>
                </c:pt>
                <c:pt idx="3272">
                  <c:v>0.19956151071509148</c:v>
                </c:pt>
                <c:pt idx="3273">
                  <c:v>0.10705169812954682</c:v>
                </c:pt>
                <c:pt idx="3274">
                  <c:v>0.28575598223122001</c:v>
                </c:pt>
                <c:pt idx="3275">
                  <c:v>0.15932417411790264</c:v>
                </c:pt>
                <c:pt idx="3276">
                  <c:v>0.34160915445249607</c:v>
                </c:pt>
                <c:pt idx="3277">
                  <c:v>0.1009298172563865</c:v>
                </c:pt>
                <c:pt idx="3278">
                  <c:v>0.73909296490057674</c:v>
                </c:pt>
                <c:pt idx="3279">
                  <c:v>0.17274970993989999</c:v>
                </c:pt>
                <c:pt idx="3280">
                  <c:v>4.0738013332441723E-2</c:v>
                </c:pt>
                <c:pt idx="3281">
                  <c:v>0.28332162981354747</c:v>
                </c:pt>
                <c:pt idx="3282">
                  <c:v>0.30129945314486517</c:v>
                </c:pt>
                <c:pt idx="3283">
                  <c:v>0</c:v>
                </c:pt>
                <c:pt idx="3284">
                  <c:v>4.2338859446840724E-2</c:v>
                </c:pt>
                <c:pt idx="3285">
                  <c:v>5.3239378483579174E-2</c:v>
                </c:pt>
                <c:pt idx="3286">
                  <c:v>0.38936670553081321</c:v>
                </c:pt>
                <c:pt idx="3287">
                  <c:v>2.2159385410155885E-2</c:v>
                </c:pt>
                <c:pt idx="3288">
                  <c:v>0.15487996685280994</c:v>
                </c:pt>
                <c:pt idx="3289">
                  <c:v>0</c:v>
                </c:pt>
                <c:pt idx="3290">
                  <c:v>0.11524252796102868</c:v>
                </c:pt>
                <c:pt idx="3291">
                  <c:v>0.10837439984471131</c:v>
                </c:pt>
                <c:pt idx="3292">
                  <c:v>0</c:v>
                </c:pt>
                <c:pt idx="3293">
                  <c:v>2.6107663525913763E-3</c:v>
                </c:pt>
                <c:pt idx="3294">
                  <c:v>0.25176712354209796</c:v>
                </c:pt>
                <c:pt idx="3295">
                  <c:v>0.4037404654300833</c:v>
                </c:pt>
                <c:pt idx="3296">
                  <c:v>0.46205148016956699</c:v>
                </c:pt>
                <c:pt idx="3297">
                  <c:v>0</c:v>
                </c:pt>
                <c:pt idx="3298">
                  <c:v>3.6883783460907245E-4</c:v>
                </c:pt>
                <c:pt idx="3299">
                  <c:v>0.21151861275359873</c:v>
                </c:pt>
                <c:pt idx="3300">
                  <c:v>9.0775568832145964E-2</c:v>
                </c:pt>
                <c:pt idx="3301">
                  <c:v>0</c:v>
                </c:pt>
                <c:pt idx="3302">
                  <c:v>0</c:v>
                </c:pt>
                <c:pt idx="3303">
                  <c:v>0</c:v>
                </c:pt>
                <c:pt idx="3304">
                  <c:v>0</c:v>
                </c:pt>
                <c:pt idx="3305">
                  <c:v>0</c:v>
                </c:pt>
                <c:pt idx="3306">
                  <c:v>0</c:v>
                </c:pt>
                <c:pt idx="3307">
                  <c:v>0</c:v>
                </c:pt>
                <c:pt idx="3308">
                  <c:v>0</c:v>
                </c:pt>
                <c:pt idx="3309">
                  <c:v>0</c:v>
                </c:pt>
                <c:pt idx="3310">
                  <c:v>0</c:v>
                </c:pt>
                <c:pt idx="3311">
                  <c:v>0.14503949969552327</c:v>
                </c:pt>
                <c:pt idx="3312">
                  <c:v>4.7533005753986439E-3</c:v>
                </c:pt>
                <c:pt idx="3313">
                  <c:v>0.10457834742410521</c:v>
                </c:pt>
                <c:pt idx="3314">
                  <c:v>4.5284477671299984E-2</c:v>
                </c:pt>
                <c:pt idx="3315">
                  <c:v>6.1285658693764386E-2</c:v>
                </c:pt>
                <c:pt idx="3316">
                  <c:v>0.20065306839024427</c:v>
                </c:pt>
                <c:pt idx="3317">
                  <c:v>0.14493589246278069</c:v>
                </c:pt>
                <c:pt idx="3318">
                  <c:v>0.12054890162293241</c:v>
                </c:pt>
                <c:pt idx="3319">
                  <c:v>0.21673041636976711</c:v>
                </c:pt>
                <c:pt idx="3320">
                  <c:v>0.51749095878161844</c:v>
                </c:pt>
                <c:pt idx="3321">
                  <c:v>0.11228686704569135</c:v>
                </c:pt>
                <c:pt idx="3322">
                  <c:v>0.12415654333836085</c:v>
                </c:pt>
                <c:pt idx="3323">
                  <c:v>8.575306308134005E-2</c:v>
                </c:pt>
                <c:pt idx="3324">
                  <c:v>0.25337811334493021</c:v>
                </c:pt>
                <c:pt idx="3325">
                  <c:v>0.17117686682266167</c:v>
                </c:pt>
                <c:pt idx="3326">
                  <c:v>2.2410092549093139E-2</c:v>
                </c:pt>
                <c:pt idx="3327">
                  <c:v>0.34410974568339381</c:v>
                </c:pt>
                <c:pt idx="3328">
                  <c:v>0.22765140291908564</c:v>
                </c:pt>
                <c:pt idx="3329">
                  <c:v>0.34752671968548854</c:v>
                </c:pt>
                <c:pt idx="3330">
                  <c:v>0.31247284475463644</c:v>
                </c:pt>
                <c:pt idx="3331">
                  <c:v>0.4808886102275024</c:v>
                </c:pt>
                <c:pt idx="3332">
                  <c:v>5.4575322963546009E-2</c:v>
                </c:pt>
                <c:pt idx="3333">
                  <c:v>1.8843592482593039E-4</c:v>
                </c:pt>
                <c:pt idx="3334">
                  <c:v>0.16396369207396688</c:v>
                </c:pt>
                <c:pt idx="3335">
                  <c:v>0.25623529001912704</c:v>
                </c:pt>
                <c:pt idx="3336">
                  <c:v>0.16672667563241492</c:v>
                </c:pt>
                <c:pt idx="3337">
                  <c:v>0.64551937492316769</c:v>
                </c:pt>
                <c:pt idx="3338">
                  <c:v>0.24794695561691613</c:v>
                </c:pt>
                <c:pt idx="3339">
                  <c:v>0.14089553270555116</c:v>
                </c:pt>
                <c:pt idx="3340">
                  <c:v>6.2151479177219651E-2</c:v>
                </c:pt>
                <c:pt idx="3341">
                  <c:v>9.0534551126586996E-2</c:v>
                </c:pt>
                <c:pt idx="3342">
                  <c:v>7.4079355346342426E-2</c:v>
                </c:pt>
                <c:pt idx="3343">
                  <c:v>0.14677154942988183</c:v>
                </c:pt>
                <c:pt idx="3344">
                  <c:v>0.37182357406268024</c:v>
                </c:pt>
                <c:pt idx="3345">
                  <c:v>0.22554304345088705</c:v>
                </c:pt>
                <c:pt idx="3346">
                  <c:v>0.31484737960492559</c:v>
                </c:pt>
                <c:pt idx="3347">
                  <c:v>0.35877462920421976</c:v>
                </c:pt>
                <c:pt idx="3348">
                  <c:v>0.31245895331184681</c:v>
                </c:pt>
                <c:pt idx="3349">
                  <c:v>0.32983682958964572</c:v>
                </c:pt>
                <c:pt idx="3350">
                  <c:v>0.10200648123328737</c:v>
                </c:pt>
                <c:pt idx="3351">
                  <c:v>0.24106638017538068</c:v>
                </c:pt>
                <c:pt idx="3352">
                  <c:v>0.35067330895434845</c:v>
                </c:pt>
                <c:pt idx="3353">
                  <c:v>0.20827015504311236</c:v>
                </c:pt>
                <c:pt idx="3354">
                  <c:v>0.10839268156258994</c:v>
                </c:pt>
                <c:pt idx="3355">
                  <c:v>7.5172838614165224E-2</c:v>
                </c:pt>
                <c:pt idx="3356">
                  <c:v>0.1262031888906936</c:v>
                </c:pt>
                <c:pt idx="3357">
                  <c:v>5.1160121233934644E-3</c:v>
                </c:pt>
                <c:pt idx="3358">
                  <c:v>0.25340924578463281</c:v>
                </c:pt>
                <c:pt idx="3359">
                  <c:v>0.22557424621882693</c:v>
                </c:pt>
                <c:pt idx="3360">
                  <c:v>0.18688649794403683</c:v>
                </c:pt>
                <c:pt idx="3361">
                  <c:v>0.32377935285276477</c:v>
                </c:pt>
                <c:pt idx="3362">
                  <c:v>0.49854686810330956</c:v>
                </c:pt>
                <c:pt idx="3363">
                  <c:v>2.9059408269662475E-4</c:v>
                </c:pt>
                <c:pt idx="3364">
                  <c:v>0.1064588623657137</c:v>
                </c:pt>
                <c:pt idx="3365">
                  <c:v>0.41650216382327587</c:v>
                </c:pt>
                <c:pt idx="3366">
                  <c:v>8.3109551822187544E-2</c:v>
                </c:pt>
                <c:pt idx="3367">
                  <c:v>0.13728759787015993</c:v>
                </c:pt>
                <c:pt idx="3368">
                  <c:v>0</c:v>
                </c:pt>
                <c:pt idx="3369">
                  <c:v>7.9983827793032716E-2</c:v>
                </c:pt>
                <c:pt idx="3370">
                  <c:v>0.14083347732106558</c:v>
                </c:pt>
                <c:pt idx="3371">
                  <c:v>0.19433559951101645</c:v>
                </c:pt>
                <c:pt idx="3372">
                  <c:v>0.12795766519053539</c:v>
                </c:pt>
                <c:pt idx="3373">
                  <c:v>0.21332993848302698</c:v>
                </c:pt>
                <c:pt idx="3374">
                  <c:v>0.22081322364549796</c:v>
                </c:pt>
                <c:pt idx="3375">
                  <c:v>0.1612661913679023</c:v>
                </c:pt>
                <c:pt idx="3376">
                  <c:v>0.43064217376276848</c:v>
                </c:pt>
                <c:pt idx="3377">
                  <c:v>2.3464117705159992E-4</c:v>
                </c:pt>
                <c:pt idx="3378">
                  <c:v>0.47820043673631157</c:v>
                </c:pt>
                <c:pt idx="3379">
                  <c:v>0.38755630608117814</c:v>
                </c:pt>
                <c:pt idx="3380">
                  <c:v>0.25776294152208196</c:v>
                </c:pt>
                <c:pt idx="3381">
                  <c:v>0.11995943174718904</c:v>
                </c:pt>
                <c:pt idx="3382">
                  <c:v>0.49462419367851623</c:v>
                </c:pt>
                <c:pt idx="3383">
                  <c:v>0.1105922520198231</c:v>
                </c:pt>
                <c:pt idx="3384">
                  <c:v>0.31758741412567698</c:v>
                </c:pt>
                <c:pt idx="3385">
                  <c:v>0.17377042492668074</c:v>
                </c:pt>
                <c:pt idx="3386">
                  <c:v>1.6299737230791304E-2</c:v>
                </c:pt>
                <c:pt idx="3387">
                  <c:v>0.12198526929522858</c:v>
                </c:pt>
                <c:pt idx="3388">
                  <c:v>0.19841405354598199</c:v>
                </c:pt>
                <c:pt idx="3389">
                  <c:v>7.5036374074484782E-2</c:v>
                </c:pt>
                <c:pt idx="3390">
                  <c:v>0.38458458328219974</c:v>
                </c:pt>
                <c:pt idx="3391">
                  <c:v>0</c:v>
                </c:pt>
                <c:pt idx="3392">
                  <c:v>0.43372536734976069</c:v>
                </c:pt>
                <c:pt idx="3393">
                  <c:v>0.60325327447637866</c:v>
                </c:pt>
                <c:pt idx="3394">
                  <c:v>0.12689154945414799</c:v>
                </c:pt>
                <c:pt idx="3395">
                  <c:v>0</c:v>
                </c:pt>
                <c:pt idx="3396">
                  <c:v>0</c:v>
                </c:pt>
                <c:pt idx="3397">
                  <c:v>6.5759973869154956E-2</c:v>
                </c:pt>
                <c:pt idx="3398">
                  <c:v>2.0299874233112965E-2</c:v>
                </c:pt>
                <c:pt idx="3399">
                  <c:v>0.41908325481268871</c:v>
                </c:pt>
                <c:pt idx="3400">
                  <c:v>0</c:v>
                </c:pt>
                <c:pt idx="3401">
                  <c:v>0.17053961908558948</c:v>
                </c:pt>
                <c:pt idx="3402">
                  <c:v>0.33619635263595954</c:v>
                </c:pt>
                <c:pt idx="3403">
                  <c:v>2.2392895397120197E-2</c:v>
                </c:pt>
                <c:pt idx="3404">
                  <c:v>0.25722843491570035</c:v>
                </c:pt>
                <c:pt idx="3405">
                  <c:v>0</c:v>
                </c:pt>
                <c:pt idx="3406">
                  <c:v>4.4338652656418084E-3</c:v>
                </c:pt>
                <c:pt idx="3407">
                  <c:v>0.35714358615791059</c:v>
                </c:pt>
                <c:pt idx="3408">
                  <c:v>0.33608046945499043</c:v>
                </c:pt>
                <c:pt idx="3409">
                  <c:v>0</c:v>
                </c:pt>
                <c:pt idx="3410">
                  <c:v>0.583559277972164</c:v>
                </c:pt>
                <c:pt idx="3411">
                  <c:v>0.34216188483862753</c:v>
                </c:pt>
                <c:pt idx="3412">
                  <c:v>0</c:v>
                </c:pt>
                <c:pt idx="3413">
                  <c:v>0.43299739377381957</c:v>
                </c:pt>
                <c:pt idx="3414">
                  <c:v>6.361913660235978E-2</c:v>
                </c:pt>
                <c:pt idx="3415">
                  <c:v>0.25758126496558181</c:v>
                </c:pt>
                <c:pt idx="3416">
                  <c:v>0.22584772015085808</c:v>
                </c:pt>
                <c:pt idx="3417">
                  <c:v>1.0327127039769766E-3</c:v>
                </c:pt>
                <c:pt idx="3418">
                  <c:v>0.51833572874555089</c:v>
                </c:pt>
                <c:pt idx="3419">
                  <c:v>0.24327489663521343</c:v>
                </c:pt>
                <c:pt idx="3420">
                  <c:v>0.508517672110395</c:v>
                </c:pt>
                <c:pt idx="3421">
                  <c:v>0.31055841654163963</c:v>
                </c:pt>
                <c:pt idx="3422">
                  <c:v>0.10551114494233939</c:v>
                </c:pt>
                <c:pt idx="3423">
                  <c:v>0.25509615812629444</c:v>
                </c:pt>
                <c:pt idx="3424">
                  <c:v>0.14683156303110895</c:v>
                </c:pt>
                <c:pt idx="3425">
                  <c:v>0.45944949498571336</c:v>
                </c:pt>
                <c:pt idx="3426">
                  <c:v>0.21155142548758049</c:v>
                </c:pt>
                <c:pt idx="3427">
                  <c:v>0.45220369779509312</c:v>
                </c:pt>
                <c:pt idx="3428">
                  <c:v>0.15038883035828549</c:v>
                </c:pt>
                <c:pt idx="3429">
                  <c:v>0.35549527377193957</c:v>
                </c:pt>
                <c:pt idx="3430">
                  <c:v>0.34478748987347274</c:v>
                </c:pt>
                <c:pt idx="3431">
                  <c:v>0.10404901360735407</c:v>
                </c:pt>
                <c:pt idx="3432">
                  <c:v>0</c:v>
                </c:pt>
                <c:pt idx="3433">
                  <c:v>0.10117022342196128</c:v>
                </c:pt>
                <c:pt idx="3434">
                  <c:v>0.11025685256931063</c:v>
                </c:pt>
                <c:pt idx="3435">
                  <c:v>0.15717928917585325</c:v>
                </c:pt>
                <c:pt idx="3436">
                  <c:v>8.0689873415944358E-2</c:v>
                </c:pt>
                <c:pt idx="3437">
                  <c:v>0.22551253441692862</c:v>
                </c:pt>
                <c:pt idx="3438">
                  <c:v>0.21580682809931082</c:v>
                </c:pt>
                <c:pt idx="3439">
                  <c:v>0.55816256687969268</c:v>
                </c:pt>
                <c:pt idx="3440">
                  <c:v>0</c:v>
                </c:pt>
                <c:pt idx="3441">
                  <c:v>0</c:v>
                </c:pt>
                <c:pt idx="3442">
                  <c:v>1.919810455833822E-2</c:v>
                </c:pt>
                <c:pt idx="3443">
                  <c:v>0</c:v>
                </c:pt>
                <c:pt idx="3444">
                  <c:v>0</c:v>
                </c:pt>
                <c:pt idx="3445">
                  <c:v>0.58304973327531728</c:v>
                </c:pt>
                <c:pt idx="3446">
                  <c:v>0</c:v>
                </c:pt>
                <c:pt idx="3447">
                  <c:v>0</c:v>
                </c:pt>
                <c:pt idx="3448">
                  <c:v>0.46911857298166476</c:v>
                </c:pt>
                <c:pt idx="3449">
                  <c:v>0.64764759737767708</c:v>
                </c:pt>
                <c:pt idx="3450">
                  <c:v>0</c:v>
                </c:pt>
                <c:pt idx="3451">
                  <c:v>9.3209587490168215E-3</c:v>
                </c:pt>
                <c:pt idx="3452">
                  <c:v>0.56383967102771237</c:v>
                </c:pt>
                <c:pt idx="3453">
                  <c:v>0</c:v>
                </c:pt>
                <c:pt idx="3454">
                  <c:v>0.45643201590392335</c:v>
                </c:pt>
                <c:pt idx="3455">
                  <c:v>0</c:v>
                </c:pt>
                <c:pt idx="3456">
                  <c:v>0.36867089215946208</c:v>
                </c:pt>
                <c:pt idx="3457">
                  <c:v>2.6576907590763463E-2</c:v>
                </c:pt>
                <c:pt idx="3458">
                  <c:v>0.13570077263134708</c:v>
                </c:pt>
                <c:pt idx="3459">
                  <c:v>0.44383786622580768</c:v>
                </c:pt>
                <c:pt idx="3460">
                  <c:v>0.58989673538188725</c:v>
                </c:pt>
                <c:pt idx="3461">
                  <c:v>0</c:v>
                </c:pt>
                <c:pt idx="3462">
                  <c:v>0.22033943497273276</c:v>
                </c:pt>
                <c:pt idx="3463">
                  <c:v>0.39978170174771011</c:v>
                </c:pt>
                <c:pt idx="3464">
                  <c:v>0.54384621885023821</c:v>
                </c:pt>
                <c:pt idx="3465">
                  <c:v>0</c:v>
                </c:pt>
                <c:pt idx="3466">
                  <c:v>0.49778763475566357</c:v>
                </c:pt>
                <c:pt idx="3467">
                  <c:v>3.9353099764153167E-2</c:v>
                </c:pt>
                <c:pt idx="3468">
                  <c:v>0.10749647357743465</c:v>
                </c:pt>
                <c:pt idx="3469">
                  <c:v>0</c:v>
                </c:pt>
                <c:pt idx="3470">
                  <c:v>0.61599777937937017</c:v>
                </c:pt>
                <c:pt idx="3471">
                  <c:v>4.0222631298896243E-2</c:v>
                </c:pt>
                <c:pt idx="3472">
                  <c:v>0</c:v>
                </c:pt>
                <c:pt idx="3473">
                  <c:v>0.33976361481068268</c:v>
                </c:pt>
                <c:pt idx="3474">
                  <c:v>0.68183792873885052</c:v>
                </c:pt>
                <c:pt idx="3475">
                  <c:v>0.13869586212231749</c:v>
                </c:pt>
                <c:pt idx="3476">
                  <c:v>0</c:v>
                </c:pt>
                <c:pt idx="3477">
                  <c:v>0</c:v>
                </c:pt>
                <c:pt idx="3478">
                  <c:v>5.944932055097181E-2</c:v>
                </c:pt>
                <c:pt idx="3479">
                  <c:v>0</c:v>
                </c:pt>
                <c:pt idx="3480">
                  <c:v>0.45082749477641765</c:v>
                </c:pt>
                <c:pt idx="3481">
                  <c:v>0.48203912869632087</c:v>
                </c:pt>
                <c:pt idx="3482">
                  <c:v>0.36313917102063187</c:v>
                </c:pt>
                <c:pt idx="3483">
                  <c:v>0</c:v>
                </c:pt>
                <c:pt idx="3484">
                  <c:v>0</c:v>
                </c:pt>
                <c:pt idx="3485">
                  <c:v>0</c:v>
                </c:pt>
                <c:pt idx="3486">
                  <c:v>0</c:v>
                </c:pt>
                <c:pt idx="3487">
                  <c:v>0.4949028407068139</c:v>
                </c:pt>
                <c:pt idx="3488">
                  <c:v>0.19474928486070844</c:v>
                </c:pt>
                <c:pt idx="3489">
                  <c:v>0.11030429499674337</c:v>
                </c:pt>
                <c:pt idx="3490">
                  <c:v>7.5944292514225201E-2</c:v>
                </c:pt>
                <c:pt idx="3491">
                  <c:v>0</c:v>
                </c:pt>
                <c:pt idx="3492">
                  <c:v>0</c:v>
                </c:pt>
                <c:pt idx="3493">
                  <c:v>0</c:v>
                </c:pt>
                <c:pt idx="3494">
                  <c:v>0</c:v>
                </c:pt>
                <c:pt idx="3495">
                  <c:v>0.66963973749658035</c:v>
                </c:pt>
                <c:pt idx="3496">
                  <c:v>0.14672426343930672</c:v>
                </c:pt>
                <c:pt idx="3497">
                  <c:v>0</c:v>
                </c:pt>
                <c:pt idx="3498">
                  <c:v>4.3530310061211504E-2</c:v>
                </c:pt>
                <c:pt idx="3499">
                  <c:v>0</c:v>
                </c:pt>
                <c:pt idx="3500">
                  <c:v>0</c:v>
                </c:pt>
                <c:pt idx="3501">
                  <c:v>0</c:v>
                </c:pt>
                <c:pt idx="3502">
                  <c:v>0</c:v>
                </c:pt>
                <c:pt idx="3503">
                  <c:v>0.48545187347489555</c:v>
                </c:pt>
                <c:pt idx="3504">
                  <c:v>0.44580646472538349</c:v>
                </c:pt>
                <c:pt idx="3505">
                  <c:v>0.35990432968357483</c:v>
                </c:pt>
                <c:pt idx="3506">
                  <c:v>0</c:v>
                </c:pt>
                <c:pt idx="3507">
                  <c:v>0.630086349338568</c:v>
                </c:pt>
                <c:pt idx="3508">
                  <c:v>0.21638055017688321</c:v>
                </c:pt>
                <c:pt idx="3509">
                  <c:v>0</c:v>
                </c:pt>
                <c:pt idx="3510">
                  <c:v>0.49915068370974869</c:v>
                </c:pt>
                <c:pt idx="3511">
                  <c:v>0</c:v>
                </c:pt>
                <c:pt idx="3512">
                  <c:v>0.29076921222110091</c:v>
                </c:pt>
                <c:pt idx="3513">
                  <c:v>0.4545759567178726</c:v>
                </c:pt>
                <c:pt idx="3514">
                  <c:v>0</c:v>
                </c:pt>
                <c:pt idx="3515">
                  <c:v>4.0816091641186485E-2</c:v>
                </c:pt>
                <c:pt idx="3516">
                  <c:v>0</c:v>
                </c:pt>
                <c:pt idx="3517">
                  <c:v>0.19765962567684148</c:v>
                </c:pt>
                <c:pt idx="3518">
                  <c:v>0</c:v>
                </c:pt>
                <c:pt idx="3519">
                  <c:v>0</c:v>
                </c:pt>
                <c:pt idx="3520">
                  <c:v>0.57995166348675931</c:v>
                </c:pt>
                <c:pt idx="3521">
                  <c:v>0.50731476771432371</c:v>
                </c:pt>
                <c:pt idx="3522">
                  <c:v>0</c:v>
                </c:pt>
                <c:pt idx="3523">
                  <c:v>0.72664237238027285</c:v>
                </c:pt>
                <c:pt idx="3524">
                  <c:v>0</c:v>
                </c:pt>
                <c:pt idx="3525">
                  <c:v>0</c:v>
                </c:pt>
                <c:pt idx="3526">
                  <c:v>0.57909915494013908</c:v>
                </c:pt>
                <c:pt idx="3527">
                  <c:v>0</c:v>
                </c:pt>
                <c:pt idx="3528">
                  <c:v>0</c:v>
                </c:pt>
                <c:pt idx="3529">
                  <c:v>0.58905845929214351</c:v>
                </c:pt>
                <c:pt idx="3530">
                  <c:v>0</c:v>
                </c:pt>
                <c:pt idx="3531">
                  <c:v>0.14412112142509678</c:v>
                </c:pt>
                <c:pt idx="3532">
                  <c:v>0.43120276587780265</c:v>
                </c:pt>
                <c:pt idx="3533">
                  <c:v>0</c:v>
                </c:pt>
                <c:pt idx="3534">
                  <c:v>1.9604884038417904E-2</c:v>
                </c:pt>
                <c:pt idx="3535">
                  <c:v>0</c:v>
                </c:pt>
                <c:pt idx="3536">
                  <c:v>0.52394570936497653</c:v>
                </c:pt>
                <c:pt idx="3537">
                  <c:v>0</c:v>
                </c:pt>
                <c:pt idx="3538">
                  <c:v>0.15680767677130034</c:v>
                </c:pt>
                <c:pt idx="3539">
                  <c:v>0</c:v>
                </c:pt>
                <c:pt idx="3540">
                  <c:v>0</c:v>
                </c:pt>
                <c:pt idx="3541">
                  <c:v>0.23279251015074304</c:v>
                </c:pt>
                <c:pt idx="3542">
                  <c:v>0</c:v>
                </c:pt>
                <c:pt idx="3543">
                  <c:v>0.59655287578965444</c:v>
                </c:pt>
                <c:pt idx="3544">
                  <c:v>0</c:v>
                </c:pt>
                <c:pt idx="3545">
                  <c:v>0.29051823367316559</c:v>
                </c:pt>
                <c:pt idx="3546">
                  <c:v>0</c:v>
                </c:pt>
                <c:pt idx="3547">
                  <c:v>0</c:v>
                </c:pt>
                <c:pt idx="3548">
                  <c:v>0</c:v>
                </c:pt>
                <c:pt idx="3549">
                  <c:v>0.14829126814929749</c:v>
                </c:pt>
                <c:pt idx="3550">
                  <c:v>0.63363468264527045</c:v>
                </c:pt>
                <c:pt idx="3551">
                  <c:v>0.14282063071722176</c:v>
                </c:pt>
                <c:pt idx="3552">
                  <c:v>0</c:v>
                </c:pt>
                <c:pt idx="3553">
                  <c:v>0</c:v>
                </c:pt>
                <c:pt idx="3554">
                  <c:v>0.428654513939006</c:v>
                </c:pt>
                <c:pt idx="3555">
                  <c:v>0.60303137207445512</c:v>
                </c:pt>
                <c:pt idx="3556">
                  <c:v>7.9580954137221716E-2</c:v>
                </c:pt>
                <c:pt idx="3557">
                  <c:v>0</c:v>
                </c:pt>
                <c:pt idx="3558">
                  <c:v>0</c:v>
                </c:pt>
                <c:pt idx="3559">
                  <c:v>0.39408965992970946</c:v>
                </c:pt>
                <c:pt idx="3560">
                  <c:v>0.28237691313666508</c:v>
                </c:pt>
                <c:pt idx="3561">
                  <c:v>0</c:v>
                </c:pt>
                <c:pt idx="3562">
                  <c:v>0</c:v>
                </c:pt>
                <c:pt idx="3563">
                  <c:v>0.53264695720667654</c:v>
                </c:pt>
                <c:pt idx="3564">
                  <c:v>0</c:v>
                </c:pt>
                <c:pt idx="3565">
                  <c:v>0</c:v>
                </c:pt>
                <c:pt idx="3566">
                  <c:v>1.0833901447974959E-2</c:v>
                </c:pt>
                <c:pt idx="3567">
                  <c:v>0</c:v>
                </c:pt>
                <c:pt idx="3568">
                  <c:v>0</c:v>
                </c:pt>
                <c:pt idx="3569">
                  <c:v>0</c:v>
                </c:pt>
                <c:pt idx="3570">
                  <c:v>0</c:v>
                </c:pt>
                <c:pt idx="3571">
                  <c:v>0</c:v>
                </c:pt>
                <c:pt idx="3572">
                  <c:v>0.77699951588769245</c:v>
                </c:pt>
                <c:pt idx="3573">
                  <c:v>0</c:v>
                </c:pt>
                <c:pt idx="3574">
                  <c:v>0</c:v>
                </c:pt>
                <c:pt idx="3575">
                  <c:v>0</c:v>
                </c:pt>
                <c:pt idx="3576">
                  <c:v>2.6453659333046942E-2</c:v>
                </c:pt>
                <c:pt idx="3577">
                  <c:v>0</c:v>
                </c:pt>
                <c:pt idx="3578">
                  <c:v>0</c:v>
                </c:pt>
                <c:pt idx="3579">
                  <c:v>0</c:v>
                </c:pt>
                <c:pt idx="3580">
                  <c:v>0</c:v>
                </c:pt>
                <c:pt idx="3581">
                  <c:v>0</c:v>
                </c:pt>
                <c:pt idx="3582">
                  <c:v>0</c:v>
                </c:pt>
                <c:pt idx="3583">
                  <c:v>0</c:v>
                </c:pt>
                <c:pt idx="3584">
                  <c:v>0</c:v>
                </c:pt>
                <c:pt idx="3585">
                  <c:v>0.35025196250552743</c:v>
                </c:pt>
                <c:pt idx="3586">
                  <c:v>0.40081866624786794</c:v>
                </c:pt>
                <c:pt idx="3587">
                  <c:v>0</c:v>
                </c:pt>
                <c:pt idx="3588">
                  <c:v>0.7077262466652986</c:v>
                </c:pt>
                <c:pt idx="3589">
                  <c:v>0</c:v>
                </c:pt>
                <c:pt idx="3590">
                  <c:v>0</c:v>
                </c:pt>
                <c:pt idx="3591">
                  <c:v>0</c:v>
                </c:pt>
                <c:pt idx="3592">
                  <c:v>0</c:v>
                </c:pt>
                <c:pt idx="3593">
                  <c:v>0</c:v>
                </c:pt>
                <c:pt idx="3594">
                  <c:v>0</c:v>
                </c:pt>
                <c:pt idx="3595">
                  <c:v>0</c:v>
                </c:pt>
                <c:pt idx="3596">
                  <c:v>0</c:v>
                </c:pt>
                <c:pt idx="3597">
                  <c:v>0</c:v>
                </c:pt>
                <c:pt idx="3598">
                  <c:v>0</c:v>
                </c:pt>
                <c:pt idx="3599">
                  <c:v>0</c:v>
                </c:pt>
                <c:pt idx="3600">
                  <c:v>0.6439454106010587</c:v>
                </c:pt>
                <c:pt idx="3601">
                  <c:v>0</c:v>
                </c:pt>
                <c:pt idx="3602">
                  <c:v>0</c:v>
                </c:pt>
                <c:pt idx="3603">
                  <c:v>0</c:v>
                </c:pt>
                <c:pt idx="3604">
                  <c:v>0</c:v>
                </c:pt>
                <c:pt idx="3605">
                  <c:v>0</c:v>
                </c:pt>
                <c:pt idx="3606">
                  <c:v>0</c:v>
                </c:pt>
                <c:pt idx="3607">
                  <c:v>0.11092291601693412</c:v>
                </c:pt>
                <c:pt idx="3608">
                  <c:v>0.4788677219057576</c:v>
                </c:pt>
                <c:pt idx="3609">
                  <c:v>0</c:v>
                </c:pt>
                <c:pt idx="3610">
                  <c:v>0</c:v>
                </c:pt>
                <c:pt idx="3611">
                  <c:v>0</c:v>
                </c:pt>
                <c:pt idx="3612">
                  <c:v>0</c:v>
                </c:pt>
                <c:pt idx="3613">
                  <c:v>0</c:v>
                </c:pt>
                <c:pt idx="3614">
                  <c:v>0</c:v>
                </c:pt>
                <c:pt idx="3615">
                  <c:v>0</c:v>
                </c:pt>
                <c:pt idx="3616">
                  <c:v>0</c:v>
                </c:pt>
                <c:pt idx="3617">
                  <c:v>0</c:v>
                </c:pt>
                <c:pt idx="3618">
                  <c:v>1.9181949974993828E-3</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0.11836876534008692</c:v>
                </c:pt>
                <c:pt idx="3633">
                  <c:v>0.36339552282092569</c:v>
                </c:pt>
                <c:pt idx="3634">
                  <c:v>0.19752000361517555</c:v>
                </c:pt>
                <c:pt idx="3635">
                  <c:v>0.2127909526882143</c:v>
                </c:pt>
                <c:pt idx="3636">
                  <c:v>0</c:v>
                </c:pt>
                <c:pt idx="3637">
                  <c:v>0.10137162185582341</c:v>
                </c:pt>
                <c:pt idx="3638">
                  <c:v>6.0345713131813521E-2</c:v>
                </c:pt>
                <c:pt idx="3639">
                  <c:v>3.2890355185259089E-2</c:v>
                </c:pt>
                <c:pt idx="3640">
                  <c:v>0.11501069378273365</c:v>
                </c:pt>
                <c:pt idx="3641">
                  <c:v>0.12550137277329909</c:v>
                </c:pt>
                <c:pt idx="3642">
                  <c:v>0.22298213287367166</c:v>
                </c:pt>
                <c:pt idx="3643">
                  <c:v>1.759941159954574E-3</c:v>
                </c:pt>
                <c:pt idx="3644">
                  <c:v>0.1402762912270818</c:v>
                </c:pt>
                <c:pt idx="3645">
                  <c:v>0.34639384154039699</c:v>
                </c:pt>
                <c:pt idx="3646">
                  <c:v>0.13727557754607761</c:v>
                </c:pt>
                <c:pt idx="3647">
                  <c:v>0</c:v>
                </c:pt>
                <c:pt idx="3648">
                  <c:v>0</c:v>
                </c:pt>
                <c:pt idx="3649">
                  <c:v>0</c:v>
                </c:pt>
                <c:pt idx="3650">
                  <c:v>0</c:v>
                </c:pt>
                <c:pt idx="3651">
                  <c:v>0.12820910962762092</c:v>
                </c:pt>
                <c:pt idx="3652">
                  <c:v>0</c:v>
                </c:pt>
                <c:pt idx="3653">
                  <c:v>0</c:v>
                </c:pt>
                <c:pt idx="3654">
                  <c:v>5.1052343771700232E-2</c:v>
                </c:pt>
                <c:pt idx="3655">
                  <c:v>2.3373952041337485E-2</c:v>
                </c:pt>
                <c:pt idx="3656">
                  <c:v>0.11430362938923823</c:v>
                </c:pt>
                <c:pt idx="3657">
                  <c:v>0.20421230027059206</c:v>
                </c:pt>
                <c:pt idx="3658">
                  <c:v>0.23036121742041588</c:v>
                </c:pt>
                <c:pt idx="3659">
                  <c:v>0.35549451716869623</c:v>
                </c:pt>
                <c:pt idx="3660">
                  <c:v>0.32917446998218342</c:v>
                </c:pt>
                <c:pt idx="3661">
                  <c:v>6.4130170106626569E-2</c:v>
                </c:pt>
                <c:pt idx="3662">
                  <c:v>7.33352460876068E-3</c:v>
                </c:pt>
                <c:pt idx="3663">
                  <c:v>4.5119338587741198E-2</c:v>
                </c:pt>
                <c:pt idx="3664">
                  <c:v>3.0390351981927168E-2</c:v>
                </c:pt>
                <c:pt idx="3665">
                  <c:v>0.19006821708101315</c:v>
                </c:pt>
                <c:pt idx="3666">
                  <c:v>0.10676717038770518</c:v>
                </c:pt>
                <c:pt idx="3667">
                  <c:v>0.15632407893785805</c:v>
                </c:pt>
                <c:pt idx="3668">
                  <c:v>0.26101101826269013</c:v>
                </c:pt>
                <c:pt idx="3669">
                  <c:v>9.9366569397530372E-2</c:v>
                </c:pt>
                <c:pt idx="3670">
                  <c:v>1.0757071254829166E-2</c:v>
                </c:pt>
                <c:pt idx="3671">
                  <c:v>3.2763774356538579E-2</c:v>
                </c:pt>
                <c:pt idx="3672">
                  <c:v>0.2252470223245534</c:v>
                </c:pt>
                <c:pt idx="3673">
                  <c:v>0.12242760756515721</c:v>
                </c:pt>
                <c:pt idx="3674">
                  <c:v>0.176492888545943</c:v>
                </c:pt>
                <c:pt idx="3675">
                  <c:v>0.22684064358252823</c:v>
                </c:pt>
                <c:pt idx="3676">
                  <c:v>0.23614197400897791</c:v>
                </c:pt>
                <c:pt idx="3677">
                  <c:v>0.274182132242556</c:v>
                </c:pt>
                <c:pt idx="3678">
                  <c:v>0</c:v>
                </c:pt>
                <c:pt idx="3679">
                  <c:v>1.2487177933119801E-2</c:v>
                </c:pt>
                <c:pt idx="3680">
                  <c:v>0</c:v>
                </c:pt>
                <c:pt idx="3681">
                  <c:v>0.25799400482287155</c:v>
                </c:pt>
                <c:pt idx="3682">
                  <c:v>0</c:v>
                </c:pt>
                <c:pt idx="3683">
                  <c:v>0</c:v>
                </c:pt>
                <c:pt idx="3684">
                  <c:v>0.18637953408341282</c:v>
                </c:pt>
                <c:pt idx="3685">
                  <c:v>5.1265765419067556E-2</c:v>
                </c:pt>
                <c:pt idx="3686">
                  <c:v>0.10696692919009056</c:v>
                </c:pt>
                <c:pt idx="3687">
                  <c:v>0</c:v>
                </c:pt>
                <c:pt idx="3688">
                  <c:v>6.7197583123343122E-3</c:v>
                </c:pt>
                <c:pt idx="3689">
                  <c:v>0</c:v>
                </c:pt>
                <c:pt idx="3690">
                  <c:v>1.0218958491991592E-2</c:v>
                </c:pt>
                <c:pt idx="3691">
                  <c:v>0</c:v>
                </c:pt>
                <c:pt idx="3692">
                  <c:v>0</c:v>
                </c:pt>
                <c:pt idx="3693">
                  <c:v>0</c:v>
                </c:pt>
                <c:pt idx="3694">
                  <c:v>0</c:v>
                </c:pt>
                <c:pt idx="3695">
                  <c:v>0</c:v>
                </c:pt>
                <c:pt idx="3696">
                  <c:v>0</c:v>
                </c:pt>
                <c:pt idx="3697">
                  <c:v>0</c:v>
                </c:pt>
                <c:pt idx="3698">
                  <c:v>0</c:v>
                </c:pt>
                <c:pt idx="3699">
                  <c:v>0</c:v>
                </c:pt>
                <c:pt idx="3700">
                  <c:v>0</c:v>
                </c:pt>
                <c:pt idx="3701">
                  <c:v>0.18123116775913553</c:v>
                </c:pt>
                <c:pt idx="3702">
                  <c:v>0.11368281403711653</c:v>
                </c:pt>
                <c:pt idx="3703">
                  <c:v>0.24607302511518836</c:v>
                </c:pt>
                <c:pt idx="3704">
                  <c:v>1.3750816136415097E-2</c:v>
                </c:pt>
                <c:pt idx="3705">
                  <c:v>0.18809641120974843</c:v>
                </c:pt>
                <c:pt idx="3706">
                  <c:v>0.16933986107562538</c:v>
                </c:pt>
                <c:pt idx="3707">
                  <c:v>0</c:v>
                </c:pt>
                <c:pt idx="3708">
                  <c:v>0.13290964771536964</c:v>
                </c:pt>
                <c:pt idx="3709">
                  <c:v>0.20964138590267348</c:v>
                </c:pt>
                <c:pt idx="3710">
                  <c:v>0.12786580439710668</c:v>
                </c:pt>
                <c:pt idx="3711">
                  <c:v>0</c:v>
                </c:pt>
                <c:pt idx="3712">
                  <c:v>0</c:v>
                </c:pt>
                <c:pt idx="3713">
                  <c:v>0</c:v>
                </c:pt>
                <c:pt idx="3714">
                  <c:v>5.4699735068008973E-2</c:v>
                </c:pt>
                <c:pt idx="3715">
                  <c:v>0</c:v>
                </c:pt>
                <c:pt idx="3716">
                  <c:v>0.2670102779487773</c:v>
                </c:pt>
                <c:pt idx="3717">
                  <c:v>0.12519680319049917</c:v>
                </c:pt>
                <c:pt idx="3718">
                  <c:v>0</c:v>
                </c:pt>
                <c:pt idx="3719">
                  <c:v>0</c:v>
                </c:pt>
                <c:pt idx="3720">
                  <c:v>0</c:v>
                </c:pt>
                <c:pt idx="3721">
                  <c:v>0</c:v>
                </c:pt>
                <c:pt idx="3722">
                  <c:v>6.6469440394563498E-3</c:v>
                </c:pt>
                <c:pt idx="3723">
                  <c:v>0.32350865246427868</c:v>
                </c:pt>
                <c:pt idx="3724">
                  <c:v>1.0279895800549202E-2</c:v>
                </c:pt>
                <c:pt idx="3725">
                  <c:v>0</c:v>
                </c:pt>
                <c:pt idx="3726">
                  <c:v>0</c:v>
                </c:pt>
                <c:pt idx="3727">
                  <c:v>0</c:v>
                </c:pt>
                <c:pt idx="3728">
                  <c:v>0</c:v>
                </c:pt>
                <c:pt idx="3729">
                  <c:v>0.10068408281818775</c:v>
                </c:pt>
                <c:pt idx="3730">
                  <c:v>0</c:v>
                </c:pt>
                <c:pt idx="3731">
                  <c:v>0</c:v>
                </c:pt>
                <c:pt idx="3732">
                  <c:v>0</c:v>
                </c:pt>
                <c:pt idx="3733">
                  <c:v>0</c:v>
                </c:pt>
                <c:pt idx="3734">
                  <c:v>0</c:v>
                </c:pt>
                <c:pt idx="3735">
                  <c:v>0</c:v>
                </c:pt>
                <c:pt idx="3736">
                  <c:v>8.7969059601804359E-3</c:v>
                </c:pt>
                <c:pt idx="3737">
                  <c:v>0.1566649856062014</c:v>
                </c:pt>
                <c:pt idx="3738">
                  <c:v>3.511445657148535E-3</c:v>
                </c:pt>
                <c:pt idx="3739">
                  <c:v>9.7416594153739988E-2</c:v>
                </c:pt>
                <c:pt idx="3740">
                  <c:v>3.6788482776581186E-2</c:v>
                </c:pt>
                <c:pt idx="3741">
                  <c:v>6.5959420405212021E-2</c:v>
                </c:pt>
                <c:pt idx="3742">
                  <c:v>1.0114627536827324E-3</c:v>
                </c:pt>
                <c:pt idx="3743">
                  <c:v>4.0219138986429842E-2</c:v>
                </c:pt>
                <c:pt idx="3744">
                  <c:v>2.6525909448454465E-3</c:v>
                </c:pt>
                <c:pt idx="3745">
                  <c:v>0.16696585309785669</c:v>
                </c:pt>
                <c:pt idx="3746">
                  <c:v>9.169692052344848E-2</c:v>
                </c:pt>
                <c:pt idx="3747">
                  <c:v>0.37790886421720959</c:v>
                </c:pt>
                <c:pt idx="3748">
                  <c:v>0.14649158387068292</c:v>
                </c:pt>
                <c:pt idx="3749">
                  <c:v>5.8606243378722965E-2</c:v>
                </c:pt>
                <c:pt idx="3750">
                  <c:v>8.3731531970397691E-2</c:v>
                </c:pt>
                <c:pt idx="3751">
                  <c:v>1.5465402999990057E-4</c:v>
                </c:pt>
                <c:pt idx="3752">
                  <c:v>0.24419767056533298</c:v>
                </c:pt>
                <c:pt idx="3753">
                  <c:v>0.65912949231480378</c:v>
                </c:pt>
                <c:pt idx="3754">
                  <c:v>0.2757657620638081</c:v>
                </c:pt>
                <c:pt idx="3755">
                  <c:v>0.18376198044921485</c:v>
                </c:pt>
                <c:pt idx="3756">
                  <c:v>0.14787302634111485</c:v>
                </c:pt>
                <c:pt idx="3757">
                  <c:v>0.15694770863937851</c:v>
                </c:pt>
                <c:pt idx="3758">
                  <c:v>9.6140927474572174E-2</c:v>
                </c:pt>
                <c:pt idx="3759">
                  <c:v>0.23435754191993582</c:v>
                </c:pt>
                <c:pt idx="3760">
                  <c:v>0.31962013082951024</c:v>
                </c:pt>
                <c:pt idx="3761">
                  <c:v>0.25197215173120996</c:v>
                </c:pt>
                <c:pt idx="3762">
                  <c:v>0.10440881887677868</c:v>
                </c:pt>
                <c:pt idx="3763">
                  <c:v>0.18720800075184366</c:v>
                </c:pt>
                <c:pt idx="3764">
                  <c:v>0.42396836548478162</c:v>
                </c:pt>
                <c:pt idx="3765">
                  <c:v>1.9533152767925815E-2</c:v>
                </c:pt>
                <c:pt idx="3766">
                  <c:v>0</c:v>
                </c:pt>
                <c:pt idx="3767">
                  <c:v>5.7154934599097831E-2</c:v>
                </c:pt>
                <c:pt idx="3768">
                  <c:v>0.16198961321194294</c:v>
                </c:pt>
                <c:pt idx="3769">
                  <c:v>2.0362482923540326E-6</c:v>
                </c:pt>
                <c:pt idx="3770">
                  <c:v>0.18459754149889548</c:v>
                </c:pt>
                <c:pt idx="3771">
                  <c:v>0.23613630673415992</c:v>
                </c:pt>
                <c:pt idx="3772">
                  <c:v>0.11218654026296428</c:v>
                </c:pt>
                <c:pt idx="3773">
                  <c:v>2.7999039426602019E-3</c:v>
                </c:pt>
                <c:pt idx="3774">
                  <c:v>0.27595517668766467</c:v>
                </c:pt>
                <c:pt idx="3775">
                  <c:v>0.1818390779809832</c:v>
                </c:pt>
                <c:pt idx="3776">
                  <c:v>0.25965094106476527</c:v>
                </c:pt>
                <c:pt idx="3777">
                  <c:v>0.36377763425873111</c:v>
                </c:pt>
                <c:pt idx="3778">
                  <c:v>0.28268151522148988</c:v>
                </c:pt>
                <c:pt idx="3779">
                  <c:v>0</c:v>
                </c:pt>
                <c:pt idx="3780">
                  <c:v>0</c:v>
                </c:pt>
                <c:pt idx="3781">
                  <c:v>2.3001221292969453E-2</c:v>
                </c:pt>
                <c:pt idx="3782">
                  <c:v>5.2587325120703354E-2</c:v>
                </c:pt>
                <c:pt idx="3783">
                  <c:v>7.2208407526310435E-3</c:v>
                </c:pt>
                <c:pt idx="3784">
                  <c:v>0</c:v>
                </c:pt>
                <c:pt idx="3785">
                  <c:v>1.2817578487440582E-2</c:v>
                </c:pt>
                <c:pt idx="3786">
                  <c:v>0</c:v>
                </c:pt>
                <c:pt idx="3787">
                  <c:v>0.47823108607245729</c:v>
                </c:pt>
                <c:pt idx="3788">
                  <c:v>0.45920531687391702</c:v>
                </c:pt>
                <c:pt idx="3789">
                  <c:v>0</c:v>
                </c:pt>
                <c:pt idx="3790">
                  <c:v>0</c:v>
                </c:pt>
                <c:pt idx="3791">
                  <c:v>0.17400122702501639</c:v>
                </c:pt>
                <c:pt idx="3792">
                  <c:v>0</c:v>
                </c:pt>
                <c:pt idx="3793">
                  <c:v>0</c:v>
                </c:pt>
                <c:pt idx="3794">
                  <c:v>8.4121091871219526E-3</c:v>
                </c:pt>
                <c:pt idx="3795">
                  <c:v>6.1898216777733935E-4</c:v>
                </c:pt>
                <c:pt idx="3796">
                  <c:v>0</c:v>
                </c:pt>
                <c:pt idx="3797">
                  <c:v>4.0789783137022591E-2</c:v>
                </c:pt>
                <c:pt idx="3798">
                  <c:v>4.6462224591342825E-2</c:v>
                </c:pt>
                <c:pt idx="3799">
                  <c:v>2.5694463800940509E-2</c:v>
                </c:pt>
                <c:pt idx="3800">
                  <c:v>0</c:v>
                </c:pt>
                <c:pt idx="3801">
                  <c:v>8.8632896559544663E-2</c:v>
                </c:pt>
                <c:pt idx="3802">
                  <c:v>0.17339402409306331</c:v>
                </c:pt>
                <c:pt idx="3803">
                  <c:v>0.10313121185587665</c:v>
                </c:pt>
                <c:pt idx="3804">
                  <c:v>0</c:v>
                </c:pt>
                <c:pt idx="3805">
                  <c:v>0.20886751842170093</c:v>
                </c:pt>
                <c:pt idx="3806">
                  <c:v>0.31570538781370039</c:v>
                </c:pt>
                <c:pt idx="3807">
                  <c:v>0</c:v>
                </c:pt>
                <c:pt idx="3808">
                  <c:v>0</c:v>
                </c:pt>
                <c:pt idx="3809">
                  <c:v>0</c:v>
                </c:pt>
                <c:pt idx="3810">
                  <c:v>0</c:v>
                </c:pt>
                <c:pt idx="3811">
                  <c:v>0</c:v>
                </c:pt>
                <c:pt idx="3812">
                  <c:v>0</c:v>
                </c:pt>
                <c:pt idx="3813">
                  <c:v>0.15979509503200601</c:v>
                </c:pt>
                <c:pt idx="3814">
                  <c:v>0</c:v>
                </c:pt>
                <c:pt idx="3815">
                  <c:v>0.20398167140238899</c:v>
                </c:pt>
                <c:pt idx="3816">
                  <c:v>0</c:v>
                </c:pt>
                <c:pt idx="3817">
                  <c:v>0</c:v>
                </c:pt>
                <c:pt idx="3818">
                  <c:v>0</c:v>
                </c:pt>
                <c:pt idx="3819">
                  <c:v>0</c:v>
                </c:pt>
                <c:pt idx="3820">
                  <c:v>0</c:v>
                </c:pt>
                <c:pt idx="3821">
                  <c:v>0</c:v>
                </c:pt>
                <c:pt idx="3822">
                  <c:v>1.968518507144856E-2</c:v>
                </c:pt>
                <c:pt idx="3823">
                  <c:v>0</c:v>
                </c:pt>
                <c:pt idx="3824">
                  <c:v>0</c:v>
                </c:pt>
                <c:pt idx="3825">
                  <c:v>0</c:v>
                </c:pt>
                <c:pt idx="3826">
                  <c:v>0</c:v>
                </c:pt>
                <c:pt idx="3827">
                  <c:v>0</c:v>
                </c:pt>
                <c:pt idx="3828">
                  <c:v>0</c:v>
                </c:pt>
                <c:pt idx="3829">
                  <c:v>0</c:v>
                </c:pt>
                <c:pt idx="3830">
                  <c:v>0</c:v>
                </c:pt>
                <c:pt idx="3831">
                  <c:v>0</c:v>
                </c:pt>
                <c:pt idx="3832">
                  <c:v>0</c:v>
                </c:pt>
                <c:pt idx="3833">
                  <c:v>0</c:v>
                </c:pt>
                <c:pt idx="3834">
                  <c:v>0.13062581297507747</c:v>
                </c:pt>
                <c:pt idx="3835">
                  <c:v>0</c:v>
                </c:pt>
                <c:pt idx="3836">
                  <c:v>0</c:v>
                </c:pt>
                <c:pt idx="3837">
                  <c:v>0.36975714041610835</c:v>
                </c:pt>
                <c:pt idx="3838">
                  <c:v>0</c:v>
                </c:pt>
                <c:pt idx="3839">
                  <c:v>0</c:v>
                </c:pt>
                <c:pt idx="3840">
                  <c:v>0</c:v>
                </c:pt>
                <c:pt idx="3841">
                  <c:v>0</c:v>
                </c:pt>
                <c:pt idx="3842">
                  <c:v>0</c:v>
                </c:pt>
                <c:pt idx="3843">
                  <c:v>0</c:v>
                </c:pt>
                <c:pt idx="3844">
                  <c:v>0</c:v>
                </c:pt>
                <c:pt idx="3845">
                  <c:v>0</c:v>
                </c:pt>
                <c:pt idx="3846">
                  <c:v>0.10488457954315143</c:v>
                </c:pt>
                <c:pt idx="3847">
                  <c:v>0</c:v>
                </c:pt>
                <c:pt idx="3848">
                  <c:v>0</c:v>
                </c:pt>
                <c:pt idx="3849">
                  <c:v>0</c:v>
                </c:pt>
                <c:pt idx="3850">
                  <c:v>0</c:v>
                </c:pt>
                <c:pt idx="3851">
                  <c:v>0</c:v>
                </c:pt>
                <c:pt idx="3852">
                  <c:v>0</c:v>
                </c:pt>
                <c:pt idx="3853">
                  <c:v>0</c:v>
                </c:pt>
                <c:pt idx="3854">
                  <c:v>0</c:v>
                </c:pt>
                <c:pt idx="3855">
                  <c:v>0</c:v>
                </c:pt>
                <c:pt idx="3856">
                  <c:v>0</c:v>
                </c:pt>
                <c:pt idx="3857">
                  <c:v>0</c:v>
                </c:pt>
                <c:pt idx="3858">
                  <c:v>5.1357944249293165E-2</c:v>
                </c:pt>
                <c:pt idx="3859">
                  <c:v>0</c:v>
                </c:pt>
                <c:pt idx="3860">
                  <c:v>0</c:v>
                </c:pt>
                <c:pt idx="3861">
                  <c:v>0</c:v>
                </c:pt>
                <c:pt idx="3862">
                  <c:v>0</c:v>
                </c:pt>
                <c:pt idx="3863">
                  <c:v>0</c:v>
                </c:pt>
                <c:pt idx="3864">
                  <c:v>0</c:v>
                </c:pt>
                <c:pt idx="3865">
                  <c:v>0</c:v>
                </c:pt>
                <c:pt idx="3866">
                  <c:v>0</c:v>
                </c:pt>
                <c:pt idx="3867">
                  <c:v>0</c:v>
                </c:pt>
                <c:pt idx="3868">
                  <c:v>0.23109286007399979</c:v>
                </c:pt>
                <c:pt idx="3869">
                  <c:v>2.7962423244262322E-2</c:v>
                </c:pt>
                <c:pt idx="3870">
                  <c:v>0.34799293076138454</c:v>
                </c:pt>
                <c:pt idx="3871">
                  <c:v>1.1862968880321442E-2</c:v>
                </c:pt>
                <c:pt idx="3872">
                  <c:v>0.20449809664417345</c:v>
                </c:pt>
                <c:pt idx="3873">
                  <c:v>0</c:v>
                </c:pt>
                <c:pt idx="3874">
                  <c:v>7.016804861773443E-2</c:v>
                </c:pt>
                <c:pt idx="3875">
                  <c:v>0.11222933668159474</c:v>
                </c:pt>
                <c:pt idx="3876">
                  <c:v>0</c:v>
                </c:pt>
                <c:pt idx="3877">
                  <c:v>6.9654956954637928E-2</c:v>
                </c:pt>
                <c:pt idx="3878">
                  <c:v>1.1569715065767492E-2</c:v>
                </c:pt>
                <c:pt idx="3879">
                  <c:v>0.25323520344088041</c:v>
                </c:pt>
                <c:pt idx="3880">
                  <c:v>0.2656646687903173</c:v>
                </c:pt>
                <c:pt idx="3881">
                  <c:v>8.6917448722330249E-3</c:v>
                </c:pt>
                <c:pt idx="3882">
                  <c:v>0.17627299284369721</c:v>
                </c:pt>
                <c:pt idx="3883">
                  <c:v>8.5075018569239521E-4</c:v>
                </c:pt>
                <c:pt idx="3884">
                  <c:v>0.29508581739329359</c:v>
                </c:pt>
                <c:pt idx="3885">
                  <c:v>9.0415044972256664E-2</c:v>
                </c:pt>
                <c:pt idx="3886">
                  <c:v>3.9539102540390933E-2</c:v>
                </c:pt>
                <c:pt idx="3887">
                  <c:v>2.5545491867891991E-2</c:v>
                </c:pt>
                <c:pt idx="3888">
                  <c:v>5.3685833221126841E-2</c:v>
                </c:pt>
                <c:pt idx="3889">
                  <c:v>9.372006734676093E-3</c:v>
                </c:pt>
                <c:pt idx="3890">
                  <c:v>7.420544719410696E-2</c:v>
                </c:pt>
                <c:pt idx="3891">
                  <c:v>0.12253438284017826</c:v>
                </c:pt>
                <c:pt idx="3892">
                  <c:v>6.8866186788964612E-2</c:v>
                </c:pt>
                <c:pt idx="3893">
                  <c:v>0.1128317862998225</c:v>
                </c:pt>
                <c:pt idx="3894">
                  <c:v>0.30077704599368588</c:v>
                </c:pt>
                <c:pt idx="3895">
                  <c:v>0.26381494794083554</c:v>
                </c:pt>
                <c:pt idx="3896">
                  <c:v>0.19041137491943877</c:v>
                </c:pt>
                <c:pt idx="3897">
                  <c:v>0.13803478568310917</c:v>
                </c:pt>
                <c:pt idx="3898">
                  <c:v>0.16643386264498014</c:v>
                </c:pt>
                <c:pt idx="3899">
                  <c:v>9.4891128833062485E-2</c:v>
                </c:pt>
                <c:pt idx="3900">
                  <c:v>4.0555117585876641E-2</c:v>
                </c:pt>
                <c:pt idx="3901">
                  <c:v>0.27659813799170418</c:v>
                </c:pt>
                <c:pt idx="3902">
                  <c:v>0.46192806358233185</c:v>
                </c:pt>
                <c:pt idx="3903">
                  <c:v>5.2743044590102692E-2</c:v>
                </c:pt>
                <c:pt idx="3904">
                  <c:v>2.6880642816516274E-2</c:v>
                </c:pt>
                <c:pt idx="3905">
                  <c:v>0.68338086595973324</c:v>
                </c:pt>
                <c:pt idx="3906">
                  <c:v>0.25466483145580426</c:v>
                </c:pt>
                <c:pt idx="3907">
                  <c:v>0.4065610890739581</c:v>
                </c:pt>
                <c:pt idx="3908">
                  <c:v>0.10190042993596091</c:v>
                </c:pt>
                <c:pt idx="3909">
                  <c:v>0.11369289672631078</c:v>
                </c:pt>
                <c:pt idx="3910">
                  <c:v>0.31900268221790484</c:v>
                </c:pt>
                <c:pt idx="3911">
                  <c:v>0.11534737718854597</c:v>
                </c:pt>
                <c:pt idx="3912">
                  <c:v>0.13796409386840744</c:v>
                </c:pt>
                <c:pt idx="3913">
                  <c:v>9.4395314085402277E-2</c:v>
                </c:pt>
                <c:pt idx="3914">
                  <c:v>0.13397980519730271</c:v>
                </c:pt>
                <c:pt idx="3915">
                  <c:v>0.11729376941614458</c:v>
                </c:pt>
                <c:pt idx="3916">
                  <c:v>0.15328824363855961</c:v>
                </c:pt>
                <c:pt idx="3917">
                  <c:v>6.0322674223124109E-2</c:v>
                </c:pt>
                <c:pt idx="3918">
                  <c:v>5.9795055668971805E-5</c:v>
                </c:pt>
                <c:pt idx="3919">
                  <c:v>0.23857838164511216</c:v>
                </c:pt>
                <c:pt idx="3920">
                  <c:v>4.7094684227157402E-4</c:v>
                </c:pt>
                <c:pt idx="3921">
                  <c:v>2.7711521684561549E-2</c:v>
                </c:pt>
                <c:pt idx="3922">
                  <c:v>0.26532158036140613</c:v>
                </c:pt>
                <c:pt idx="3923">
                  <c:v>0.15037799848985239</c:v>
                </c:pt>
                <c:pt idx="3924">
                  <c:v>0.25226421573561136</c:v>
                </c:pt>
                <c:pt idx="3925">
                  <c:v>0.42512653839297376</c:v>
                </c:pt>
                <c:pt idx="3926">
                  <c:v>8.5660085456310209E-2</c:v>
                </c:pt>
                <c:pt idx="3927">
                  <c:v>0.15133202114551178</c:v>
                </c:pt>
                <c:pt idx="3928">
                  <c:v>6.8859409901601831E-2</c:v>
                </c:pt>
                <c:pt idx="3929">
                  <c:v>2.0947606543843839E-2</c:v>
                </c:pt>
                <c:pt idx="3930">
                  <c:v>0.22735303429990947</c:v>
                </c:pt>
                <c:pt idx="3931">
                  <c:v>0.10558516344252056</c:v>
                </c:pt>
                <c:pt idx="3932">
                  <c:v>0.29969346417376008</c:v>
                </c:pt>
                <c:pt idx="3933">
                  <c:v>0.26548677244114666</c:v>
                </c:pt>
                <c:pt idx="3934">
                  <c:v>2.7806419368747424E-2</c:v>
                </c:pt>
                <c:pt idx="3935">
                  <c:v>7.1692779280332006E-2</c:v>
                </c:pt>
                <c:pt idx="3936">
                  <c:v>1.1265485311523324E-3</c:v>
                </c:pt>
                <c:pt idx="3937">
                  <c:v>0.11486319687102582</c:v>
                </c:pt>
                <c:pt idx="3938">
                  <c:v>0.11479210654961229</c:v>
                </c:pt>
                <c:pt idx="3939">
                  <c:v>0.18214347374997883</c:v>
                </c:pt>
                <c:pt idx="3940">
                  <c:v>5.7623958359408901E-5</c:v>
                </c:pt>
                <c:pt idx="3941">
                  <c:v>0.34091922646309636</c:v>
                </c:pt>
                <c:pt idx="3942">
                  <c:v>0.15828311630474956</c:v>
                </c:pt>
                <c:pt idx="3943">
                  <c:v>0.16512769458129531</c:v>
                </c:pt>
                <c:pt idx="3944">
                  <c:v>0.26617707041331756</c:v>
                </c:pt>
                <c:pt idx="3945">
                  <c:v>0</c:v>
                </c:pt>
                <c:pt idx="3946">
                  <c:v>0.16948998576468793</c:v>
                </c:pt>
                <c:pt idx="3947">
                  <c:v>0.1266543721338983</c:v>
                </c:pt>
                <c:pt idx="3948">
                  <c:v>0.20052178361462808</c:v>
                </c:pt>
                <c:pt idx="3949">
                  <c:v>0.2255472964487571</c:v>
                </c:pt>
                <c:pt idx="3950">
                  <c:v>5.3251699377439815E-2</c:v>
                </c:pt>
                <c:pt idx="3951">
                  <c:v>2.9282634690653508E-2</c:v>
                </c:pt>
                <c:pt idx="3952">
                  <c:v>0</c:v>
                </c:pt>
                <c:pt idx="3953">
                  <c:v>0.3340594739585927</c:v>
                </c:pt>
                <c:pt idx="3954">
                  <c:v>0.22562556319408747</c:v>
                </c:pt>
                <c:pt idx="3955">
                  <c:v>0.22866119378115432</c:v>
                </c:pt>
                <c:pt idx="3956">
                  <c:v>0.59321938123061413</c:v>
                </c:pt>
                <c:pt idx="3957">
                  <c:v>0.11771925189330151</c:v>
                </c:pt>
                <c:pt idx="3958">
                  <c:v>0.23934951426933848</c:v>
                </c:pt>
                <c:pt idx="3959">
                  <c:v>0.12617653088775801</c:v>
                </c:pt>
                <c:pt idx="3960">
                  <c:v>0.11310788463701145</c:v>
                </c:pt>
                <c:pt idx="3961">
                  <c:v>0.14865541720324388</c:v>
                </c:pt>
                <c:pt idx="3962">
                  <c:v>9.4002061884804033E-2</c:v>
                </c:pt>
                <c:pt idx="3963">
                  <c:v>0.21069439861762013</c:v>
                </c:pt>
                <c:pt idx="3964">
                  <c:v>0.17982478716169112</c:v>
                </c:pt>
                <c:pt idx="3965">
                  <c:v>0.28842186652633434</c:v>
                </c:pt>
                <c:pt idx="3966">
                  <c:v>1.1734129976884427E-3</c:v>
                </c:pt>
                <c:pt idx="3967">
                  <c:v>0.21955776710085292</c:v>
                </c:pt>
                <c:pt idx="3968">
                  <c:v>1.7650117720193332E-2</c:v>
                </c:pt>
                <c:pt idx="3969">
                  <c:v>0.27951339554690396</c:v>
                </c:pt>
                <c:pt idx="3970">
                  <c:v>5.5003565756003958E-2</c:v>
                </c:pt>
                <c:pt idx="3971">
                  <c:v>0.30700151901115347</c:v>
                </c:pt>
                <c:pt idx="3972">
                  <c:v>0.3312086266824279</c:v>
                </c:pt>
                <c:pt idx="3973">
                  <c:v>0.30661179661528082</c:v>
                </c:pt>
                <c:pt idx="3974">
                  <c:v>0.15303981147622053</c:v>
                </c:pt>
                <c:pt idx="3975">
                  <c:v>0.22265562589355872</c:v>
                </c:pt>
                <c:pt idx="3976">
                  <c:v>0.10934557363508753</c:v>
                </c:pt>
                <c:pt idx="3977">
                  <c:v>0.36713656742900524</c:v>
                </c:pt>
                <c:pt idx="3978">
                  <c:v>0.29512505169383113</c:v>
                </c:pt>
                <c:pt idx="3979">
                  <c:v>0.11291895092319945</c:v>
                </c:pt>
                <c:pt idx="3980">
                  <c:v>0.15586138956458559</c:v>
                </c:pt>
                <c:pt idx="3981">
                  <c:v>0.21741541681537979</c:v>
                </c:pt>
                <c:pt idx="3982">
                  <c:v>0.11589637263724047</c:v>
                </c:pt>
                <c:pt idx="3983">
                  <c:v>0.25588720037349361</c:v>
                </c:pt>
                <c:pt idx="3984">
                  <c:v>0.24553701203305203</c:v>
                </c:pt>
                <c:pt idx="3985">
                  <c:v>0.12768308826870242</c:v>
                </c:pt>
                <c:pt idx="3986">
                  <c:v>0.29163222102332287</c:v>
                </c:pt>
                <c:pt idx="3987">
                  <c:v>7.1624397174871152E-2</c:v>
                </c:pt>
                <c:pt idx="3988">
                  <c:v>4.2481941704507351E-2</c:v>
                </c:pt>
                <c:pt idx="3989">
                  <c:v>0</c:v>
                </c:pt>
                <c:pt idx="3990">
                  <c:v>8.1931326109532271E-2</c:v>
                </c:pt>
                <c:pt idx="3991">
                  <c:v>0.46268396440548709</c:v>
                </c:pt>
                <c:pt idx="3992">
                  <c:v>0.1676083617659796</c:v>
                </c:pt>
                <c:pt idx="3993">
                  <c:v>8.5510438813160242E-2</c:v>
                </c:pt>
                <c:pt idx="3994">
                  <c:v>1.3108599260165426E-2</c:v>
                </c:pt>
                <c:pt idx="3995">
                  <c:v>0.14409633825949333</c:v>
                </c:pt>
                <c:pt idx="3996">
                  <c:v>0.10478877702795962</c:v>
                </c:pt>
                <c:pt idx="3997">
                  <c:v>5.1642498865987409E-2</c:v>
                </c:pt>
                <c:pt idx="3998">
                  <c:v>0.1253432596806929</c:v>
                </c:pt>
                <c:pt idx="3999">
                  <c:v>3.9206357717313803E-2</c:v>
                </c:pt>
                <c:pt idx="4000">
                  <c:v>7.6905644661645373E-2</c:v>
                </c:pt>
                <c:pt idx="4001">
                  <c:v>0.10108393228795341</c:v>
                </c:pt>
                <c:pt idx="4002">
                  <c:v>0.11884806533188226</c:v>
                </c:pt>
                <c:pt idx="4003">
                  <c:v>0</c:v>
                </c:pt>
                <c:pt idx="4004">
                  <c:v>0.30540507747320711</c:v>
                </c:pt>
                <c:pt idx="4005">
                  <c:v>0</c:v>
                </c:pt>
                <c:pt idx="4006">
                  <c:v>0.11310022651127045</c:v>
                </c:pt>
                <c:pt idx="4007">
                  <c:v>0</c:v>
                </c:pt>
                <c:pt idx="4008">
                  <c:v>0.67719682801335235</c:v>
                </c:pt>
                <c:pt idx="4009">
                  <c:v>0</c:v>
                </c:pt>
                <c:pt idx="4010">
                  <c:v>0.39871053696626618</c:v>
                </c:pt>
                <c:pt idx="4011">
                  <c:v>1.4042735579306977E-4</c:v>
                </c:pt>
                <c:pt idx="4012">
                  <c:v>3.188757159213703E-2</c:v>
                </c:pt>
                <c:pt idx="4013">
                  <c:v>0</c:v>
                </c:pt>
                <c:pt idx="4014">
                  <c:v>0.73740463161957093</c:v>
                </c:pt>
                <c:pt idx="4015">
                  <c:v>1.0278946426807763E-3</c:v>
                </c:pt>
                <c:pt idx="4016">
                  <c:v>5.6001288639862378E-3</c:v>
                </c:pt>
                <c:pt idx="4017">
                  <c:v>0.31214969880646054</c:v>
                </c:pt>
                <c:pt idx="4018">
                  <c:v>0</c:v>
                </c:pt>
                <c:pt idx="4019">
                  <c:v>0.47159899700606112</c:v>
                </c:pt>
                <c:pt idx="4020">
                  <c:v>0.20333108459184265</c:v>
                </c:pt>
                <c:pt idx="4021">
                  <c:v>6.5990536698759997E-2</c:v>
                </c:pt>
                <c:pt idx="4022">
                  <c:v>0</c:v>
                </c:pt>
                <c:pt idx="4023">
                  <c:v>0.1638528293309596</c:v>
                </c:pt>
                <c:pt idx="4024">
                  <c:v>0</c:v>
                </c:pt>
                <c:pt idx="4025">
                  <c:v>0</c:v>
                </c:pt>
                <c:pt idx="4026">
                  <c:v>9.3615440676151126E-3</c:v>
                </c:pt>
                <c:pt idx="4027">
                  <c:v>0.23000422840616175</c:v>
                </c:pt>
                <c:pt idx="4028">
                  <c:v>0</c:v>
                </c:pt>
                <c:pt idx="4029">
                  <c:v>0</c:v>
                </c:pt>
                <c:pt idx="4030">
                  <c:v>9.7625151333957799E-2</c:v>
                </c:pt>
                <c:pt idx="4031">
                  <c:v>0</c:v>
                </c:pt>
                <c:pt idx="4032">
                  <c:v>0</c:v>
                </c:pt>
                <c:pt idx="4033">
                  <c:v>0.19241661433956825</c:v>
                </c:pt>
                <c:pt idx="4034">
                  <c:v>0</c:v>
                </c:pt>
                <c:pt idx="4035">
                  <c:v>0.22389528071746934</c:v>
                </c:pt>
                <c:pt idx="4036">
                  <c:v>0.12239148279091605</c:v>
                </c:pt>
                <c:pt idx="4037">
                  <c:v>0.14199151905366769</c:v>
                </c:pt>
                <c:pt idx="4038">
                  <c:v>0</c:v>
                </c:pt>
                <c:pt idx="4039">
                  <c:v>0.15029016913592291</c:v>
                </c:pt>
                <c:pt idx="4040">
                  <c:v>8.6933247671702046E-3</c:v>
                </c:pt>
                <c:pt idx="4041">
                  <c:v>0</c:v>
                </c:pt>
                <c:pt idx="4042">
                  <c:v>0</c:v>
                </c:pt>
                <c:pt idx="4043">
                  <c:v>0.14189493539245587</c:v>
                </c:pt>
                <c:pt idx="4044">
                  <c:v>2.8643360857957618E-2</c:v>
                </c:pt>
                <c:pt idx="4045">
                  <c:v>0.11338683180669321</c:v>
                </c:pt>
                <c:pt idx="4046">
                  <c:v>4.7054105253900027E-4</c:v>
                </c:pt>
                <c:pt idx="4047">
                  <c:v>0</c:v>
                </c:pt>
                <c:pt idx="4048">
                  <c:v>0.12727109766237144</c:v>
                </c:pt>
                <c:pt idx="4049">
                  <c:v>0</c:v>
                </c:pt>
                <c:pt idx="4050">
                  <c:v>0.11785718657450978</c:v>
                </c:pt>
                <c:pt idx="4051">
                  <c:v>1.8591597612980161E-2</c:v>
                </c:pt>
                <c:pt idx="4052">
                  <c:v>0</c:v>
                </c:pt>
                <c:pt idx="4053">
                  <c:v>0</c:v>
                </c:pt>
                <c:pt idx="4054">
                  <c:v>0.30403578720749908</c:v>
                </c:pt>
                <c:pt idx="4055">
                  <c:v>0</c:v>
                </c:pt>
                <c:pt idx="4056">
                  <c:v>0</c:v>
                </c:pt>
                <c:pt idx="4057">
                  <c:v>8.875565358674059E-2</c:v>
                </c:pt>
                <c:pt idx="4058">
                  <c:v>0.33424826403603675</c:v>
                </c:pt>
                <c:pt idx="4059">
                  <c:v>0</c:v>
                </c:pt>
                <c:pt idx="4060">
                  <c:v>0</c:v>
                </c:pt>
                <c:pt idx="4061">
                  <c:v>0.18275948234510481</c:v>
                </c:pt>
                <c:pt idx="4062">
                  <c:v>0</c:v>
                </c:pt>
                <c:pt idx="4063">
                  <c:v>0.50168559480313391</c:v>
                </c:pt>
                <c:pt idx="4064">
                  <c:v>0</c:v>
                </c:pt>
                <c:pt idx="4065">
                  <c:v>0</c:v>
                </c:pt>
                <c:pt idx="4066">
                  <c:v>0</c:v>
                </c:pt>
                <c:pt idx="4067">
                  <c:v>6.0836656853374665E-2</c:v>
                </c:pt>
                <c:pt idx="4068">
                  <c:v>6.7138113684282546E-4</c:v>
                </c:pt>
                <c:pt idx="4069">
                  <c:v>0.25422872065842922</c:v>
                </c:pt>
                <c:pt idx="4070">
                  <c:v>3.697865935431048E-3</c:v>
                </c:pt>
                <c:pt idx="4071">
                  <c:v>1.1809099191151102E-2</c:v>
                </c:pt>
                <c:pt idx="4072">
                  <c:v>0</c:v>
                </c:pt>
                <c:pt idx="4073">
                  <c:v>0</c:v>
                </c:pt>
                <c:pt idx="4074">
                  <c:v>0</c:v>
                </c:pt>
                <c:pt idx="4075">
                  <c:v>0.16638911914005844</c:v>
                </c:pt>
                <c:pt idx="4076">
                  <c:v>0</c:v>
                </c:pt>
                <c:pt idx="4077">
                  <c:v>6.5681020782531033E-2</c:v>
                </c:pt>
                <c:pt idx="4078">
                  <c:v>0</c:v>
                </c:pt>
                <c:pt idx="4079">
                  <c:v>7.4530255530762909E-2</c:v>
                </c:pt>
                <c:pt idx="4080">
                  <c:v>0</c:v>
                </c:pt>
                <c:pt idx="4081">
                  <c:v>0</c:v>
                </c:pt>
                <c:pt idx="4082">
                  <c:v>0</c:v>
                </c:pt>
                <c:pt idx="4083">
                  <c:v>0</c:v>
                </c:pt>
                <c:pt idx="4084">
                  <c:v>0.10027171359458693</c:v>
                </c:pt>
                <c:pt idx="4085">
                  <c:v>0</c:v>
                </c:pt>
                <c:pt idx="4086">
                  <c:v>0</c:v>
                </c:pt>
                <c:pt idx="4087">
                  <c:v>0</c:v>
                </c:pt>
                <c:pt idx="4088">
                  <c:v>0</c:v>
                </c:pt>
                <c:pt idx="4089">
                  <c:v>0.32041197521831688</c:v>
                </c:pt>
                <c:pt idx="4090">
                  <c:v>0</c:v>
                </c:pt>
                <c:pt idx="4091">
                  <c:v>0</c:v>
                </c:pt>
                <c:pt idx="4092">
                  <c:v>0</c:v>
                </c:pt>
                <c:pt idx="4093">
                  <c:v>0.13619128381253531</c:v>
                </c:pt>
                <c:pt idx="4094">
                  <c:v>0</c:v>
                </c:pt>
                <c:pt idx="4095">
                  <c:v>1.5468634312726628E-2</c:v>
                </c:pt>
                <c:pt idx="4096">
                  <c:v>0</c:v>
                </c:pt>
                <c:pt idx="4097">
                  <c:v>0</c:v>
                </c:pt>
                <c:pt idx="4098">
                  <c:v>0</c:v>
                </c:pt>
                <c:pt idx="4099">
                  <c:v>0</c:v>
                </c:pt>
                <c:pt idx="4100">
                  <c:v>0</c:v>
                </c:pt>
                <c:pt idx="4101">
                  <c:v>0</c:v>
                </c:pt>
                <c:pt idx="4102">
                  <c:v>0</c:v>
                </c:pt>
                <c:pt idx="4103">
                  <c:v>0</c:v>
                </c:pt>
                <c:pt idx="4104">
                  <c:v>0</c:v>
                </c:pt>
                <c:pt idx="4105">
                  <c:v>0</c:v>
                </c:pt>
                <c:pt idx="4106">
                  <c:v>3.6584681142851683E-2</c:v>
                </c:pt>
                <c:pt idx="4107">
                  <c:v>0</c:v>
                </c:pt>
                <c:pt idx="4108">
                  <c:v>0</c:v>
                </c:pt>
                <c:pt idx="4109">
                  <c:v>0</c:v>
                </c:pt>
                <c:pt idx="4110">
                  <c:v>0</c:v>
                </c:pt>
                <c:pt idx="4111">
                  <c:v>0.2469868822478018</c:v>
                </c:pt>
                <c:pt idx="4112">
                  <c:v>0</c:v>
                </c:pt>
                <c:pt idx="4113">
                  <c:v>0</c:v>
                </c:pt>
                <c:pt idx="4114">
                  <c:v>0</c:v>
                </c:pt>
                <c:pt idx="4115">
                  <c:v>0</c:v>
                </c:pt>
                <c:pt idx="4116">
                  <c:v>0</c:v>
                </c:pt>
                <c:pt idx="4117">
                  <c:v>0</c:v>
                </c:pt>
                <c:pt idx="4118">
                  <c:v>0</c:v>
                </c:pt>
                <c:pt idx="4119">
                  <c:v>0.27595396482240481</c:v>
                </c:pt>
                <c:pt idx="4120">
                  <c:v>0</c:v>
                </c:pt>
                <c:pt idx="4121">
                  <c:v>0</c:v>
                </c:pt>
                <c:pt idx="4122">
                  <c:v>0</c:v>
                </c:pt>
                <c:pt idx="4123">
                  <c:v>0.26621605751174238</c:v>
                </c:pt>
                <c:pt idx="4124">
                  <c:v>7.3597393597324368E-2</c:v>
                </c:pt>
                <c:pt idx="4125">
                  <c:v>0</c:v>
                </c:pt>
                <c:pt idx="4126">
                  <c:v>0.28767657429664417</c:v>
                </c:pt>
                <c:pt idx="4127">
                  <c:v>0</c:v>
                </c:pt>
                <c:pt idx="4128">
                  <c:v>0</c:v>
                </c:pt>
                <c:pt idx="4129">
                  <c:v>0</c:v>
                </c:pt>
                <c:pt idx="4130">
                  <c:v>0</c:v>
                </c:pt>
                <c:pt idx="4131">
                  <c:v>0</c:v>
                </c:pt>
                <c:pt idx="4132">
                  <c:v>0</c:v>
                </c:pt>
                <c:pt idx="4133">
                  <c:v>0</c:v>
                </c:pt>
                <c:pt idx="4134">
                  <c:v>0</c:v>
                </c:pt>
                <c:pt idx="4135">
                  <c:v>0.75075035622016584</c:v>
                </c:pt>
                <c:pt idx="4136">
                  <c:v>0</c:v>
                </c:pt>
                <c:pt idx="4137">
                  <c:v>0</c:v>
                </c:pt>
                <c:pt idx="4138">
                  <c:v>0</c:v>
                </c:pt>
                <c:pt idx="4139">
                  <c:v>0</c:v>
                </c:pt>
                <c:pt idx="4140">
                  <c:v>0</c:v>
                </c:pt>
                <c:pt idx="4141">
                  <c:v>0</c:v>
                </c:pt>
                <c:pt idx="4142">
                  <c:v>0</c:v>
                </c:pt>
                <c:pt idx="4143">
                  <c:v>0</c:v>
                </c:pt>
                <c:pt idx="4144">
                  <c:v>0</c:v>
                </c:pt>
                <c:pt idx="4145">
                  <c:v>5.7276365623679955E-6</c:v>
                </c:pt>
                <c:pt idx="4146">
                  <c:v>0</c:v>
                </c:pt>
                <c:pt idx="4147">
                  <c:v>0</c:v>
                </c:pt>
                <c:pt idx="4148">
                  <c:v>0</c:v>
                </c:pt>
                <c:pt idx="4149">
                  <c:v>0.49503084519606488</c:v>
                </c:pt>
                <c:pt idx="4150">
                  <c:v>0</c:v>
                </c:pt>
                <c:pt idx="4151">
                  <c:v>0</c:v>
                </c:pt>
                <c:pt idx="4152">
                  <c:v>3.9968791955894534E-2</c:v>
                </c:pt>
                <c:pt idx="4153">
                  <c:v>0</c:v>
                </c:pt>
                <c:pt idx="4154">
                  <c:v>0</c:v>
                </c:pt>
                <c:pt idx="4155">
                  <c:v>0</c:v>
                </c:pt>
                <c:pt idx="4156">
                  <c:v>0</c:v>
                </c:pt>
                <c:pt idx="4157">
                  <c:v>0</c:v>
                </c:pt>
                <c:pt idx="4158">
                  <c:v>0</c:v>
                </c:pt>
                <c:pt idx="4159">
                  <c:v>0</c:v>
                </c:pt>
                <c:pt idx="4160">
                  <c:v>0.5827380987004408</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7.0638194008430535E-2</c:v>
                </c:pt>
                <c:pt idx="4220">
                  <c:v>0.14201385108427575</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0.38486190365971529</c:v>
                </c:pt>
                <c:pt idx="4235">
                  <c:v>0</c:v>
                </c:pt>
                <c:pt idx="4236">
                  <c:v>0</c:v>
                </c:pt>
                <c:pt idx="4237">
                  <c:v>0</c:v>
                </c:pt>
                <c:pt idx="4238">
                  <c:v>0</c:v>
                </c:pt>
                <c:pt idx="4239">
                  <c:v>0.1285151263440239</c:v>
                </c:pt>
                <c:pt idx="4240">
                  <c:v>0</c:v>
                </c:pt>
                <c:pt idx="4241">
                  <c:v>0</c:v>
                </c:pt>
                <c:pt idx="4242">
                  <c:v>0</c:v>
                </c:pt>
                <c:pt idx="4243">
                  <c:v>0</c:v>
                </c:pt>
                <c:pt idx="4244">
                  <c:v>0</c:v>
                </c:pt>
                <c:pt idx="4245">
                  <c:v>0</c:v>
                </c:pt>
                <c:pt idx="4246">
                  <c:v>5.431061553746918E-2</c:v>
                </c:pt>
                <c:pt idx="4247">
                  <c:v>0</c:v>
                </c:pt>
                <c:pt idx="4248">
                  <c:v>0</c:v>
                </c:pt>
                <c:pt idx="4249">
                  <c:v>0</c:v>
                </c:pt>
                <c:pt idx="4250">
                  <c:v>0</c:v>
                </c:pt>
                <c:pt idx="4251">
                  <c:v>0</c:v>
                </c:pt>
                <c:pt idx="4252">
                  <c:v>0</c:v>
                </c:pt>
                <c:pt idx="4253">
                  <c:v>0</c:v>
                </c:pt>
                <c:pt idx="4254">
                  <c:v>0</c:v>
                </c:pt>
                <c:pt idx="4255">
                  <c:v>0</c:v>
                </c:pt>
                <c:pt idx="4256">
                  <c:v>0.71709718078891738</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0.17514473963084978</c:v>
                </c:pt>
                <c:pt idx="4284">
                  <c:v>1.9987072821671746E-2</c:v>
                </c:pt>
                <c:pt idx="4285">
                  <c:v>7.5466108925831166E-2</c:v>
                </c:pt>
                <c:pt idx="4286">
                  <c:v>7.465700868423257E-2</c:v>
                </c:pt>
                <c:pt idx="4287">
                  <c:v>5.5294458170283389E-2</c:v>
                </c:pt>
                <c:pt idx="4288">
                  <c:v>1.7641017790497475E-2</c:v>
                </c:pt>
                <c:pt idx="4289">
                  <c:v>1.0198836589497221E-2</c:v>
                </c:pt>
                <c:pt idx="4290">
                  <c:v>0.50445605847691077</c:v>
                </c:pt>
                <c:pt idx="4291">
                  <c:v>0</c:v>
                </c:pt>
                <c:pt idx="4292">
                  <c:v>0.17499044317888271</c:v>
                </c:pt>
                <c:pt idx="4293">
                  <c:v>4.2194899891544327E-3</c:v>
                </c:pt>
                <c:pt idx="4294">
                  <c:v>0.2313092184863082</c:v>
                </c:pt>
                <c:pt idx="4295">
                  <c:v>9.0659918735928963E-2</c:v>
                </c:pt>
                <c:pt idx="4296">
                  <c:v>0.17195803369632365</c:v>
                </c:pt>
                <c:pt idx="4297">
                  <c:v>0.17601383032712353</c:v>
                </c:pt>
                <c:pt idx="4298">
                  <c:v>0.10240627110454864</c:v>
                </c:pt>
                <c:pt idx="4299">
                  <c:v>0.1650864008419233</c:v>
                </c:pt>
                <c:pt idx="4300">
                  <c:v>0.29870727222520105</c:v>
                </c:pt>
                <c:pt idx="4301">
                  <c:v>0.33816401304502464</c:v>
                </c:pt>
                <c:pt idx="4302">
                  <c:v>7.1457876978809495E-2</c:v>
                </c:pt>
                <c:pt idx="4303">
                  <c:v>6.8201170485867157E-2</c:v>
                </c:pt>
                <c:pt idx="4304">
                  <c:v>0.18592036789429961</c:v>
                </c:pt>
                <c:pt idx="4305">
                  <c:v>1.677854882666769E-2</c:v>
                </c:pt>
                <c:pt idx="4306">
                  <c:v>0</c:v>
                </c:pt>
                <c:pt idx="4307">
                  <c:v>0</c:v>
                </c:pt>
                <c:pt idx="4308">
                  <c:v>0.13159686460060752</c:v>
                </c:pt>
                <c:pt idx="4309">
                  <c:v>7.2753069953307589E-2</c:v>
                </c:pt>
                <c:pt idx="4310">
                  <c:v>0</c:v>
                </c:pt>
                <c:pt idx="4311">
                  <c:v>0</c:v>
                </c:pt>
                <c:pt idx="4312">
                  <c:v>4.1076089679018685E-2</c:v>
                </c:pt>
                <c:pt idx="4313">
                  <c:v>0</c:v>
                </c:pt>
                <c:pt idx="4314">
                  <c:v>0</c:v>
                </c:pt>
                <c:pt idx="4315">
                  <c:v>7.9210960938340041E-2</c:v>
                </c:pt>
                <c:pt idx="4316">
                  <c:v>6.449479755468103E-2</c:v>
                </c:pt>
                <c:pt idx="4317">
                  <c:v>0.10828110275179684</c:v>
                </c:pt>
                <c:pt idx="4318">
                  <c:v>0</c:v>
                </c:pt>
                <c:pt idx="4319">
                  <c:v>0</c:v>
                </c:pt>
                <c:pt idx="4320">
                  <c:v>0</c:v>
                </c:pt>
                <c:pt idx="4321">
                  <c:v>0.44752768395993847</c:v>
                </c:pt>
                <c:pt idx="4322">
                  <c:v>0.25295988887917159</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0.17824358070136537</c:v>
                </c:pt>
                <c:pt idx="4341">
                  <c:v>7.1832489940462776E-2</c:v>
                </c:pt>
                <c:pt idx="4342">
                  <c:v>0.28262260227263158</c:v>
                </c:pt>
                <c:pt idx="4343">
                  <c:v>4.7299698047478994E-2</c:v>
                </c:pt>
                <c:pt idx="4344">
                  <c:v>0.23407704557580819</c:v>
                </c:pt>
                <c:pt idx="4345">
                  <c:v>0.24693590344390615</c:v>
                </c:pt>
                <c:pt idx="4346">
                  <c:v>0.40818223621380917</c:v>
                </c:pt>
                <c:pt idx="4347">
                  <c:v>5.4038757825473495E-2</c:v>
                </c:pt>
                <c:pt idx="4348">
                  <c:v>0.17324761953719528</c:v>
                </c:pt>
                <c:pt idx="4349">
                  <c:v>0.25914617471343276</c:v>
                </c:pt>
                <c:pt idx="4350">
                  <c:v>3.0791704245595722E-5</c:v>
                </c:pt>
                <c:pt idx="4351">
                  <c:v>0.25948938377316144</c:v>
                </c:pt>
                <c:pt idx="4352">
                  <c:v>9.9199414846467632E-2</c:v>
                </c:pt>
                <c:pt idx="4353">
                  <c:v>0.32965714582439787</c:v>
                </c:pt>
                <c:pt idx="4354">
                  <c:v>3.3688466864233775E-2</c:v>
                </c:pt>
                <c:pt idx="4355">
                  <c:v>0.11991344431331115</c:v>
                </c:pt>
                <c:pt idx="4356">
                  <c:v>0.14547390319026757</c:v>
                </c:pt>
                <c:pt idx="4357">
                  <c:v>0.12103094168689266</c:v>
                </c:pt>
                <c:pt idx="4358">
                  <c:v>0.13586127769557207</c:v>
                </c:pt>
                <c:pt idx="4359">
                  <c:v>0.1738638524543947</c:v>
                </c:pt>
                <c:pt idx="4360">
                  <c:v>0.2263635174092164</c:v>
                </c:pt>
                <c:pt idx="4361">
                  <c:v>0.39946918696129236</c:v>
                </c:pt>
                <c:pt idx="4362">
                  <c:v>0.33389189441246586</c:v>
                </c:pt>
                <c:pt idx="4363">
                  <c:v>0.15973195011365657</c:v>
                </c:pt>
                <c:pt idx="4364">
                  <c:v>3.9537090181314433E-2</c:v>
                </c:pt>
                <c:pt idx="4365">
                  <c:v>0.24118745536812261</c:v>
                </c:pt>
                <c:pt idx="4366">
                  <c:v>0.2767657186635038</c:v>
                </c:pt>
                <c:pt idx="4367">
                  <c:v>6.6835095049287321E-2</c:v>
                </c:pt>
                <c:pt idx="4368">
                  <c:v>0.42235519835521401</c:v>
                </c:pt>
                <c:pt idx="4369">
                  <c:v>0.18810803911452442</c:v>
                </c:pt>
                <c:pt idx="4370">
                  <c:v>6.8689688713324301E-2</c:v>
                </c:pt>
                <c:pt idx="4371">
                  <c:v>0</c:v>
                </c:pt>
                <c:pt idx="4372">
                  <c:v>9.0709490307029808E-2</c:v>
                </c:pt>
                <c:pt idx="4373">
                  <c:v>0.26201036072871658</c:v>
                </c:pt>
                <c:pt idx="4374">
                  <c:v>0.11899690872287913</c:v>
                </c:pt>
                <c:pt idx="4375">
                  <c:v>7.0712846691390399E-2</c:v>
                </c:pt>
                <c:pt idx="4376">
                  <c:v>0</c:v>
                </c:pt>
                <c:pt idx="4377">
                  <c:v>1.1583349666943068E-2</c:v>
                </c:pt>
                <c:pt idx="4378">
                  <c:v>0</c:v>
                </c:pt>
                <c:pt idx="4379">
                  <c:v>0.1047328532477067</c:v>
                </c:pt>
                <c:pt idx="4380">
                  <c:v>0</c:v>
                </c:pt>
                <c:pt idx="4381">
                  <c:v>0.32189129130714256</c:v>
                </c:pt>
                <c:pt idx="4382">
                  <c:v>8.1362944558635644E-2</c:v>
                </c:pt>
                <c:pt idx="4383">
                  <c:v>0.15735779427928023</c:v>
                </c:pt>
                <c:pt idx="4384">
                  <c:v>0.3265677912796176</c:v>
                </c:pt>
                <c:pt idx="4385">
                  <c:v>0.34417067254575584</c:v>
                </c:pt>
                <c:pt idx="4386">
                  <c:v>0.17943941332196775</c:v>
                </c:pt>
                <c:pt idx="4387">
                  <c:v>0</c:v>
                </c:pt>
                <c:pt idx="4388">
                  <c:v>0.34771896702470428</c:v>
                </c:pt>
                <c:pt idx="4389">
                  <c:v>0.26325241197793836</c:v>
                </c:pt>
                <c:pt idx="4390">
                  <c:v>0.20715385566999456</c:v>
                </c:pt>
                <c:pt idx="4391">
                  <c:v>0.37838298664306974</c:v>
                </c:pt>
                <c:pt idx="4392">
                  <c:v>0.17100638204643934</c:v>
                </c:pt>
                <c:pt idx="4393">
                  <c:v>0.21060343947505591</c:v>
                </c:pt>
                <c:pt idx="4394">
                  <c:v>0.11712905632101676</c:v>
                </c:pt>
                <c:pt idx="4395">
                  <c:v>1.377450139727337E-2</c:v>
                </c:pt>
                <c:pt idx="4396">
                  <c:v>6.9213459835392857E-2</c:v>
                </c:pt>
                <c:pt idx="4397">
                  <c:v>0.49074281402028752</c:v>
                </c:pt>
                <c:pt idx="4398">
                  <c:v>0.37957025318718507</c:v>
                </c:pt>
                <c:pt idx="4399">
                  <c:v>0.36699858856798162</c:v>
                </c:pt>
                <c:pt idx="4400">
                  <c:v>0.41992066533049732</c:v>
                </c:pt>
                <c:pt idx="4401">
                  <c:v>0</c:v>
                </c:pt>
                <c:pt idx="4402">
                  <c:v>0.25426352926777346</c:v>
                </c:pt>
                <c:pt idx="4403">
                  <c:v>0</c:v>
                </c:pt>
                <c:pt idx="4404">
                  <c:v>0.23305576464571567</c:v>
                </c:pt>
                <c:pt idx="4405">
                  <c:v>0.3937439684866878</c:v>
                </c:pt>
                <c:pt idx="4406">
                  <c:v>0</c:v>
                </c:pt>
                <c:pt idx="4407">
                  <c:v>0</c:v>
                </c:pt>
                <c:pt idx="4408">
                  <c:v>0</c:v>
                </c:pt>
                <c:pt idx="4409">
                  <c:v>0</c:v>
                </c:pt>
                <c:pt idx="4410">
                  <c:v>0</c:v>
                </c:pt>
                <c:pt idx="4411">
                  <c:v>0</c:v>
                </c:pt>
                <c:pt idx="4412">
                  <c:v>0</c:v>
                </c:pt>
                <c:pt idx="4413">
                  <c:v>0</c:v>
                </c:pt>
                <c:pt idx="4414">
                  <c:v>4.217104643909371E-2</c:v>
                </c:pt>
                <c:pt idx="4415">
                  <c:v>0</c:v>
                </c:pt>
                <c:pt idx="4416">
                  <c:v>0</c:v>
                </c:pt>
                <c:pt idx="4417">
                  <c:v>0</c:v>
                </c:pt>
                <c:pt idx="4418">
                  <c:v>0</c:v>
                </c:pt>
                <c:pt idx="4419">
                  <c:v>0</c:v>
                </c:pt>
                <c:pt idx="4420">
                  <c:v>0.32735183830797293</c:v>
                </c:pt>
                <c:pt idx="4421">
                  <c:v>0</c:v>
                </c:pt>
                <c:pt idx="4422">
                  <c:v>0.39744024216491541</c:v>
                </c:pt>
                <c:pt idx="4423">
                  <c:v>0</c:v>
                </c:pt>
                <c:pt idx="4424">
                  <c:v>1.4915480721407637E-4</c:v>
                </c:pt>
                <c:pt idx="4425">
                  <c:v>0</c:v>
                </c:pt>
                <c:pt idx="4426">
                  <c:v>0</c:v>
                </c:pt>
                <c:pt idx="4427">
                  <c:v>0</c:v>
                </c:pt>
                <c:pt idx="4428">
                  <c:v>0</c:v>
                </c:pt>
                <c:pt idx="4429">
                  <c:v>0</c:v>
                </c:pt>
                <c:pt idx="4430">
                  <c:v>0</c:v>
                </c:pt>
                <c:pt idx="4431">
                  <c:v>0</c:v>
                </c:pt>
                <c:pt idx="4432">
                  <c:v>0.44136728994052393</c:v>
                </c:pt>
                <c:pt idx="4433">
                  <c:v>0</c:v>
                </c:pt>
                <c:pt idx="4434">
                  <c:v>0</c:v>
                </c:pt>
                <c:pt idx="4435">
                  <c:v>0</c:v>
                </c:pt>
                <c:pt idx="4436">
                  <c:v>0</c:v>
                </c:pt>
                <c:pt idx="4437">
                  <c:v>0</c:v>
                </c:pt>
                <c:pt idx="4438">
                  <c:v>0</c:v>
                </c:pt>
                <c:pt idx="4439">
                  <c:v>0</c:v>
                </c:pt>
                <c:pt idx="4440">
                  <c:v>0</c:v>
                </c:pt>
                <c:pt idx="4441">
                  <c:v>0.73123784478748444</c:v>
                </c:pt>
                <c:pt idx="4442">
                  <c:v>0</c:v>
                </c:pt>
                <c:pt idx="4443">
                  <c:v>0</c:v>
                </c:pt>
                <c:pt idx="4444">
                  <c:v>0</c:v>
                </c:pt>
                <c:pt idx="4445">
                  <c:v>0</c:v>
                </c:pt>
                <c:pt idx="4446">
                  <c:v>0.51564408895952085</c:v>
                </c:pt>
                <c:pt idx="4447">
                  <c:v>0.22572473925729208</c:v>
                </c:pt>
                <c:pt idx="4448">
                  <c:v>3.1837156763612928E-2</c:v>
                </c:pt>
                <c:pt idx="4449">
                  <c:v>0</c:v>
                </c:pt>
                <c:pt idx="4450">
                  <c:v>0</c:v>
                </c:pt>
                <c:pt idx="4451">
                  <c:v>0.11668069557362518</c:v>
                </c:pt>
                <c:pt idx="4452">
                  <c:v>9.341246100623754E-2</c:v>
                </c:pt>
                <c:pt idx="4453">
                  <c:v>0.20247641453594883</c:v>
                </c:pt>
                <c:pt idx="4454">
                  <c:v>0.1028666370236803</c:v>
                </c:pt>
                <c:pt idx="4455">
                  <c:v>0.20337344428271401</c:v>
                </c:pt>
                <c:pt idx="4456">
                  <c:v>0</c:v>
                </c:pt>
                <c:pt idx="4457">
                  <c:v>0.12568440376205475</c:v>
                </c:pt>
                <c:pt idx="4458">
                  <c:v>0</c:v>
                </c:pt>
                <c:pt idx="4459">
                  <c:v>0</c:v>
                </c:pt>
                <c:pt idx="4460">
                  <c:v>5.1499416392566014E-2</c:v>
                </c:pt>
                <c:pt idx="4461">
                  <c:v>0.20704601494895328</c:v>
                </c:pt>
                <c:pt idx="4462">
                  <c:v>2.3540877511782398E-3</c:v>
                </c:pt>
                <c:pt idx="4463">
                  <c:v>0</c:v>
                </c:pt>
                <c:pt idx="4464">
                  <c:v>0</c:v>
                </c:pt>
                <c:pt idx="4465">
                  <c:v>0</c:v>
                </c:pt>
                <c:pt idx="4466">
                  <c:v>0</c:v>
                </c:pt>
                <c:pt idx="4467">
                  <c:v>0</c:v>
                </c:pt>
                <c:pt idx="4468">
                  <c:v>0</c:v>
                </c:pt>
                <c:pt idx="4469">
                  <c:v>0.30192963323962085</c:v>
                </c:pt>
                <c:pt idx="4470">
                  <c:v>8.09231205320219E-2</c:v>
                </c:pt>
                <c:pt idx="4471">
                  <c:v>6.9933820936781507E-2</c:v>
                </c:pt>
                <c:pt idx="4472">
                  <c:v>0.15901045400460287</c:v>
                </c:pt>
                <c:pt idx="4473">
                  <c:v>7.2592066838102196E-2</c:v>
                </c:pt>
                <c:pt idx="4474">
                  <c:v>0.11324540731810814</c:v>
                </c:pt>
                <c:pt idx="4475">
                  <c:v>6.2751868662223056E-2</c:v>
                </c:pt>
                <c:pt idx="4476">
                  <c:v>0</c:v>
                </c:pt>
                <c:pt idx="4477">
                  <c:v>0.1207606638518276</c:v>
                </c:pt>
                <c:pt idx="4478">
                  <c:v>0.13851229336792384</c:v>
                </c:pt>
                <c:pt idx="4479">
                  <c:v>0.17698594496184086</c:v>
                </c:pt>
                <c:pt idx="4480">
                  <c:v>2.0138461711916012E-2</c:v>
                </c:pt>
                <c:pt idx="4481">
                  <c:v>7.5489360344634007E-2</c:v>
                </c:pt>
                <c:pt idx="4482">
                  <c:v>0.19673508295337586</c:v>
                </c:pt>
                <c:pt idx="4483">
                  <c:v>0.1236548094107098</c:v>
                </c:pt>
                <c:pt idx="4484">
                  <c:v>0.11211611518196946</c:v>
                </c:pt>
                <c:pt idx="4485">
                  <c:v>0.21863433186348746</c:v>
                </c:pt>
                <c:pt idx="4486">
                  <c:v>9.997669858786562E-2</c:v>
                </c:pt>
                <c:pt idx="4487">
                  <c:v>3.2627129043393592E-2</c:v>
                </c:pt>
                <c:pt idx="4488">
                  <c:v>6.9936539818828691E-2</c:v>
                </c:pt>
                <c:pt idx="4489">
                  <c:v>0.36267279059803426</c:v>
                </c:pt>
                <c:pt idx="4490">
                  <c:v>0.11413045142709721</c:v>
                </c:pt>
                <c:pt idx="4491">
                  <c:v>6.7888213135209874E-2</c:v>
                </c:pt>
                <c:pt idx="4492">
                  <c:v>0.51168534117965692</c:v>
                </c:pt>
                <c:pt idx="4493">
                  <c:v>0</c:v>
                </c:pt>
                <c:pt idx="4494">
                  <c:v>0.11100329100983135</c:v>
                </c:pt>
                <c:pt idx="4495">
                  <c:v>0.12224381337461654</c:v>
                </c:pt>
                <c:pt idx="4496">
                  <c:v>0.46054148906099862</c:v>
                </c:pt>
                <c:pt idx="4497">
                  <c:v>0.23671143508763648</c:v>
                </c:pt>
                <c:pt idx="4498">
                  <c:v>0.46883255164811005</c:v>
                </c:pt>
                <c:pt idx="4499">
                  <c:v>0.20726276255553799</c:v>
                </c:pt>
                <c:pt idx="4500">
                  <c:v>9.9732428571969789E-2</c:v>
                </c:pt>
                <c:pt idx="4501">
                  <c:v>0</c:v>
                </c:pt>
                <c:pt idx="4502">
                  <c:v>8.4427647263626893E-2</c:v>
                </c:pt>
                <c:pt idx="4503">
                  <c:v>5.740622047565448E-3</c:v>
                </c:pt>
                <c:pt idx="4504">
                  <c:v>6.1741880509867293E-2</c:v>
                </c:pt>
                <c:pt idx="4505">
                  <c:v>0.46271676203870687</c:v>
                </c:pt>
                <c:pt idx="4506">
                  <c:v>0.72275868900631624</c:v>
                </c:pt>
                <c:pt idx="4507">
                  <c:v>0.11305542884665415</c:v>
                </c:pt>
                <c:pt idx="4508">
                  <c:v>0.15826047312247829</c:v>
                </c:pt>
                <c:pt idx="4509">
                  <c:v>0.32442679248486272</c:v>
                </c:pt>
                <c:pt idx="4510">
                  <c:v>0.12293521552090884</c:v>
                </c:pt>
                <c:pt idx="4511">
                  <c:v>4.8109729063844905E-2</c:v>
                </c:pt>
                <c:pt idx="4512">
                  <c:v>0.24373994514158576</c:v>
                </c:pt>
                <c:pt idx="4513">
                  <c:v>9.949936791919417E-2</c:v>
                </c:pt>
                <c:pt idx="4514">
                  <c:v>0</c:v>
                </c:pt>
                <c:pt idx="4515">
                  <c:v>0.27877608414073984</c:v>
                </c:pt>
                <c:pt idx="4516">
                  <c:v>0.30081784270155199</c:v>
                </c:pt>
                <c:pt idx="4517">
                  <c:v>7.472168888523098E-2</c:v>
                </c:pt>
                <c:pt idx="4518">
                  <c:v>0.12875742341303803</c:v>
                </c:pt>
                <c:pt idx="4519">
                  <c:v>0.32677300736914905</c:v>
                </c:pt>
                <c:pt idx="4520">
                  <c:v>0.23442730907954457</c:v>
                </c:pt>
                <c:pt idx="4521">
                  <c:v>0.36095121869492919</c:v>
                </c:pt>
                <c:pt idx="4522">
                  <c:v>4.2240135846720352E-2</c:v>
                </c:pt>
                <c:pt idx="4523">
                  <c:v>0</c:v>
                </c:pt>
                <c:pt idx="4524">
                  <c:v>0</c:v>
                </c:pt>
                <c:pt idx="4525">
                  <c:v>7.1146128023539826E-2</c:v>
                </c:pt>
                <c:pt idx="4526">
                  <c:v>0</c:v>
                </c:pt>
                <c:pt idx="4527">
                  <c:v>0.22701227138389546</c:v>
                </c:pt>
                <c:pt idx="4528">
                  <c:v>0.10113503609942191</c:v>
                </c:pt>
                <c:pt idx="4529">
                  <c:v>0.18434653029632089</c:v>
                </c:pt>
                <c:pt idx="4530">
                  <c:v>0.15323916926109274</c:v>
                </c:pt>
                <c:pt idx="4531">
                  <c:v>0.16673499543848008</c:v>
                </c:pt>
                <c:pt idx="4532">
                  <c:v>0</c:v>
                </c:pt>
                <c:pt idx="4533">
                  <c:v>0</c:v>
                </c:pt>
                <c:pt idx="4534">
                  <c:v>0</c:v>
                </c:pt>
                <c:pt idx="4535">
                  <c:v>0</c:v>
                </c:pt>
                <c:pt idx="4536">
                  <c:v>0</c:v>
                </c:pt>
                <c:pt idx="4537">
                  <c:v>0</c:v>
                </c:pt>
                <c:pt idx="4538">
                  <c:v>0</c:v>
                </c:pt>
                <c:pt idx="4539">
                  <c:v>0.12046669568024256</c:v>
                </c:pt>
                <c:pt idx="4540">
                  <c:v>0</c:v>
                </c:pt>
                <c:pt idx="4541">
                  <c:v>0</c:v>
                </c:pt>
                <c:pt idx="4542">
                  <c:v>0</c:v>
                </c:pt>
                <c:pt idx="4543">
                  <c:v>0</c:v>
                </c:pt>
                <c:pt idx="4544">
                  <c:v>0.31508406596308269</c:v>
                </c:pt>
                <c:pt idx="4545">
                  <c:v>0</c:v>
                </c:pt>
                <c:pt idx="4546">
                  <c:v>8.8381736669688737E-2</c:v>
                </c:pt>
                <c:pt idx="4547">
                  <c:v>0.10518281498870734</c:v>
                </c:pt>
                <c:pt idx="4548">
                  <c:v>6.7448086156799442E-3</c:v>
                </c:pt>
                <c:pt idx="4549">
                  <c:v>0</c:v>
                </c:pt>
                <c:pt idx="4550">
                  <c:v>0.21135835001491429</c:v>
                </c:pt>
                <c:pt idx="4551">
                  <c:v>1.3811394218283757E-2</c:v>
                </c:pt>
                <c:pt idx="4552">
                  <c:v>0.23539712335997387</c:v>
                </c:pt>
                <c:pt idx="4553">
                  <c:v>0.10254229790909652</c:v>
                </c:pt>
                <c:pt idx="4554">
                  <c:v>0.13650081863544458</c:v>
                </c:pt>
                <c:pt idx="4555">
                  <c:v>2.9284819679001442E-2</c:v>
                </c:pt>
                <c:pt idx="4556">
                  <c:v>4.5454179183538918E-2</c:v>
                </c:pt>
                <c:pt idx="4557">
                  <c:v>0.26011434056722949</c:v>
                </c:pt>
                <c:pt idx="4558">
                  <c:v>0.15652670623191972</c:v>
                </c:pt>
                <c:pt idx="4559">
                  <c:v>8.1570592429839453E-2</c:v>
                </c:pt>
                <c:pt idx="4560">
                  <c:v>0.17804576631009783</c:v>
                </c:pt>
                <c:pt idx="4561">
                  <c:v>0.10352048381858643</c:v>
                </c:pt>
                <c:pt idx="4562">
                  <c:v>0.1575173289586155</c:v>
                </c:pt>
                <c:pt idx="4563">
                  <c:v>1.9020213203038139E-2</c:v>
                </c:pt>
                <c:pt idx="4564">
                  <c:v>1.2576654471859199E-2</c:v>
                </c:pt>
                <c:pt idx="4565">
                  <c:v>9.1287685865116874E-2</c:v>
                </c:pt>
                <c:pt idx="4566">
                  <c:v>5.8162339063096029E-2</c:v>
                </c:pt>
                <c:pt idx="4567">
                  <c:v>0.10877765029379649</c:v>
                </c:pt>
                <c:pt idx="4568">
                  <c:v>0.13930234987335685</c:v>
                </c:pt>
                <c:pt idx="4569">
                  <c:v>3.1015388819026591E-2</c:v>
                </c:pt>
                <c:pt idx="4570">
                  <c:v>0.20751007503588034</c:v>
                </c:pt>
                <c:pt idx="4571">
                  <c:v>7.5202704642538476E-2</c:v>
                </c:pt>
                <c:pt idx="4572">
                  <c:v>0.14798770456896287</c:v>
                </c:pt>
                <c:pt idx="4573">
                  <c:v>7.3400583398494701E-2</c:v>
                </c:pt>
                <c:pt idx="4574">
                  <c:v>0.3127571049506086</c:v>
                </c:pt>
                <c:pt idx="4575">
                  <c:v>0.19766018683181644</c:v>
                </c:pt>
                <c:pt idx="4576">
                  <c:v>1.23706458936459E-2</c:v>
                </c:pt>
                <c:pt idx="4577">
                  <c:v>8.1892841738676531E-2</c:v>
                </c:pt>
                <c:pt idx="4578">
                  <c:v>0.38709456781839985</c:v>
                </c:pt>
                <c:pt idx="4579">
                  <c:v>4.8394628865614549E-5</c:v>
                </c:pt>
                <c:pt idx="4580">
                  <c:v>1.0916265339186236E-2</c:v>
                </c:pt>
                <c:pt idx="4581">
                  <c:v>0.1736109608591753</c:v>
                </c:pt>
                <c:pt idx="4582">
                  <c:v>0.1470994323338681</c:v>
                </c:pt>
                <c:pt idx="4583">
                  <c:v>0.18449190708840876</c:v>
                </c:pt>
                <c:pt idx="4584">
                  <c:v>0</c:v>
                </c:pt>
                <c:pt idx="4585">
                  <c:v>0</c:v>
                </c:pt>
                <c:pt idx="4586">
                  <c:v>0</c:v>
                </c:pt>
                <c:pt idx="4587">
                  <c:v>4.5149948632449713E-2</c:v>
                </c:pt>
                <c:pt idx="4588">
                  <c:v>0</c:v>
                </c:pt>
                <c:pt idx="4589">
                  <c:v>0.16054814687255203</c:v>
                </c:pt>
                <c:pt idx="4590">
                  <c:v>0.18278526918587229</c:v>
                </c:pt>
                <c:pt idx="4591">
                  <c:v>0.11483506934792745</c:v>
                </c:pt>
                <c:pt idx="4592">
                  <c:v>0</c:v>
                </c:pt>
                <c:pt idx="4593">
                  <c:v>1.0914197665379185E-2</c:v>
                </c:pt>
                <c:pt idx="4594">
                  <c:v>0</c:v>
                </c:pt>
                <c:pt idx="4595">
                  <c:v>0.40414440832565679</c:v>
                </c:pt>
                <c:pt idx="4596">
                  <c:v>3.0105571534390828E-2</c:v>
                </c:pt>
                <c:pt idx="4597">
                  <c:v>0</c:v>
                </c:pt>
                <c:pt idx="4598">
                  <c:v>4.7433996007069976E-2</c:v>
                </c:pt>
                <c:pt idx="4599">
                  <c:v>0.1501756408879712</c:v>
                </c:pt>
                <c:pt idx="4600">
                  <c:v>8.6960364509651986E-2</c:v>
                </c:pt>
                <c:pt idx="4601">
                  <c:v>7.5970599191608548E-2</c:v>
                </c:pt>
                <c:pt idx="4602">
                  <c:v>0.35555683089844242</c:v>
                </c:pt>
                <c:pt idx="4603">
                  <c:v>7.5318511116662504E-2</c:v>
                </c:pt>
                <c:pt idx="4604">
                  <c:v>0</c:v>
                </c:pt>
                <c:pt idx="4605">
                  <c:v>0</c:v>
                </c:pt>
                <c:pt idx="4606">
                  <c:v>0</c:v>
                </c:pt>
                <c:pt idx="4607">
                  <c:v>4.0601863212110262E-2</c:v>
                </c:pt>
                <c:pt idx="4608">
                  <c:v>0.15704242841413157</c:v>
                </c:pt>
                <c:pt idx="4609">
                  <c:v>0.57441606317837213</c:v>
                </c:pt>
                <c:pt idx="4610">
                  <c:v>0</c:v>
                </c:pt>
                <c:pt idx="4611">
                  <c:v>0</c:v>
                </c:pt>
                <c:pt idx="4612">
                  <c:v>1.3585202626297919E-2</c:v>
                </c:pt>
                <c:pt idx="4613">
                  <c:v>0.15382395591824996</c:v>
                </c:pt>
                <c:pt idx="4614">
                  <c:v>0</c:v>
                </c:pt>
                <c:pt idx="4615">
                  <c:v>0.16112188200330907</c:v>
                </c:pt>
                <c:pt idx="4616">
                  <c:v>5.619037063820281E-3</c:v>
                </c:pt>
                <c:pt idx="4617">
                  <c:v>5.1377769461360363E-2</c:v>
                </c:pt>
                <c:pt idx="4618">
                  <c:v>0</c:v>
                </c:pt>
                <c:pt idx="4619">
                  <c:v>0</c:v>
                </c:pt>
                <c:pt idx="4620">
                  <c:v>5.6378129529257776E-2</c:v>
                </c:pt>
                <c:pt idx="4621">
                  <c:v>0</c:v>
                </c:pt>
                <c:pt idx="4622">
                  <c:v>0.17374280876625794</c:v>
                </c:pt>
                <c:pt idx="4623">
                  <c:v>0.12980991083403554</c:v>
                </c:pt>
                <c:pt idx="4624">
                  <c:v>1.38206757917955E-2</c:v>
                </c:pt>
                <c:pt idx="4625">
                  <c:v>0.34537791866244827</c:v>
                </c:pt>
                <c:pt idx="4626">
                  <c:v>2.4388825530369633E-2</c:v>
                </c:pt>
                <c:pt idx="4627">
                  <c:v>0.18003789830357977</c:v>
                </c:pt>
                <c:pt idx="4628">
                  <c:v>0</c:v>
                </c:pt>
                <c:pt idx="4629">
                  <c:v>0</c:v>
                </c:pt>
                <c:pt idx="4630">
                  <c:v>0</c:v>
                </c:pt>
                <c:pt idx="4631">
                  <c:v>0</c:v>
                </c:pt>
                <c:pt idx="4632">
                  <c:v>0</c:v>
                </c:pt>
                <c:pt idx="4633">
                  <c:v>7.9615045332806819E-2</c:v>
                </c:pt>
                <c:pt idx="4634">
                  <c:v>0</c:v>
                </c:pt>
                <c:pt idx="4635">
                  <c:v>0</c:v>
                </c:pt>
                <c:pt idx="4636">
                  <c:v>0</c:v>
                </c:pt>
                <c:pt idx="4637">
                  <c:v>0.14284698133741608</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8.6437631094230777E-2</c:v>
                </c:pt>
                <c:pt idx="4660">
                  <c:v>0.10090629253592076</c:v>
                </c:pt>
                <c:pt idx="4661">
                  <c:v>0.12405221010694675</c:v>
                </c:pt>
                <c:pt idx="4662">
                  <c:v>0.16887309246322382</c:v>
                </c:pt>
                <c:pt idx="4663">
                  <c:v>0.12562406846674573</c:v>
                </c:pt>
                <c:pt idx="4664">
                  <c:v>0.17585064759263319</c:v>
                </c:pt>
                <c:pt idx="4665">
                  <c:v>0</c:v>
                </c:pt>
                <c:pt idx="4666">
                  <c:v>0.1756802250431482</c:v>
                </c:pt>
                <c:pt idx="4667">
                  <c:v>1.8736397629891319E-7</c:v>
                </c:pt>
                <c:pt idx="4668">
                  <c:v>8.9727603747645948E-2</c:v>
                </c:pt>
                <c:pt idx="4669">
                  <c:v>0</c:v>
                </c:pt>
                <c:pt idx="4670">
                  <c:v>1.0477868441958461E-2</c:v>
                </c:pt>
                <c:pt idx="4671">
                  <c:v>0</c:v>
                </c:pt>
                <c:pt idx="4672">
                  <c:v>0.29779302606088509</c:v>
                </c:pt>
                <c:pt idx="4673">
                  <c:v>6.1681310266668626E-3</c:v>
                </c:pt>
                <c:pt idx="4674">
                  <c:v>0.66399800677570775</c:v>
                </c:pt>
                <c:pt idx="4675">
                  <c:v>0</c:v>
                </c:pt>
                <c:pt idx="4676">
                  <c:v>0</c:v>
                </c:pt>
                <c:pt idx="4677">
                  <c:v>0.34094633844543321</c:v>
                </c:pt>
                <c:pt idx="4678">
                  <c:v>0</c:v>
                </c:pt>
                <c:pt idx="4679">
                  <c:v>0</c:v>
                </c:pt>
                <c:pt idx="4680">
                  <c:v>0.12943948365555616</c:v>
                </c:pt>
                <c:pt idx="4681">
                  <c:v>0</c:v>
                </c:pt>
                <c:pt idx="4682">
                  <c:v>3.0516045511107145E-2</c:v>
                </c:pt>
                <c:pt idx="4683">
                  <c:v>0</c:v>
                </c:pt>
                <c:pt idx="4684">
                  <c:v>0</c:v>
                </c:pt>
                <c:pt idx="4685">
                  <c:v>0</c:v>
                </c:pt>
                <c:pt idx="4686">
                  <c:v>0</c:v>
                </c:pt>
                <c:pt idx="4687">
                  <c:v>0</c:v>
                </c:pt>
                <c:pt idx="4688">
                  <c:v>5.5538955175836499E-2</c:v>
                </c:pt>
                <c:pt idx="4689">
                  <c:v>1.6826112854713561E-2</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0.60084571657914454</c:v>
                </c:pt>
                <c:pt idx="4705">
                  <c:v>0</c:v>
                </c:pt>
                <c:pt idx="4706">
                  <c:v>0</c:v>
                </c:pt>
                <c:pt idx="4707">
                  <c:v>0</c:v>
                </c:pt>
                <c:pt idx="4708">
                  <c:v>0</c:v>
                </c:pt>
                <c:pt idx="4709">
                  <c:v>0</c:v>
                </c:pt>
                <c:pt idx="4710">
                  <c:v>0.29471553576125853</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5.449265273458672E-2</c:v>
                </c:pt>
                <c:pt idx="4740">
                  <c:v>0.10455728055910403</c:v>
                </c:pt>
                <c:pt idx="4741">
                  <c:v>0.12437143510586143</c:v>
                </c:pt>
                <c:pt idx="4742">
                  <c:v>2.4964822017526936E-2</c:v>
                </c:pt>
                <c:pt idx="4743">
                  <c:v>2.9951501320374104E-2</c:v>
                </c:pt>
                <c:pt idx="4744">
                  <c:v>3.3974713328391068E-2</c:v>
                </c:pt>
                <c:pt idx="4745">
                  <c:v>9.5340835909767732E-3</c:v>
                </c:pt>
                <c:pt idx="4746">
                  <c:v>0</c:v>
                </c:pt>
                <c:pt idx="4747">
                  <c:v>0.15036468963380956</c:v>
                </c:pt>
                <c:pt idx="4748">
                  <c:v>1.1221077578902876E-2</c:v>
                </c:pt>
                <c:pt idx="4749">
                  <c:v>0</c:v>
                </c:pt>
                <c:pt idx="4750">
                  <c:v>0</c:v>
                </c:pt>
                <c:pt idx="4751">
                  <c:v>0</c:v>
                </c:pt>
                <c:pt idx="4752">
                  <c:v>0</c:v>
                </c:pt>
                <c:pt idx="4753">
                  <c:v>0</c:v>
                </c:pt>
                <c:pt idx="4754">
                  <c:v>0</c:v>
                </c:pt>
                <c:pt idx="4755">
                  <c:v>0</c:v>
                </c:pt>
                <c:pt idx="4756">
                  <c:v>0</c:v>
                </c:pt>
                <c:pt idx="4757">
                  <c:v>0</c:v>
                </c:pt>
                <c:pt idx="4758">
                  <c:v>0</c:v>
                </c:pt>
              </c:numCache>
            </c:numRef>
          </c:xVal>
          <c:yVal>
            <c:numRef>
              <c:f>Sheet1!$B$2:$B$4760</c:f>
              <c:numCache>
                <c:formatCode>0%</c:formatCode>
                <c:ptCount val="4759"/>
                <c:pt idx="0">
                  <c:v>8.6319828812154942E-2</c:v>
                </c:pt>
                <c:pt idx="1">
                  <c:v>8.7573016639761248E-2</c:v>
                </c:pt>
                <c:pt idx="2">
                  <c:v>9.0549251857510615E-2</c:v>
                </c:pt>
                <c:pt idx="3">
                  <c:v>5.7794730783305437E-2</c:v>
                </c:pt>
                <c:pt idx="4">
                  <c:v>5.2941298909903733E-2</c:v>
                </c:pt>
                <c:pt idx="5">
                  <c:v>0.10791330120536791</c:v>
                </c:pt>
                <c:pt idx="6">
                  <c:v>0.15946425437157608</c:v>
                </c:pt>
                <c:pt idx="7">
                  <c:v>4.2925700070070572E-2</c:v>
                </c:pt>
                <c:pt idx="8">
                  <c:v>2.9046360736220689E-2</c:v>
                </c:pt>
                <c:pt idx="9">
                  <c:v>3.7669434684391212E-2</c:v>
                </c:pt>
                <c:pt idx="10">
                  <c:v>7.9946681151348398E-2</c:v>
                </c:pt>
                <c:pt idx="11">
                  <c:v>0.2134252865179509</c:v>
                </c:pt>
                <c:pt idx="12">
                  <c:v>0.11012874362230185</c:v>
                </c:pt>
                <c:pt idx="13">
                  <c:v>5.9427343187562709E-2</c:v>
                </c:pt>
                <c:pt idx="14">
                  <c:v>6.5097495157422913E-2</c:v>
                </c:pt>
                <c:pt idx="15">
                  <c:v>6.3030476167642902E-2</c:v>
                </c:pt>
                <c:pt idx="16">
                  <c:v>6.6611500184306505E-2</c:v>
                </c:pt>
                <c:pt idx="17">
                  <c:v>6.4750678812955043E-2</c:v>
                </c:pt>
                <c:pt idx="18">
                  <c:v>7.7594900571859471E-2</c:v>
                </c:pt>
                <c:pt idx="19">
                  <c:v>2.7206849203691874E-2</c:v>
                </c:pt>
                <c:pt idx="20">
                  <c:v>5.7509173121116697E-2</c:v>
                </c:pt>
                <c:pt idx="21">
                  <c:v>3.2385260821298889E-2</c:v>
                </c:pt>
                <c:pt idx="22">
                  <c:v>0.12419356835204165</c:v>
                </c:pt>
                <c:pt idx="23">
                  <c:v>6.1629733029375244E-2</c:v>
                </c:pt>
                <c:pt idx="24">
                  <c:v>7.9117734684695407E-2</c:v>
                </c:pt>
                <c:pt idx="25">
                  <c:v>0</c:v>
                </c:pt>
                <c:pt idx="26">
                  <c:v>2.7054177985186501E-2</c:v>
                </c:pt>
                <c:pt idx="27">
                  <c:v>3.4305105244160639E-2</c:v>
                </c:pt>
                <c:pt idx="28">
                  <c:v>5.5967562344029331E-2</c:v>
                </c:pt>
                <c:pt idx="29">
                  <c:v>7.2475374331040232E-3</c:v>
                </c:pt>
                <c:pt idx="30">
                  <c:v>9.5379965960831314E-2</c:v>
                </c:pt>
                <c:pt idx="31">
                  <c:v>5.2261677879563706E-2</c:v>
                </c:pt>
                <c:pt idx="32">
                  <c:v>6.058125522851765E-2</c:v>
                </c:pt>
                <c:pt idx="33">
                  <c:v>2.5396676452084432E-2</c:v>
                </c:pt>
                <c:pt idx="34">
                  <c:v>3.8630813823367749E-2</c:v>
                </c:pt>
                <c:pt idx="35">
                  <c:v>6.5954401827024389E-2</c:v>
                </c:pt>
                <c:pt idx="36">
                  <c:v>1.8161574031445804E-2</c:v>
                </c:pt>
                <c:pt idx="37">
                  <c:v>3.0162374791017577E-2</c:v>
                </c:pt>
                <c:pt idx="38">
                  <c:v>0.18279363881540067</c:v>
                </c:pt>
                <c:pt idx="39">
                  <c:v>4.5081774199265845E-2</c:v>
                </c:pt>
                <c:pt idx="40">
                  <c:v>2.0283723302260137E-2</c:v>
                </c:pt>
                <c:pt idx="41">
                  <c:v>1.1137784553827967E-2</c:v>
                </c:pt>
                <c:pt idx="42">
                  <c:v>1.5860690982989256E-2</c:v>
                </c:pt>
                <c:pt idx="43">
                  <c:v>2.3814114258734143E-2</c:v>
                </c:pt>
                <c:pt idx="44">
                  <c:v>4.6706591524964813E-2</c:v>
                </c:pt>
                <c:pt idx="45">
                  <c:v>2.6783184840968977E-2</c:v>
                </c:pt>
                <c:pt idx="46">
                  <c:v>7.8979874546793116E-2</c:v>
                </c:pt>
                <c:pt idx="47">
                  <c:v>0.19280416573524195</c:v>
                </c:pt>
                <c:pt idx="48">
                  <c:v>0</c:v>
                </c:pt>
                <c:pt idx="49">
                  <c:v>2.9785462670716356E-2</c:v>
                </c:pt>
                <c:pt idx="50">
                  <c:v>0.10896450450948347</c:v>
                </c:pt>
                <c:pt idx="51">
                  <c:v>1.4138168357402114E-2</c:v>
                </c:pt>
                <c:pt idx="52">
                  <c:v>0</c:v>
                </c:pt>
                <c:pt idx="53">
                  <c:v>2.4535012578375204E-2</c:v>
                </c:pt>
                <c:pt idx="54">
                  <c:v>6.7167543041865341E-2</c:v>
                </c:pt>
                <c:pt idx="55">
                  <c:v>1.9488571012099665E-2</c:v>
                </c:pt>
                <c:pt idx="56">
                  <c:v>2.7730147693435625E-2</c:v>
                </c:pt>
                <c:pt idx="57">
                  <c:v>7.536630545979861E-3</c:v>
                </c:pt>
                <c:pt idx="58">
                  <c:v>7.4125395353704882E-2</c:v>
                </c:pt>
                <c:pt idx="59">
                  <c:v>7.3314039694012512E-2</c:v>
                </c:pt>
                <c:pt idx="60">
                  <c:v>1.7102652706708188E-2</c:v>
                </c:pt>
                <c:pt idx="61">
                  <c:v>2.2088567287874783E-2</c:v>
                </c:pt>
                <c:pt idx="62">
                  <c:v>2.2980889011395278E-2</c:v>
                </c:pt>
                <c:pt idx="63">
                  <c:v>9.7721912607440231E-4</c:v>
                </c:pt>
                <c:pt idx="64">
                  <c:v>0</c:v>
                </c:pt>
                <c:pt idx="65">
                  <c:v>1.910517369520881E-2</c:v>
                </c:pt>
                <c:pt idx="66">
                  <c:v>2.7022902586599784E-3</c:v>
                </c:pt>
                <c:pt idx="67">
                  <c:v>7.672531282491124E-3</c:v>
                </c:pt>
                <c:pt idx="68">
                  <c:v>6.7106141046477941E-3</c:v>
                </c:pt>
                <c:pt idx="69">
                  <c:v>4.9073145082453307E-3</c:v>
                </c:pt>
                <c:pt idx="70">
                  <c:v>0</c:v>
                </c:pt>
                <c:pt idx="71">
                  <c:v>4.3307803302802261E-3</c:v>
                </c:pt>
                <c:pt idx="72">
                  <c:v>3.3669385147893083E-3</c:v>
                </c:pt>
                <c:pt idx="73">
                  <c:v>1.2376654194092951E-2</c:v>
                </c:pt>
                <c:pt idx="74">
                  <c:v>6.5168931787027984E-2</c:v>
                </c:pt>
                <c:pt idx="75">
                  <c:v>1.0949589246741609E-2</c:v>
                </c:pt>
                <c:pt idx="76">
                  <c:v>0</c:v>
                </c:pt>
                <c:pt idx="77">
                  <c:v>0</c:v>
                </c:pt>
                <c:pt idx="78">
                  <c:v>0</c:v>
                </c:pt>
                <c:pt idx="79">
                  <c:v>0</c:v>
                </c:pt>
                <c:pt idx="80">
                  <c:v>9.5692439226787718E-3</c:v>
                </c:pt>
                <c:pt idx="81">
                  <c:v>0</c:v>
                </c:pt>
                <c:pt idx="82">
                  <c:v>0</c:v>
                </c:pt>
                <c:pt idx="83">
                  <c:v>7.0638389922065281E-3</c:v>
                </c:pt>
                <c:pt idx="84">
                  <c:v>0</c:v>
                </c:pt>
                <c:pt idx="85">
                  <c:v>0</c:v>
                </c:pt>
                <c:pt idx="86">
                  <c:v>1.0136138490113189E-2</c:v>
                </c:pt>
                <c:pt idx="87">
                  <c:v>0</c:v>
                </c:pt>
                <c:pt idx="88">
                  <c:v>4.7295489927331458E-3</c:v>
                </c:pt>
                <c:pt idx="89">
                  <c:v>0</c:v>
                </c:pt>
                <c:pt idx="90">
                  <c:v>0</c:v>
                </c:pt>
                <c:pt idx="91">
                  <c:v>6.312898514249099E-5</c:v>
                </c:pt>
                <c:pt idx="92">
                  <c:v>0</c:v>
                </c:pt>
                <c:pt idx="93">
                  <c:v>8.4007018710042791E-3</c:v>
                </c:pt>
                <c:pt idx="94">
                  <c:v>0</c:v>
                </c:pt>
                <c:pt idx="95">
                  <c:v>0</c:v>
                </c:pt>
                <c:pt idx="96">
                  <c:v>0</c:v>
                </c:pt>
                <c:pt idx="97">
                  <c:v>0</c:v>
                </c:pt>
                <c:pt idx="98">
                  <c:v>0</c:v>
                </c:pt>
                <c:pt idx="99">
                  <c:v>0</c:v>
                </c:pt>
                <c:pt idx="100">
                  <c:v>0</c:v>
                </c:pt>
                <c:pt idx="101">
                  <c:v>0</c:v>
                </c:pt>
                <c:pt idx="102">
                  <c:v>0</c:v>
                </c:pt>
                <c:pt idx="103">
                  <c:v>0</c:v>
                </c:pt>
                <c:pt idx="104">
                  <c:v>0</c:v>
                </c:pt>
                <c:pt idx="105">
                  <c:v>0</c:v>
                </c:pt>
                <c:pt idx="106">
                  <c:v>4.6900816440261783E-2</c:v>
                </c:pt>
                <c:pt idx="107">
                  <c:v>0.12009793747714903</c:v>
                </c:pt>
                <c:pt idx="108">
                  <c:v>1.3191420112022678E-2</c:v>
                </c:pt>
                <c:pt idx="109">
                  <c:v>4.2233357947288885E-2</c:v>
                </c:pt>
                <c:pt idx="110">
                  <c:v>2.3934339612993183E-2</c:v>
                </c:pt>
                <c:pt idx="111">
                  <c:v>9.2247874652116035E-3</c:v>
                </c:pt>
                <c:pt idx="112">
                  <c:v>1.0463214404302201E-2</c:v>
                </c:pt>
                <c:pt idx="113">
                  <c:v>1.8745745021302329E-2</c:v>
                </c:pt>
                <c:pt idx="114">
                  <c:v>2.6082269503064914E-2</c:v>
                </c:pt>
                <c:pt idx="115">
                  <c:v>4.3875071634297269E-3</c:v>
                </c:pt>
                <c:pt idx="116">
                  <c:v>2.9315233841588517E-2</c:v>
                </c:pt>
                <c:pt idx="117">
                  <c:v>3.8746381848614675E-2</c:v>
                </c:pt>
                <c:pt idx="118">
                  <c:v>2.7833267989922472E-2</c:v>
                </c:pt>
                <c:pt idx="119">
                  <c:v>8.3362705208058774E-3</c:v>
                </c:pt>
                <c:pt idx="120">
                  <c:v>1.3876950922620979E-2</c:v>
                </c:pt>
                <c:pt idx="121">
                  <c:v>0</c:v>
                </c:pt>
                <c:pt idx="122">
                  <c:v>1.4037718482727168E-2</c:v>
                </c:pt>
                <c:pt idx="123">
                  <c:v>1.1186874270252556E-2</c:v>
                </c:pt>
                <c:pt idx="124">
                  <c:v>1.2321508131269976E-2</c:v>
                </c:pt>
                <c:pt idx="125">
                  <c:v>3.4584099598740092E-3</c:v>
                </c:pt>
                <c:pt idx="126">
                  <c:v>3.9308301007505708E-3</c:v>
                </c:pt>
                <c:pt idx="127">
                  <c:v>1.6426191284198421E-2</c:v>
                </c:pt>
                <c:pt idx="128">
                  <c:v>5.1615537669665423E-2</c:v>
                </c:pt>
                <c:pt idx="129">
                  <c:v>1.9542580031275403E-3</c:v>
                </c:pt>
                <c:pt idx="130">
                  <c:v>0</c:v>
                </c:pt>
                <c:pt idx="131">
                  <c:v>0</c:v>
                </c:pt>
                <c:pt idx="132">
                  <c:v>1.4536573310613421E-2</c:v>
                </c:pt>
                <c:pt idx="133">
                  <c:v>9.0081107104278413E-4</c:v>
                </c:pt>
                <c:pt idx="134">
                  <c:v>0</c:v>
                </c:pt>
                <c:pt idx="135">
                  <c:v>0</c:v>
                </c:pt>
                <c:pt idx="136">
                  <c:v>9.5348748948908324E-2</c:v>
                </c:pt>
                <c:pt idx="137">
                  <c:v>0</c:v>
                </c:pt>
                <c:pt idx="138">
                  <c:v>3.7551786562672884E-2</c:v>
                </c:pt>
                <c:pt idx="139">
                  <c:v>0</c:v>
                </c:pt>
                <c:pt idx="140">
                  <c:v>0</c:v>
                </c:pt>
                <c:pt idx="141">
                  <c:v>0</c:v>
                </c:pt>
                <c:pt idx="142">
                  <c:v>0</c:v>
                </c:pt>
                <c:pt idx="143">
                  <c:v>5.5852854969802301E-3</c:v>
                </c:pt>
                <c:pt idx="144">
                  <c:v>3.9214480621607706E-6</c:v>
                </c:pt>
                <c:pt idx="145">
                  <c:v>1.5369068202928604E-2</c:v>
                </c:pt>
                <c:pt idx="146">
                  <c:v>0</c:v>
                </c:pt>
                <c:pt idx="147">
                  <c:v>0</c:v>
                </c:pt>
                <c:pt idx="148">
                  <c:v>0</c:v>
                </c:pt>
                <c:pt idx="149">
                  <c:v>0</c:v>
                </c:pt>
                <c:pt idx="150">
                  <c:v>0</c:v>
                </c:pt>
                <c:pt idx="151">
                  <c:v>0</c:v>
                </c:pt>
                <c:pt idx="152">
                  <c:v>0</c:v>
                </c:pt>
                <c:pt idx="153">
                  <c:v>9.4161806060286679E-3</c:v>
                </c:pt>
                <c:pt idx="154">
                  <c:v>0</c:v>
                </c:pt>
                <c:pt idx="155">
                  <c:v>0</c:v>
                </c:pt>
                <c:pt idx="156">
                  <c:v>0</c:v>
                </c:pt>
                <c:pt idx="157">
                  <c:v>0</c:v>
                </c:pt>
                <c:pt idx="158">
                  <c:v>0</c:v>
                </c:pt>
                <c:pt idx="159">
                  <c:v>7.7567555350603667E-2</c:v>
                </c:pt>
                <c:pt idx="160">
                  <c:v>0.12052214581247656</c:v>
                </c:pt>
                <c:pt idx="161">
                  <c:v>7.3575420205904685E-2</c:v>
                </c:pt>
                <c:pt idx="162">
                  <c:v>5.3952012848871633E-2</c:v>
                </c:pt>
                <c:pt idx="163">
                  <c:v>4.5813739821961241E-2</c:v>
                </c:pt>
                <c:pt idx="164">
                  <c:v>9.0718928580765357E-2</c:v>
                </c:pt>
                <c:pt idx="165">
                  <c:v>7.1002691991426281E-2</c:v>
                </c:pt>
                <c:pt idx="166">
                  <c:v>4.4655167396592588E-2</c:v>
                </c:pt>
                <c:pt idx="167">
                  <c:v>7.2053701737772258E-2</c:v>
                </c:pt>
                <c:pt idx="168">
                  <c:v>4.2208869518119752E-2</c:v>
                </c:pt>
                <c:pt idx="169">
                  <c:v>3.4825071050651912E-2</c:v>
                </c:pt>
                <c:pt idx="170">
                  <c:v>5.9141510317593404E-2</c:v>
                </c:pt>
                <c:pt idx="171">
                  <c:v>2.0685044183352708E-2</c:v>
                </c:pt>
                <c:pt idx="172">
                  <c:v>0.1062134104435033</c:v>
                </c:pt>
                <c:pt idx="173">
                  <c:v>3.884945232162984E-2</c:v>
                </c:pt>
                <c:pt idx="174">
                  <c:v>5.7284859466821159E-2</c:v>
                </c:pt>
                <c:pt idx="175">
                  <c:v>7.9568781613256312E-2</c:v>
                </c:pt>
                <c:pt idx="176">
                  <c:v>4.0630443262775984E-2</c:v>
                </c:pt>
                <c:pt idx="177">
                  <c:v>2.7176278209187665E-2</c:v>
                </c:pt>
                <c:pt idx="178">
                  <c:v>5.1150898781247012E-2</c:v>
                </c:pt>
                <c:pt idx="179">
                  <c:v>4.7796102972640475E-2</c:v>
                </c:pt>
                <c:pt idx="180">
                  <c:v>0.3334842174239373</c:v>
                </c:pt>
                <c:pt idx="181">
                  <c:v>4.0070723695807109E-2</c:v>
                </c:pt>
                <c:pt idx="182">
                  <c:v>9.8719191967686082E-2</c:v>
                </c:pt>
                <c:pt idx="183">
                  <c:v>1.0916972872264341E-2</c:v>
                </c:pt>
                <c:pt idx="184">
                  <c:v>2.4924357087480531E-2</c:v>
                </c:pt>
                <c:pt idx="185">
                  <c:v>2.4501270121008778E-2</c:v>
                </c:pt>
                <c:pt idx="186">
                  <c:v>8.8745360483124092E-2</c:v>
                </c:pt>
                <c:pt idx="187">
                  <c:v>0</c:v>
                </c:pt>
                <c:pt idx="188">
                  <c:v>5.7346422178861101E-3</c:v>
                </c:pt>
                <c:pt idx="189">
                  <c:v>0</c:v>
                </c:pt>
                <c:pt idx="190">
                  <c:v>3.3409419047309319E-2</c:v>
                </c:pt>
                <c:pt idx="191">
                  <c:v>3.0676530885864639E-2</c:v>
                </c:pt>
                <c:pt idx="192">
                  <c:v>0</c:v>
                </c:pt>
                <c:pt idx="193">
                  <c:v>0</c:v>
                </c:pt>
                <c:pt idx="194">
                  <c:v>7.3286725580471446E-2</c:v>
                </c:pt>
                <c:pt idx="195">
                  <c:v>6.4866361652582416E-2</c:v>
                </c:pt>
                <c:pt idx="196">
                  <c:v>0.12398705146960165</c:v>
                </c:pt>
                <c:pt idx="197">
                  <c:v>7.9301690684531967E-2</c:v>
                </c:pt>
                <c:pt idx="198">
                  <c:v>0.22389813180574558</c:v>
                </c:pt>
                <c:pt idx="199">
                  <c:v>0.1635711975009676</c:v>
                </c:pt>
                <c:pt idx="200">
                  <c:v>5.9329648012699798E-2</c:v>
                </c:pt>
                <c:pt idx="201">
                  <c:v>7.9010639158813678E-2</c:v>
                </c:pt>
                <c:pt idx="202">
                  <c:v>9.2611394379163881E-2</c:v>
                </c:pt>
                <c:pt idx="203">
                  <c:v>7.6253583625295995E-2</c:v>
                </c:pt>
                <c:pt idx="204">
                  <c:v>9.2722839103715149E-2</c:v>
                </c:pt>
                <c:pt idx="205">
                  <c:v>0.20609978900677806</c:v>
                </c:pt>
                <c:pt idx="206">
                  <c:v>0.15237529397067107</c:v>
                </c:pt>
                <c:pt idx="207">
                  <c:v>3.2181227800711532E-2</c:v>
                </c:pt>
                <c:pt idx="208">
                  <c:v>0.10974131124973463</c:v>
                </c:pt>
                <c:pt idx="209">
                  <c:v>0.33733566144993077</c:v>
                </c:pt>
                <c:pt idx="210">
                  <c:v>2.1523815432805904E-2</c:v>
                </c:pt>
                <c:pt idx="211">
                  <c:v>0.10175757870336477</c:v>
                </c:pt>
                <c:pt idx="212">
                  <c:v>0.14886054875481658</c:v>
                </c:pt>
                <c:pt idx="213">
                  <c:v>5.243795305301957E-2</c:v>
                </c:pt>
                <c:pt idx="214">
                  <c:v>0.14331054843394664</c:v>
                </c:pt>
                <c:pt idx="215">
                  <c:v>4.3453892305298836E-2</c:v>
                </c:pt>
                <c:pt idx="216">
                  <c:v>8.18333803203799E-2</c:v>
                </c:pt>
                <c:pt idx="217">
                  <c:v>4.6814835760324747E-2</c:v>
                </c:pt>
                <c:pt idx="218">
                  <c:v>8.0679539162037739E-2</c:v>
                </c:pt>
                <c:pt idx="219">
                  <c:v>5.8370056365921963E-2</c:v>
                </c:pt>
                <c:pt idx="220">
                  <c:v>6.2164249746370692E-2</c:v>
                </c:pt>
                <c:pt idx="221">
                  <c:v>4.3069572003383128E-2</c:v>
                </c:pt>
                <c:pt idx="222">
                  <c:v>0.16678871759282698</c:v>
                </c:pt>
                <c:pt idx="223">
                  <c:v>0.15414728029793356</c:v>
                </c:pt>
                <c:pt idx="224">
                  <c:v>0.10784060310954713</c:v>
                </c:pt>
                <c:pt idx="225">
                  <c:v>4.1476450542507481E-2</c:v>
                </c:pt>
                <c:pt idx="226">
                  <c:v>0.13352114870557086</c:v>
                </c:pt>
                <c:pt idx="227">
                  <c:v>0.13932397003909203</c:v>
                </c:pt>
                <c:pt idx="228">
                  <c:v>0.119848935639851</c:v>
                </c:pt>
                <c:pt idx="229">
                  <c:v>0.15048043311727455</c:v>
                </c:pt>
                <c:pt idx="230">
                  <c:v>9.0870946571425359E-2</c:v>
                </c:pt>
                <c:pt idx="231">
                  <c:v>0.20059187887427687</c:v>
                </c:pt>
                <c:pt idx="232">
                  <c:v>6.2744026815429454E-2</c:v>
                </c:pt>
                <c:pt idx="233">
                  <c:v>7.8405582646776883E-2</c:v>
                </c:pt>
                <c:pt idx="234">
                  <c:v>8.6870601591690244E-2</c:v>
                </c:pt>
                <c:pt idx="235">
                  <c:v>0</c:v>
                </c:pt>
                <c:pt idx="236">
                  <c:v>4.6377049816851423E-2</c:v>
                </c:pt>
                <c:pt idx="237">
                  <c:v>0.15390197015109786</c:v>
                </c:pt>
                <c:pt idx="238">
                  <c:v>3.6355840611325685E-2</c:v>
                </c:pt>
                <c:pt idx="239">
                  <c:v>4.7312514824102259E-2</c:v>
                </c:pt>
                <c:pt idx="240">
                  <c:v>5.5624340793890337E-2</c:v>
                </c:pt>
                <c:pt idx="241">
                  <c:v>7.4952608244896357E-2</c:v>
                </c:pt>
                <c:pt idx="242">
                  <c:v>8.300982476887353E-2</c:v>
                </c:pt>
                <c:pt idx="243">
                  <c:v>9.1800705325854715E-2</c:v>
                </c:pt>
                <c:pt idx="244">
                  <c:v>8.3375109974554551E-2</c:v>
                </c:pt>
                <c:pt idx="245">
                  <c:v>5.3963993046619585E-2</c:v>
                </c:pt>
                <c:pt idx="246">
                  <c:v>0.14912114422884482</c:v>
                </c:pt>
                <c:pt idx="247">
                  <c:v>9.9555741376403106E-2</c:v>
                </c:pt>
                <c:pt idx="248">
                  <c:v>1.3539023996059774E-3</c:v>
                </c:pt>
                <c:pt idx="249">
                  <c:v>9.0155123031532614E-2</c:v>
                </c:pt>
                <c:pt idx="250">
                  <c:v>0.1111398999039781</c:v>
                </c:pt>
                <c:pt idx="251">
                  <c:v>7.8722590584198948E-2</c:v>
                </c:pt>
                <c:pt idx="252">
                  <c:v>7.4473500465427778E-2</c:v>
                </c:pt>
                <c:pt idx="253">
                  <c:v>0.22860190011814685</c:v>
                </c:pt>
                <c:pt idx="254">
                  <c:v>4.7501918797311804E-2</c:v>
                </c:pt>
                <c:pt idx="255">
                  <c:v>7.6389342812487437E-2</c:v>
                </c:pt>
                <c:pt idx="256">
                  <c:v>0.11011315275357825</c:v>
                </c:pt>
                <c:pt idx="257">
                  <c:v>1.4513635016443205E-2</c:v>
                </c:pt>
                <c:pt idx="258">
                  <c:v>9.3847420128970738E-2</c:v>
                </c:pt>
                <c:pt idx="259">
                  <c:v>0.17458255752249907</c:v>
                </c:pt>
                <c:pt idx="260">
                  <c:v>7.4871376047801919E-2</c:v>
                </c:pt>
                <c:pt idx="261">
                  <c:v>0.15146217408015117</c:v>
                </c:pt>
                <c:pt idx="262">
                  <c:v>0.12664713194773203</c:v>
                </c:pt>
                <c:pt idx="263">
                  <c:v>0</c:v>
                </c:pt>
                <c:pt idx="264">
                  <c:v>7.8758444555141138E-2</c:v>
                </c:pt>
                <c:pt idx="265">
                  <c:v>5.0323295683481706E-2</c:v>
                </c:pt>
                <c:pt idx="266">
                  <c:v>6.3649334326485119E-2</c:v>
                </c:pt>
                <c:pt idx="267">
                  <c:v>4.3281583935247503E-2</c:v>
                </c:pt>
                <c:pt idx="268">
                  <c:v>0.13747976766227255</c:v>
                </c:pt>
                <c:pt idx="269">
                  <c:v>6.203047897963776E-2</c:v>
                </c:pt>
                <c:pt idx="270">
                  <c:v>5.85075181419491E-2</c:v>
                </c:pt>
                <c:pt idx="271">
                  <c:v>9.590818331560913E-2</c:v>
                </c:pt>
                <c:pt idx="272">
                  <c:v>6.6915541650968025E-2</c:v>
                </c:pt>
                <c:pt idx="273">
                  <c:v>6.6425596524493091E-2</c:v>
                </c:pt>
                <c:pt idx="274">
                  <c:v>0.10319578596319567</c:v>
                </c:pt>
                <c:pt idx="275">
                  <c:v>0.25680662233699547</c:v>
                </c:pt>
                <c:pt idx="276">
                  <c:v>0.18647166968979201</c:v>
                </c:pt>
                <c:pt idx="277">
                  <c:v>6.0066000939265063E-2</c:v>
                </c:pt>
                <c:pt idx="278">
                  <c:v>9.5976492267062952E-2</c:v>
                </c:pt>
                <c:pt idx="279">
                  <c:v>9.139343984858006E-2</c:v>
                </c:pt>
                <c:pt idx="280">
                  <c:v>4.9622687444970337E-2</c:v>
                </c:pt>
                <c:pt idx="281">
                  <c:v>0.10313317508216358</c:v>
                </c:pt>
                <c:pt idx="282">
                  <c:v>7.4995967148898446E-2</c:v>
                </c:pt>
                <c:pt idx="283">
                  <c:v>0.15996528419832801</c:v>
                </c:pt>
                <c:pt idx="284">
                  <c:v>8.2010344702095561E-2</c:v>
                </c:pt>
                <c:pt idx="285">
                  <c:v>5.1021396099983796E-2</c:v>
                </c:pt>
                <c:pt idx="286">
                  <c:v>0.12848343543724239</c:v>
                </c:pt>
                <c:pt idx="287">
                  <c:v>5.4005236323333095E-2</c:v>
                </c:pt>
                <c:pt idx="288">
                  <c:v>6.0704774909112968E-2</c:v>
                </c:pt>
                <c:pt idx="289">
                  <c:v>0.1203169340806024</c:v>
                </c:pt>
                <c:pt idx="290">
                  <c:v>4.3916304535812078E-2</c:v>
                </c:pt>
                <c:pt idx="291">
                  <c:v>0.1810215554501724</c:v>
                </c:pt>
                <c:pt idx="292">
                  <c:v>0.13656019756635562</c:v>
                </c:pt>
                <c:pt idx="293">
                  <c:v>0</c:v>
                </c:pt>
                <c:pt idx="294">
                  <c:v>5.2780807172791544E-2</c:v>
                </c:pt>
                <c:pt idx="295">
                  <c:v>2.167031404683506E-2</c:v>
                </c:pt>
                <c:pt idx="296">
                  <c:v>7.0174783633382032E-2</c:v>
                </c:pt>
                <c:pt idx="297">
                  <c:v>8.8308351088866255E-2</c:v>
                </c:pt>
                <c:pt idx="298">
                  <c:v>0</c:v>
                </c:pt>
                <c:pt idx="299">
                  <c:v>9.2823659740333353E-2</c:v>
                </c:pt>
                <c:pt idx="300">
                  <c:v>8.8173059958452926E-2</c:v>
                </c:pt>
                <c:pt idx="301">
                  <c:v>4.4911118236795278E-2</c:v>
                </c:pt>
                <c:pt idx="302">
                  <c:v>4.4359885909432073E-2</c:v>
                </c:pt>
                <c:pt idx="303">
                  <c:v>8.4596009143537265E-2</c:v>
                </c:pt>
                <c:pt idx="304">
                  <c:v>6.595113352676707E-2</c:v>
                </c:pt>
                <c:pt idx="305">
                  <c:v>9.3700969597896422E-2</c:v>
                </c:pt>
                <c:pt idx="306">
                  <c:v>0.10066073319280355</c:v>
                </c:pt>
                <c:pt idx="307">
                  <c:v>8.1426778467803995E-2</c:v>
                </c:pt>
                <c:pt idx="308">
                  <c:v>3.7204269510496712E-2</c:v>
                </c:pt>
                <c:pt idx="309">
                  <c:v>0.16589999579074133</c:v>
                </c:pt>
                <c:pt idx="310">
                  <c:v>3.1562234807613443E-2</c:v>
                </c:pt>
                <c:pt idx="311">
                  <c:v>0.10649822969392242</c:v>
                </c:pt>
                <c:pt idx="312">
                  <c:v>3.8763326807394805E-2</c:v>
                </c:pt>
                <c:pt idx="313">
                  <c:v>8.5176426537299732E-2</c:v>
                </c:pt>
                <c:pt idx="314">
                  <c:v>4.2817584669508357E-2</c:v>
                </c:pt>
                <c:pt idx="315">
                  <c:v>6.2116183941895886E-2</c:v>
                </c:pt>
                <c:pt idx="316">
                  <c:v>0.10334169874451105</c:v>
                </c:pt>
                <c:pt idx="317">
                  <c:v>2.9292706866196339E-2</c:v>
                </c:pt>
                <c:pt idx="318">
                  <c:v>2.954173454282194E-2</c:v>
                </c:pt>
                <c:pt idx="319">
                  <c:v>7.4187192384448708E-2</c:v>
                </c:pt>
                <c:pt idx="320">
                  <c:v>0.12286463367825595</c:v>
                </c:pt>
                <c:pt idx="321">
                  <c:v>5.5721264776356305E-2</c:v>
                </c:pt>
                <c:pt idx="322">
                  <c:v>0</c:v>
                </c:pt>
                <c:pt idx="323">
                  <c:v>4.3615595673463625E-2</c:v>
                </c:pt>
                <c:pt idx="324">
                  <c:v>0.24191767617138515</c:v>
                </c:pt>
                <c:pt idx="325">
                  <c:v>0.19507409903131367</c:v>
                </c:pt>
                <c:pt idx="326">
                  <c:v>3.7548608043092901E-2</c:v>
                </c:pt>
                <c:pt idx="327">
                  <c:v>0.1425840427645777</c:v>
                </c:pt>
                <c:pt idx="328">
                  <c:v>5.6995601928949702E-3</c:v>
                </c:pt>
                <c:pt idx="329">
                  <c:v>0</c:v>
                </c:pt>
                <c:pt idx="330">
                  <c:v>3.205410007032039E-2</c:v>
                </c:pt>
                <c:pt idx="331">
                  <c:v>4.0574770497228463E-2</c:v>
                </c:pt>
                <c:pt idx="332">
                  <c:v>8.9176894685555119E-2</c:v>
                </c:pt>
                <c:pt idx="333">
                  <c:v>4.7901154082828468E-2</c:v>
                </c:pt>
                <c:pt idx="334">
                  <c:v>2.8053563047830909E-2</c:v>
                </c:pt>
                <c:pt idx="335">
                  <c:v>3.0238658937002505E-2</c:v>
                </c:pt>
                <c:pt idx="336">
                  <c:v>1.6319806679721549E-2</c:v>
                </c:pt>
                <c:pt idx="337">
                  <c:v>4.2335130214893879E-2</c:v>
                </c:pt>
                <c:pt idx="338">
                  <c:v>5.7346466019793096E-2</c:v>
                </c:pt>
                <c:pt idx="339">
                  <c:v>0.24939030775586613</c:v>
                </c:pt>
                <c:pt idx="340">
                  <c:v>4.2209789523912189E-2</c:v>
                </c:pt>
                <c:pt idx="341">
                  <c:v>0.1487522126231966</c:v>
                </c:pt>
                <c:pt idx="342">
                  <c:v>3.1396204683227014E-2</c:v>
                </c:pt>
                <c:pt idx="343">
                  <c:v>2.6148802849357833E-2</c:v>
                </c:pt>
                <c:pt idx="344">
                  <c:v>7.3226590635234401E-2</c:v>
                </c:pt>
                <c:pt idx="345">
                  <c:v>3.8280735423391388E-2</c:v>
                </c:pt>
                <c:pt idx="346">
                  <c:v>5.6832851181124244E-2</c:v>
                </c:pt>
                <c:pt idx="347">
                  <c:v>0.15221220985373751</c:v>
                </c:pt>
                <c:pt idx="348">
                  <c:v>7.0638459051135527E-2</c:v>
                </c:pt>
                <c:pt idx="349">
                  <c:v>0.13327114052055944</c:v>
                </c:pt>
                <c:pt idx="350">
                  <c:v>0.26877585246057967</c:v>
                </c:pt>
                <c:pt idx="351">
                  <c:v>0</c:v>
                </c:pt>
                <c:pt idx="352">
                  <c:v>1.1975776477259892E-3</c:v>
                </c:pt>
                <c:pt idx="353">
                  <c:v>0.11120885990796114</c:v>
                </c:pt>
                <c:pt idx="354">
                  <c:v>4.6673034171225258E-2</c:v>
                </c:pt>
                <c:pt idx="355">
                  <c:v>6.7852093135204017E-2</c:v>
                </c:pt>
                <c:pt idx="356">
                  <c:v>0.13596687743143421</c:v>
                </c:pt>
                <c:pt idx="357">
                  <c:v>2.8433222655974144E-2</c:v>
                </c:pt>
                <c:pt idx="358">
                  <c:v>1.5805328544123531E-2</c:v>
                </c:pt>
                <c:pt idx="359">
                  <c:v>7.4293335324398746E-2</c:v>
                </c:pt>
                <c:pt idx="360">
                  <c:v>7.4619863489726934E-2</c:v>
                </c:pt>
                <c:pt idx="361">
                  <c:v>3.5868048079558679E-2</c:v>
                </c:pt>
                <c:pt idx="362">
                  <c:v>3.002679963347743E-2</c:v>
                </c:pt>
                <c:pt idx="363">
                  <c:v>3.8050118376486974E-2</c:v>
                </c:pt>
                <c:pt idx="364">
                  <c:v>3.9303681265917767E-2</c:v>
                </c:pt>
                <c:pt idx="365">
                  <c:v>8.1908647493578512E-2</c:v>
                </c:pt>
                <c:pt idx="366">
                  <c:v>5.1865406040924933E-2</c:v>
                </c:pt>
                <c:pt idx="367">
                  <c:v>7.0933762565886793E-3</c:v>
                </c:pt>
                <c:pt idx="368">
                  <c:v>3.7416911254831264E-2</c:v>
                </c:pt>
                <c:pt idx="369">
                  <c:v>0</c:v>
                </c:pt>
                <c:pt idx="370">
                  <c:v>0.12809507238405915</c:v>
                </c:pt>
                <c:pt idx="371">
                  <c:v>4.0046246627591042E-2</c:v>
                </c:pt>
                <c:pt idx="372">
                  <c:v>5.1455580982377791E-2</c:v>
                </c:pt>
                <c:pt idx="373">
                  <c:v>7.4715401768055134E-3</c:v>
                </c:pt>
                <c:pt idx="374">
                  <c:v>1.7322517457033726E-2</c:v>
                </c:pt>
                <c:pt idx="375">
                  <c:v>0.1042336768628932</c:v>
                </c:pt>
                <c:pt idx="376">
                  <c:v>0.16041129449657632</c:v>
                </c:pt>
                <c:pt idx="377">
                  <c:v>5.3136068161785288E-2</c:v>
                </c:pt>
                <c:pt idx="378">
                  <c:v>1.8549985855433104E-2</c:v>
                </c:pt>
                <c:pt idx="379">
                  <c:v>6.1954760145338961E-2</c:v>
                </c:pt>
                <c:pt idx="380">
                  <c:v>2.4434184532981851E-2</c:v>
                </c:pt>
                <c:pt idx="381">
                  <c:v>3.4369358765072189E-2</c:v>
                </c:pt>
                <c:pt idx="382">
                  <c:v>0.12471406819392272</c:v>
                </c:pt>
                <c:pt idx="383">
                  <c:v>3.7748772340348791E-2</c:v>
                </c:pt>
                <c:pt idx="384">
                  <c:v>8.366478331071292E-2</c:v>
                </c:pt>
                <c:pt idx="385">
                  <c:v>9.2663871030386424E-2</c:v>
                </c:pt>
                <c:pt idx="386">
                  <c:v>0.16350232395340014</c:v>
                </c:pt>
                <c:pt idx="387">
                  <c:v>1.7043084431746403E-2</c:v>
                </c:pt>
                <c:pt idx="388">
                  <c:v>6.7222336188431431E-2</c:v>
                </c:pt>
                <c:pt idx="389">
                  <c:v>8.082381689852669E-2</c:v>
                </c:pt>
                <c:pt idx="390">
                  <c:v>4.2538753077860925E-2</c:v>
                </c:pt>
                <c:pt idx="391">
                  <c:v>0.20224470287425034</c:v>
                </c:pt>
                <c:pt idx="392">
                  <c:v>0</c:v>
                </c:pt>
                <c:pt idx="393">
                  <c:v>2.7604305482665903E-2</c:v>
                </c:pt>
                <c:pt idx="394">
                  <c:v>4.0148798171456668E-2</c:v>
                </c:pt>
                <c:pt idx="395">
                  <c:v>3.2241470614486012E-2</c:v>
                </c:pt>
                <c:pt idx="396">
                  <c:v>0.44611764716522595</c:v>
                </c:pt>
                <c:pt idx="397">
                  <c:v>0</c:v>
                </c:pt>
                <c:pt idx="398">
                  <c:v>8.0032991651906027E-2</c:v>
                </c:pt>
                <c:pt idx="399">
                  <c:v>6.5110549746851931E-2</c:v>
                </c:pt>
                <c:pt idx="400">
                  <c:v>6.5670474889093278E-2</c:v>
                </c:pt>
                <c:pt idx="401">
                  <c:v>5.8264189123079069E-2</c:v>
                </c:pt>
                <c:pt idx="402">
                  <c:v>5.6796925263660203E-3</c:v>
                </c:pt>
                <c:pt idx="403">
                  <c:v>4.6120011698347341E-5</c:v>
                </c:pt>
                <c:pt idx="404">
                  <c:v>6.6774011928588672E-3</c:v>
                </c:pt>
                <c:pt idx="405">
                  <c:v>0</c:v>
                </c:pt>
                <c:pt idx="406">
                  <c:v>0.15784710063729657</c:v>
                </c:pt>
                <c:pt idx="407">
                  <c:v>5.2412381362226812E-2</c:v>
                </c:pt>
                <c:pt idx="408">
                  <c:v>3.4022809435295343E-2</c:v>
                </c:pt>
                <c:pt idx="409">
                  <c:v>1.9618452089002925E-2</c:v>
                </c:pt>
                <c:pt idx="410">
                  <c:v>0.11624108662107602</c:v>
                </c:pt>
                <c:pt idx="411">
                  <c:v>7.3859513247113928E-2</c:v>
                </c:pt>
                <c:pt idx="412">
                  <c:v>3.0753924633695529E-2</c:v>
                </c:pt>
                <c:pt idx="413">
                  <c:v>1.4177118586408466E-2</c:v>
                </c:pt>
                <c:pt idx="414">
                  <c:v>0</c:v>
                </c:pt>
                <c:pt idx="415">
                  <c:v>0</c:v>
                </c:pt>
                <c:pt idx="416">
                  <c:v>4.7449756419561062E-2</c:v>
                </c:pt>
                <c:pt idx="417">
                  <c:v>0</c:v>
                </c:pt>
                <c:pt idx="418">
                  <c:v>3.052935509236343E-2</c:v>
                </c:pt>
                <c:pt idx="419">
                  <c:v>1.7733840811340107E-2</c:v>
                </c:pt>
                <c:pt idx="420">
                  <c:v>2.6799712091972738E-3</c:v>
                </c:pt>
                <c:pt idx="421">
                  <c:v>1.0703282584608176E-2</c:v>
                </c:pt>
                <c:pt idx="422">
                  <c:v>0.2025561470645566</c:v>
                </c:pt>
                <c:pt idx="423">
                  <c:v>0</c:v>
                </c:pt>
                <c:pt idx="424">
                  <c:v>3.8622613009147044E-2</c:v>
                </c:pt>
                <c:pt idx="425">
                  <c:v>2.7129230234442581E-2</c:v>
                </c:pt>
                <c:pt idx="426">
                  <c:v>8.3028804599446504E-3</c:v>
                </c:pt>
                <c:pt idx="427">
                  <c:v>3.0792710960054537E-2</c:v>
                </c:pt>
                <c:pt idx="428">
                  <c:v>0</c:v>
                </c:pt>
                <c:pt idx="429">
                  <c:v>0</c:v>
                </c:pt>
                <c:pt idx="430">
                  <c:v>0</c:v>
                </c:pt>
                <c:pt idx="431">
                  <c:v>3.3355527931148155E-2</c:v>
                </c:pt>
                <c:pt idx="432">
                  <c:v>0</c:v>
                </c:pt>
                <c:pt idx="433">
                  <c:v>0</c:v>
                </c:pt>
                <c:pt idx="434">
                  <c:v>4.8790380591449134E-3</c:v>
                </c:pt>
                <c:pt idx="435">
                  <c:v>0</c:v>
                </c:pt>
                <c:pt idx="436">
                  <c:v>0</c:v>
                </c:pt>
                <c:pt idx="437">
                  <c:v>0</c:v>
                </c:pt>
                <c:pt idx="438">
                  <c:v>0</c:v>
                </c:pt>
                <c:pt idx="439">
                  <c:v>0</c:v>
                </c:pt>
                <c:pt idx="440">
                  <c:v>0.11153733803798394</c:v>
                </c:pt>
                <c:pt idx="441">
                  <c:v>3.7253812699689082E-3</c:v>
                </c:pt>
                <c:pt idx="442">
                  <c:v>2.7944502006509442E-3</c:v>
                </c:pt>
                <c:pt idx="443">
                  <c:v>0</c:v>
                </c:pt>
                <c:pt idx="444">
                  <c:v>0</c:v>
                </c:pt>
                <c:pt idx="445">
                  <c:v>0</c:v>
                </c:pt>
                <c:pt idx="446">
                  <c:v>0</c:v>
                </c:pt>
                <c:pt idx="447">
                  <c:v>0</c:v>
                </c:pt>
                <c:pt idx="448">
                  <c:v>0</c:v>
                </c:pt>
                <c:pt idx="449">
                  <c:v>0</c:v>
                </c:pt>
                <c:pt idx="450">
                  <c:v>9.0440149668368108E-2</c:v>
                </c:pt>
                <c:pt idx="451">
                  <c:v>0.13325476513182144</c:v>
                </c:pt>
                <c:pt idx="452">
                  <c:v>5.852490915324382E-2</c:v>
                </c:pt>
                <c:pt idx="453">
                  <c:v>9.9265174178112092E-2</c:v>
                </c:pt>
                <c:pt idx="454">
                  <c:v>6.8870827850221694E-2</c:v>
                </c:pt>
                <c:pt idx="455">
                  <c:v>2.3915251262027981E-2</c:v>
                </c:pt>
                <c:pt idx="456">
                  <c:v>5.135652022558379E-2</c:v>
                </c:pt>
                <c:pt idx="457">
                  <c:v>0.10870878943358087</c:v>
                </c:pt>
                <c:pt idx="458">
                  <c:v>9.4523002328107952E-2</c:v>
                </c:pt>
                <c:pt idx="459">
                  <c:v>0.21021661644718836</c:v>
                </c:pt>
                <c:pt idx="460">
                  <c:v>3.3439224582217375E-2</c:v>
                </c:pt>
                <c:pt idx="461">
                  <c:v>7.9709761926760714E-2</c:v>
                </c:pt>
                <c:pt idx="462">
                  <c:v>0.14392892534063362</c:v>
                </c:pt>
                <c:pt idx="463">
                  <c:v>9.8994181054480102E-2</c:v>
                </c:pt>
                <c:pt idx="464">
                  <c:v>8.1258578525676306E-2</c:v>
                </c:pt>
                <c:pt idx="465">
                  <c:v>9.1546059976982841E-2</c:v>
                </c:pt>
                <c:pt idx="466">
                  <c:v>0.16505622128184771</c:v>
                </c:pt>
                <c:pt idx="467">
                  <c:v>4.619179897761283E-2</c:v>
                </c:pt>
                <c:pt idx="468">
                  <c:v>2.7273552704680348E-2</c:v>
                </c:pt>
                <c:pt idx="469">
                  <c:v>4.3552527074581238E-2</c:v>
                </c:pt>
                <c:pt idx="470">
                  <c:v>9.5103471515055493E-2</c:v>
                </c:pt>
                <c:pt idx="471">
                  <c:v>0.15617013058101448</c:v>
                </c:pt>
                <c:pt idx="472">
                  <c:v>8.453520115573121E-2</c:v>
                </c:pt>
                <c:pt idx="473">
                  <c:v>3.0324136680232039E-2</c:v>
                </c:pt>
                <c:pt idx="474">
                  <c:v>4.133857821720377E-2</c:v>
                </c:pt>
                <c:pt idx="475">
                  <c:v>3.9102564372872628E-2</c:v>
                </c:pt>
                <c:pt idx="476">
                  <c:v>6.969633269264619E-2</c:v>
                </c:pt>
                <c:pt idx="477">
                  <c:v>8.0419225629093205E-2</c:v>
                </c:pt>
                <c:pt idx="478">
                  <c:v>6.7474622800895889E-2</c:v>
                </c:pt>
                <c:pt idx="479">
                  <c:v>3.5847791110679372E-2</c:v>
                </c:pt>
                <c:pt idx="480">
                  <c:v>0.10888330476853592</c:v>
                </c:pt>
                <c:pt idx="481">
                  <c:v>3.2414688740327602E-2</c:v>
                </c:pt>
                <c:pt idx="482">
                  <c:v>4.7999516318840363E-2</c:v>
                </c:pt>
                <c:pt idx="483">
                  <c:v>8.8683336779470601E-2</c:v>
                </c:pt>
                <c:pt idx="484">
                  <c:v>2.029934185758453E-2</c:v>
                </c:pt>
                <c:pt idx="485">
                  <c:v>8.8938693548589298E-2</c:v>
                </c:pt>
                <c:pt idx="486">
                  <c:v>4.7348841870026637E-2</c:v>
                </c:pt>
                <c:pt idx="487">
                  <c:v>2.7843487456589266E-2</c:v>
                </c:pt>
                <c:pt idx="488">
                  <c:v>2.0022929573536574E-2</c:v>
                </c:pt>
                <c:pt idx="489">
                  <c:v>8.3860168482887576E-2</c:v>
                </c:pt>
                <c:pt idx="490">
                  <c:v>6.0506632098223823E-2</c:v>
                </c:pt>
                <c:pt idx="491">
                  <c:v>5.0226782270166748E-2</c:v>
                </c:pt>
                <c:pt idx="492">
                  <c:v>3.3239551243643528E-2</c:v>
                </c:pt>
                <c:pt idx="493">
                  <c:v>2.1944169175983297E-2</c:v>
                </c:pt>
                <c:pt idx="494">
                  <c:v>6.6400195054968969E-2</c:v>
                </c:pt>
                <c:pt idx="495">
                  <c:v>0.2855155350573314</c:v>
                </c:pt>
                <c:pt idx="496">
                  <c:v>5.2612440719649989E-2</c:v>
                </c:pt>
                <c:pt idx="497">
                  <c:v>3.509717832583803E-2</c:v>
                </c:pt>
                <c:pt idx="498">
                  <c:v>3.2667905253123797E-2</c:v>
                </c:pt>
                <c:pt idx="499">
                  <c:v>9.6928256693665671E-2</c:v>
                </c:pt>
                <c:pt idx="500">
                  <c:v>1.8317575155830657E-3</c:v>
                </c:pt>
                <c:pt idx="501">
                  <c:v>0.12028168578497056</c:v>
                </c:pt>
                <c:pt idx="502">
                  <c:v>2.5953851293016972E-2</c:v>
                </c:pt>
                <c:pt idx="503">
                  <c:v>9.7505985079761048E-3</c:v>
                </c:pt>
                <c:pt idx="504">
                  <c:v>0</c:v>
                </c:pt>
                <c:pt idx="505">
                  <c:v>1.4680174702325965E-2</c:v>
                </c:pt>
                <c:pt idx="506">
                  <c:v>4.3821160778175328E-2</c:v>
                </c:pt>
                <c:pt idx="507">
                  <c:v>4.5470571329451093E-2</c:v>
                </c:pt>
                <c:pt idx="508">
                  <c:v>4.8598507338339814E-2</c:v>
                </c:pt>
                <c:pt idx="509">
                  <c:v>0</c:v>
                </c:pt>
                <c:pt idx="510">
                  <c:v>0</c:v>
                </c:pt>
                <c:pt idx="511">
                  <c:v>0</c:v>
                </c:pt>
                <c:pt idx="512">
                  <c:v>0</c:v>
                </c:pt>
                <c:pt idx="513">
                  <c:v>0</c:v>
                </c:pt>
                <c:pt idx="514">
                  <c:v>5.5115515183656871E-4</c:v>
                </c:pt>
                <c:pt idx="515">
                  <c:v>3.9002614246833378E-2</c:v>
                </c:pt>
                <c:pt idx="516">
                  <c:v>0</c:v>
                </c:pt>
                <c:pt idx="517">
                  <c:v>0</c:v>
                </c:pt>
                <c:pt idx="518">
                  <c:v>4.9086648340171957E-3</c:v>
                </c:pt>
                <c:pt idx="519">
                  <c:v>0</c:v>
                </c:pt>
                <c:pt idx="520">
                  <c:v>0</c:v>
                </c:pt>
                <c:pt idx="521">
                  <c:v>0</c:v>
                </c:pt>
                <c:pt idx="522">
                  <c:v>0</c:v>
                </c:pt>
                <c:pt idx="523">
                  <c:v>6.069343778739289E-2</c:v>
                </c:pt>
                <c:pt idx="524">
                  <c:v>8.2589788228842664E-2</c:v>
                </c:pt>
                <c:pt idx="525">
                  <c:v>6.2420448395755335E-2</c:v>
                </c:pt>
                <c:pt idx="526">
                  <c:v>5.0552312185065174E-2</c:v>
                </c:pt>
                <c:pt idx="527">
                  <c:v>0.19950078462406706</c:v>
                </c:pt>
                <c:pt idx="528">
                  <c:v>6.9183836161993972E-2</c:v>
                </c:pt>
                <c:pt idx="529">
                  <c:v>3.9449850557797594E-2</c:v>
                </c:pt>
                <c:pt idx="530">
                  <c:v>6.8965140237636113E-2</c:v>
                </c:pt>
                <c:pt idx="531">
                  <c:v>0.12769602164192262</c:v>
                </c:pt>
                <c:pt idx="532">
                  <c:v>3.5057684593619021E-2</c:v>
                </c:pt>
                <c:pt idx="533">
                  <c:v>1.946433112853363E-2</c:v>
                </c:pt>
                <c:pt idx="534">
                  <c:v>6.7756661374718585E-2</c:v>
                </c:pt>
                <c:pt idx="535">
                  <c:v>8.5491449705808131E-2</c:v>
                </c:pt>
                <c:pt idx="536">
                  <c:v>1.4862077785370076E-2</c:v>
                </c:pt>
                <c:pt idx="537">
                  <c:v>3.7887171442586576E-2</c:v>
                </c:pt>
                <c:pt idx="538">
                  <c:v>3.4531806975247048E-2</c:v>
                </c:pt>
                <c:pt idx="539">
                  <c:v>2.7116245425044649E-2</c:v>
                </c:pt>
                <c:pt idx="540">
                  <c:v>2.0751934949438167E-2</c:v>
                </c:pt>
                <c:pt idx="541">
                  <c:v>0.10465728568393162</c:v>
                </c:pt>
                <c:pt idx="542">
                  <c:v>3.8539941622337648E-2</c:v>
                </c:pt>
                <c:pt idx="543">
                  <c:v>2.9354407203432298E-2</c:v>
                </c:pt>
                <c:pt idx="544">
                  <c:v>1.518455125968543E-2</c:v>
                </c:pt>
                <c:pt idx="545">
                  <c:v>4.4350173021326267E-2</c:v>
                </c:pt>
                <c:pt idx="546">
                  <c:v>3.8564855440432422E-2</c:v>
                </c:pt>
                <c:pt idx="547">
                  <c:v>2.4714034639871207E-2</c:v>
                </c:pt>
                <c:pt idx="548">
                  <c:v>8.2917408994145347E-2</c:v>
                </c:pt>
                <c:pt idx="549">
                  <c:v>2.8935835741094929E-2</c:v>
                </c:pt>
                <c:pt idx="550">
                  <c:v>3.2858287250046581E-2</c:v>
                </c:pt>
                <c:pt idx="551">
                  <c:v>1.6243476962085834E-2</c:v>
                </c:pt>
                <c:pt idx="552">
                  <c:v>2.1174941693436256E-2</c:v>
                </c:pt>
                <c:pt idx="553">
                  <c:v>4.3708214940615275E-2</c:v>
                </c:pt>
                <c:pt idx="554">
                  <c:v>3.3431247285571675E-2</c:v>
                </c:pt>
                <c:pt idx="555">
                  <c:v>1.7814968186982139E-2</c:v>
                </c:pt>
                <c:pt idx="556">
                  <c:v>2.9136864632950177E-2</c:v>
                </c:pt>
                <c:pt idx="557">
                  <c:v>2.6179837656163385E-2</c:v>
                </c:pt>
                <c:pt idx="558">
                  <c:v>9.806242893757311E-3</c:v>
                </c:pt>
                <c:pt idx="559">
                  <c:v>5.0649783192333486E-2</c:v>
                </c:pt>
                <c:pt idx="560">
                  <c:v>3.9175607620680397E-2</c:v>
                </c:pt>
                <c:pt idx="561">
                  <c:v>3.5229143350713477E-3</c:v>
                </c:pt>
                <c:pt idx="562">
                  <c:v>2.0278821741351538E-2</c:v>
                </c:pt>
                <c:pt idx="563">
                  <c:v>2.8756656727689345E-2</c:v>
                </c:pt>
                <c:pt idx="564">
                  <c:v>4.4720033337129594E-2</c:v>
                </c:pt>
                <c:pt idx="565">
                  <c:v>3.7014723525141346E-2</c:v>
                </c:pt>
                <c:pt idx="566">
                  <c:v>1.2617358480677243E-2</c:v>
                </c:pt>
                <c:pt idx="567">
                  <c:v>4.9030851914927176E-2</c:v>
                </c:pt>
                <c:pt idx="568">
                  <c:v>0</c:v>
                </c:pt>
                <c:pt idx="569">
                  <c:v>5.7600049452791291E-2</c:v>
                </c:pt>
                <c:pt idx="570">
                  <c:v>2.7045016895619223E-2</c:v>
                </c:pt>
                <c:pt idx="571">
                  <c:v>0</c:v>
                </c:pt>
                <c:pt idx="572">
                  <c:v>3.5237533463728599E-2</c:v>
                </c:pt>
                <c:pt idx="573">
                  <c:v>3.7007288377436609E-2</c:v>
                </c:pt>
                <c:pt idx="574">
                  <c:v>7.4666825052311148E-2</c:v>
                </c:pt>
                <c:pt idx="575">
                  <c:v>9.5951540499070398E-2</c:v>
                </c:pt>
                <c:pt idx="576">
                  <c:v>0</c:v>
                </c:pt>
                <c:pt idx="577">
                  <c:v>3.6395091899098841E-2</c:v>
                </c:pt>
                <c:pt idx="578">
                  <c:v>2.709902374657136E-2</c:v>
                </c:pt>
                <c:pt idx="579">
                  <c:v>2.9525684547706876E-2</c:v>
                </c:pt>
                <c:pt idx="580">
                  <c:v>6.0513586578052614E-3</c:v>
                </c:pt>
                <c:pt idx="581">
                  <c:v>0</c:v>
                </c:pt>
                <c:pt idx="582">
                  <c:v>0</c:v>
                </c:pt>
                <c:pt idx="583">
                  <c:v>0</c:v>
                </c:pt>
                <c:pt idx="584">
                  <c:v>2.0943328121694305E-2</c:v>
                </c:pt>
                <c:pt idx="585">
                  <c:v>0</c:v>
                </c:pt>
                <c:pt idx="586">
                  <c:v>0.14289749235756233</c:v>
                </c:pt>
                <c:pt idx="587">
                  <c:v>0</c:v>
                </c:pt>
                <c:pt idx="588">
                  <c:v>1.8356260469998498E-2</c:v>
                </c:pt>
                <c:pt idx="589">
                  <c:v>1.0846180028570074E-2</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0.26469079333117251</c:v>
                </c:pt>
                <c:pt idx="606">
                  <c:v>0.13223399240450362</c:v>
                </c:pt>
                <c:pt idx="607">
                  <c:v>0.19614898036216888</c:v>
                </c:pt>
                <c:pt idx="608">
                  <c:v>7.7507467281188069E-2</c:v>
                </c:pt>
                <c:pt idx="609">
                  <c:v>0.1338859316428529</c:v>
                </c:pt>
                <c:pt idx="610">
                  <c:v>0.11641639709481533</c:v>
                </c:pt>
                <c:pt idx="611">
                  <c:v>8.4703495931098161E-2</c:v>
                </c:pt>
                <c:pt idx="612">
                  <c:v>0.10127647058965972</c:v>
                </c:pt>
                <c:pt idx="613">
                  <c:v>0.12329496697331388</c:v>
                </c:pt>
                <c:pt idx="614">
                  <c:v>0.11358945982591273</c:v>
                </c:pt>
                <c:pt idx="615">
                  <c:v>8.1008447784739812E-2</c:v>
                </c:pt>
                <c:pt idx="616">
                  <c:v>3.8615247341306058E-2</c:v>
                </c:pt>
                <c:pt idx="617">
                  <c:v>0</c:v>
                </c:pt>
                <c:pt idx="618">
                  <c:v>8.4034508399254748E-2</c:v>
                </c:pt>
                <c:pt idx="619">
                  <c:v>3.5569199997125267E-2</c:v>
                </c:pt>
                <c:pt idx="620">
                  <c:v>0.10403023898579233</c:v>
                </c:pt>
                <c:pt idx="621">
                  <c:v>7.8294756092485152E-3</c:v>
                </c:pt>
                <c:pt idx="622">
                  <c:v>0.11899558986860714</c:v>
                </c:pt>
                <c:pt idx="623">
                  <c:v>9.4877283532003975E-2</c:v>
                </c:pt>
                <c:pt idx="624">
                  <c:v>4.7845362820238657E-2</c:v>
                </c:pt>
                <c:pt idx="625">
                  <c:v>0</c:v>
                </c:pt>
                <c:pt idx="626">
                  <c:v>0</c:v>
                </c:pt>
                <c:pt idx="627">
                  <c:v>2.7843063052296335E-3</c:v>
                </c:pt>
                <c:pt idx="628">
                  <c:v>0</c:v>
                </c:pt>
                <c:pt idx="629">
                  <c:v>0</c:v>
                </c:pt>
                <c:pt idx="630">
                  <c:v>0</c:v>
                </c:pt>
                <c:pt idx="631">
                  <c:v>0</c:v>
                </c:pt>
                <c:pt idx="632">
                  <c:v>0</c:v>
                </c:pt>
                <c:pt idx="633">
                  <c:v>0</c:v>
                </c:pt>
                <c:pt idx="634">
                  <c:v>0</c:v>
                </c:pt>
                <c:pt idx="635">
                  <c:v>0</c:v>
                </c:pt>
                <c:pt idx="636">
                  <c:v>0</c:v>
                </c:pt>
                <c:pt idx="637">
                  <c:v>0</c:v>
                </c:pt>
                <c:pt idx="638">
                  <c:v>0</c:v>
                </c:pt>
                <c:pt idx="639">
                  <c:v>5.6002929081687469E-2</c:v>
                </c:pt>
                <c:pt idx="640">
                  <c:v>5.3351163772087928E-2</c:v>
                </c:pt>
                <c:pt idx="641">
                  <c:v>7.4866207981399313E-2</c:v>
                </c:pt>
                <c:pt idx="642">
                  <c:v>4.8972049142427032E-2</c:v>
                </c:pt>
                <c:pt idx="643">
                  <c:v>6.9967361110194748E-2</c:v>
                </c:pt>
                <c:pt idx="644">
                  <c:v>1.6124904559940312E-2</c:v>
                </c:pt>
                <c:pt idx="645">
                  <c:v>6.0252712805492936E-2</c:v>
                </c:pt>
                <c:pt idx="646">
                  <c:v>3.4993591870643881E-2</c:v>
                </c:pt>
                <c:pt idx="647">
                  <c:v>3.8010295518126735E-2</c:v>
                </c:pt>
                <c:pt idx="648">
                  <c:v>4.6287818988620666E-3</c:v>
                </c:pt>
                <c:pt idx="649">
                  <c:v>2.2846877609659422E-2</c:v>
                </c:pt>
                <c:pt idx="650">
                  <c:v>7.1572646774072934E-3</c:v>
                </c:pt>
                <c:pt idx="651">
                  <c:v>2.3941526899997068E-2</c:v>
                </c:pt>
                <c:pt idx="652">
                  <c:v>0</c:v>
                </c:pt>
                <c:pt idx="653">
                  <c:v>1.4118213268599522E-2</c:v>
                </c:pt>
                <c:pt idx="654">
                  <c:v>0</c:v>
                </c:pt>
                <c:pt idx="655">
                  <c:v>1.4772467699894598E-2</c:v>
                </c:pt>
                <c:pt idx="656">
                  <c:v>4.1300315888777805E-2</c:v>
                </c:pt>
                <c:pt idx="657">
                  <c:v>7.6972657182658333E-2</c:v>
                </c:pt>
                <c:pt idx="658">
                  <c:v>5.9943182075370083E-2</c:v>
                </c:pt>
                <c:pt idx="659">
                  <c:v>0.10068454850800879</c:v>
                </c:pt>
                <c:pt idx="660">
                  <c:v>0.11339456852772445</c:v>
                </c:pt>
                <c:pt idx="661">
                  <c:v>5.4990426939676373E-2</c:v>
                </c:pt>
                <c:pt idx="662">
                  <c:v>0.13914481350080343</c:v>
                </c:pt>
                <c:pt idx="663">
                  <c:v>6.752781065267166E-2</c:v>
                </c:pt>
                <c:pt idx="664">
                  <c:v>9.4033335464263845E-2</c:v>
                </c:pt>
                <c:pt idx="665">
                  <c:v>6.3234696595667717E-2</c:v>
                </c:pt>
                <c:pt idx="666">
                  <c:v>5.3972571830620875E-2</c:v>
                </c:pt>
                <c:pt idx="667">
                  <c:v>6.7816796921544853E-2</c:v>
                </c:pt>
                <c:pt idx="668">
                  <c:v>7.5548698450068397E-2</c:v>
                </c:pt>
                <c:pt idx="669">
                  <c:v>0.11797841453217961</c:v>
                </c:pt>
                <c:pt idx="670">
                  <c:v>9.5245640322345504E-2</c:v>
                </c:pt>
                <c:pt idx="671">
                  <c:v>9.9208538708895344E-2</c:v>
                </c:pt>
                <c:pt idx="672">
                  <c:v>6.8071984686837728E-2</c:v>
                </c:pt>
                <c:pt idx="673">
                  <c:v>8.235518415388432E-2</c:v>
                </c:pt>
                <c:pt idx="674">
                  <c:v>0.1081110940407537</c:v>
                </c:pt>
                <c:pt idx="675">
                  <c:v>4.3066822178469022E-2</c:v>
                </c:pt>
                <c:pt idx="676">
                  <c:v>7.2911333999686523E-2</c:v>
                </c:pt>
                <c:pt idx="677">
                  <c:v>0.14080385314363808</c:v>
                </c:pt>
                <c:pt idx="678">
                  <c:v>0.11371838326450134</c:v>
                </c:pt>
                <c:pt idx="679">
                  <c:v>5.7805117068855161E-2</c:v>
                </c:pt>
                <c:pt idx="680">
                  <c:v>0.10314620495015436</c:v>
                </c:pt>
                <c:pt idx="681">
                  <c:v>5.7782671903217397E-2</c:v>
                </c:pt>
                <c:pt idx="682">
                  <c:v>4.4198179603927024E-2</c:v>
                </c:pt>
                <c:pt idx="683">
                  <c:v>9.1948945815424898E-2</c:v>
                </c:pt>
                <c:pt idx="684">
                  <c:v>7.7201882004772626E-2</c:v>
                </c:pt>
                <c:pt idx="685">
                  <c:v>3.9142874324013088E-2</c:v>
                </c:pt>
                <c:pt idx="686">
                  <c:v>5.9877155761473011E-2</c:v>
                </c:pt>
                <c:pt idx="687">
                  <c:v>8.4338063996683199E-2</c:v>
                </c:pt>
                <c:pt idx="688">
                  <c:v>4.062010420501283E-2</c:v>
                </c:pt>
                <c:pt idx="689">
                  <c:v>5.1524391131759661E-2</c:v>
                </c:pt>
                <c:pt idx="690">
                  <c:v>4.8959208999947101E-2</c:v>
                </c:pt>
                <c:pt idx="691">
                  <c:v>5.4170665977150034E-2</c:v>
                </c:pt>
                <c:pt idx="692">
                  <c:v>8.251256805444962E-2</c:v>
                </c:pt>
                <c:pt idx="693">
                  <c:v>6.9045073264754953E-2</c:v>
                </c:pt>
                <c:pt idx="694">
                  <c:v>4.8353369172322802E-2</c:v>
                </c:pt>
                <c:pt idx="695">
                  <c:v>6.9834646159890212E-2</c:v>
                </c:pt>
                <c:pt idx="696">
                  <c:v>7.0494324734396874E-2</c:v>
                </c:pt>
                <c:pt idx="697">
                  <c:v>7.0982979565689663E-2</c:v>
                </c:pt>
                <c:pt idx="698">
                  <c:v>7.972793161655356E-2</c:v>
                </c:pt>
                <c:pt idx="699">
                  <c:v>7.3352423239884335E-2</c:v>
                </c:pt>
                <c:pt idx="700">
                  <c:v>0.10647016230845385</c:v>
                </c:pt>
                <c:pt idx="701">
                  <c:v>6.1852985592916965E-2</c:v>
                </c:pt>
                <c:pt idx="702">
                  <c:v>9.992633356178704E-2</c:v>
                </c:pt>
                <c:pt idx="703">
                  <c:v>5.5221859952990671E-2</c:v>
                </c:pt>
                <c:pt idx="704">
                  <c:v>9.2184714916354271E-2</c:v>
                </c:pt>
                <c:pt idx="705">
                  <c:v>3.3370823834676266E-2</c:v>
                </c:pt>
                <c:pt idx="706">
                  <c:v>6.3389218574188555E-2</c:v>
                </c:pt>
                <c:pt idx="707">
                  <c:v>9.1217859043251637E-2</c:v>
                </c:pt>
                <c:pt idx="708">
                  <c:v>8.4215120704816182E-2</c:v>
                </c:pt>
                <c:pt idx="709">
                  <c:v>6.7744534183485805E-2</c:v>
                </c:pt>
                <c:pt idx="710">
                  <c:v>5.6539896211206253E-2</c:v>
                </c:pt>
                <c:pt idx="711">
                  <c:v>6.369509557487707E-2</c:v>
                </c:pt>
                <c:pt idx="712">
                  <c:v>4.0196985786980721E-2</c:v>
                </c:pt>
                <c:pt idx="713">
                  <c:v>2.7799656713294318E-2</c:v>
                </c:pt>
                <c:pt idx="714">
                  <c:v>9.4195680901303813E-2</c:v>
                </c:pt>
                <c:pt idx="715">
                  <c:v>3.7777212068176858E-2</c:v>
                </c:pt>
                <c:pt idx="716">
                  <c:v>0.17251271962596437</c:v>
                </c:pt>
                <c:pt idx="717">
                  <c:v>3.9665471649053541E-2</c:v>
                </c:pt>
                <c:pt idx="718">
                  <c:v>5.9466382174642396E-2</c:v>
                </c:pt>
                <c:pt idx="719">
                  <c:v>2.1773932126760709E-2</c:v>
                </c:pt>
                <c:pt idx="720">
                  <c:v>3.7640765265304132E-2</c:v>
                </c:pt>
                <c:pt idx="721">
                  <c:v>9.9079210141567176E-2</c:v>
                </c:pt>
                <c:pt idx="722">
                  <c:v>2.2656734472605966E-2</c:v>
                </c:pt>
                <c:pt idx="723">
                  <c:v>5.5628230652029487E-3</c:v>
                </c:pt>
                <c:pt idx="724">
                  <c:v>6.8379676852257099E-2</c:v>
                </c:pt>
                <c:pt idx="725">
                  <c:v>0.20473562771050957</c:v>
                </c:pt>
                <c:pt idx="726">
                  <c:v>5.8840348428832345E-2</c:v>
                </c:pt>
                <c:pt idx="727">
                  <c:v>2.3167554806812651E-2</c:v>
                </c:pt>
                <c:pt idx="728">
                  <c:v>8.8526097778111046E-3</c:v>
                </c:pt>
                <c:pt idx="729">
                  <c:v>0</c:v>
                </c:pt>
                <c:pt idx="730">
                  <c:v>1.8260864148034295E-2</c:v>
                </c:pt>
                <c:pt idx="731">
                  <c:v>4.1964507400626405E-2</c:v>
                </c:pt>
                <c:pt idx="732">
                  <c:v>4.1056337381938146E-2</c:v>
                </c:pt>
                <c:pt idx="733">
                  <c:v>4.553150916579507E-2</c:v>
                </c:pt>
                <c:pt idx="734">
                  <c:v>2.0862047604270573E-2</c:v>
                </c:pt>
                <c:pt idx="735">
                  <c:v>3.6470410150428623E-2</c:v>
                </c:pt>
                <c:pt idx="736">
                  <c:v>4.0263537981483744E-2</c:v>
                </c:pt>
                <c:pt idx="737">
                  <c:v>3.8056588503853073E-2</c:v>
                </c:pt>
                <c:pt idx="738">
                  <c:v>5.3641910860378395E-2</c:v>
                </c:pt>
                <c:pt idx="739">
                  <c:v>6.5011217173186475E-2</c:v>
                </c:pt>
                <c:pt idx="740">
                  <c:v>0.10041222705088393</c:v>
                </c:pt>
                <c:pt idx="741">
                  <c:v>6.1762177443711597E-2</c:v>
                </c:pt>
                <c:pt idx="742">
                  <c:v>2.3105188879811833E-2</c:v>
                </c:pt>
                <c:pt idx="743">
                  <c:v>3.0724839138255078E-2</c:v>
                </c:pt>
                <c:pt idx="744">
                  <c:v>8.6449228653431298E-2</c:v>
                </c:pt>
                <c:pt idx="745">
                  <c:v>8.7889790443067439E-2</c:v>
                </c:pt>
                <c:pt idx="746">
                  <c:v>4.5969614501794043E-2</c:v>
                </c:pt>
                <c:pt idx="747">
                  <c:v>3.6825265957995179E-2</c:v>
                </c:pt>
                <c:pt idx="748">
                  <c:v>7.2543097237098841E-4</c:v>
                </c:pt>
                <c:pt idx="749">
                  <c:v>5.4376754934629457E-2</c:v>
                </c:pt>
                <c:pt idx="750">
                  <c:v>3.8552796746111895E-2</c:v>
                </c:pt>
                <c:pt idx="751">
                  <c:v>1.4813577209231599E-2</c:v>
                </c:pt>
                <c:pt idx="752">
                  <c:v>0.13865044762377576</c:v>
                </c:pt>
                <c:pt idx="753">
                  <c:v>3.2796596047279802E-4</c:v>
                </c:pt>
                <c:pt idx="754">
                  <c:v>2.5423543656024505E-2</c:v>
                </c:pt>
                <c:pt idx="755">
                  <c:v>6.6768549085568507E-3</c:v>
                </c:pt>
                <c:pt idx="756">
                  <c:v>6.6527820123177817E-3</c:v>
                </c:pt>
                <c:pt idx="757">
                  <c:v>9.3163326455555362E-3</c:v>
                </c:pt>
                <c:pt idx="758">
                  <c:v>2.1546512404816642E-2</c:v>
                </c:pt>
                <c:pt idx="759">
                  <c:v>1.9551145781477652E-2</c:v>
                </c:pt>
                <c:pt idx="760">
                  <c:v>1.6180635632466078E-2</c:v>
                </c:pt>
                <c:pt idx="761">
                  <c:v>3.5263829381931289E-2</c:v>
                </c:pt>
                <c:pt idx="762">
                  <c:v>8.4206245191457141E-3</c:v>
                </c:pt>
                <c:pt idx="763">
                  <c:v>2.8983759075360549E-3</c:v>
                </c:pt>
                <c:pt idx="764">
                  <c:v>0</c:v>
                </c:pt>
                <c:pt idx="765">
                  <c:v>3.4121886790317579E-2</c:v>
                </c:pt>
                <c:pt idx="766">
                  <c:v>0</c:v>
                </c:pt>
                <c:pt idx="767">
                  <c:v>0</c:v>
                </c:pt>
                <c:pt idx="768">
                  <c:v>0</c:v>
                </c:pt>
                <c:pt idx="769">
                  <c:v>0</c:v>
                </c:pt>
                <c:pt idx="770">
                  <c:v>0.14721118258848032</c:v>
                </c:pt>
                <c:pt idx="771">
                  <c:v>0</c:v>
                </c:pt>
                <c:pt idx="772">
                  <c:v>1.7393591117171536E-2</c:v>
                </c:pt>
                <c:pt idx="773">
                  <c:v>0</c:v>
                </c:pt>
                <c:pt idx="774">
                  <c:v>4.5043230763402442E-2</c:v>
                </c:pt>
                <c:pt idx="775">
                  <c:v>0</c:v>
                </c:pt>
                <c:pt idx="776">
                  <c:v>0.15547104325104244</c:v>
                </c:pt>
                <c:pt idx="777">
                  <c:v>0.87839731140150923</c:v>
                </c:pt>
                <c:pt idx="778">
                  <c:v>7.242001901909656E-2</c:v>
                </c:pt>
                <c:pt idx="779">
                  <c:v>0.11423604017232247</c:v>
                </c:pt>
                <c:pt idx="780">
                  <c:v>6.8184670779812162E-2</c:v>
                </c:pt>
                <c:pt idx="781">
                  <c:v>0.16692880098280272</c:v>
                </c:pt>
                <c:pt idx="782">
                  <c:v>5.1640979780092633E-2</c:v>
                </c:pt>
                <c:pt idx="783">
                  <c:v>9.356672319239534E-2</c:v>
                </c:pt>
                <c:pt idx="784">
                  <c:v>5.9769427414194443E-2</c:v>
                </c:pt>
                <c:pt idx="785">
                  <c:v>4.8216198349574246E-2</c:v>
                </c:pt>
                <c:pt idx="786">
                  <c:v>3.782004579729803E-2</c:v>
                </c:pt>
                <c:pt idx="787">
                  <c:v>3.5818440369573046E-2</c:v>
                </c:pt>
                <c:pt idx="788">
                  <c:v>4.1945126701156576E-2</c:v>
                </c:pt>
                <c:pt idx="789">
                  <c:v>5.2350718985527345E-2</c:v>
                </c:pt>
                <c:pt idx="790">
                  <c:v>4.7953163803007737E-2</c:v>
                </c:pt>
                <c:pt idx="791">
                  <c:v>0.22658411840618764</c:v>
                </c:pt>
                <c:pt idx="792">
                  <c:v>2.2414201525043143E-2</c:v>
                </c:pt>
                <c:pt idx="793">
                  <c:v>4.5653147576648401E-2</c:v>
                </c:pt>
                <c:pt idx="794">
                  <c:v>6.1423683170152787E-2</c:v>
                </c:pt>
                <c:pt idx="795">
                  <c:v>0.25960199566506614</c:v>
                </c:pt>
                <c:pt idx="796">
                  <c:v>8.6376038866867733E-3</c:v>
                </c:pt>
                <c:pt idx="797">
                  <c:v>0.11113916901432586</c:v>
                </c:pt>
                <c:pt idx="798">
                  <c:v>1.2006340884700761E-2</c:v>
                </c:pt>
                <c:pt idx="799">
                  <c:v>3.2995180090881648E-2</c:v>
                </c:pt>
                <c:pt idx="800">
                  <c:v>0.12695328432157216</c:v>
                </c:pt>
                <c:pt idx="801">
                  <c:v>3.3783802029951904E-2</c:v>
                </c:pt>
                <c:pt idx="802">
                  <c:v>0.31803704375418529</c:v>
                </c:pt>
                <c:pt idx="803">
                  <c:v>4.9046236268893817E-2</c:v>
                </c:pt>
                <c:pt idx="804">
                  <c:v>2.0006980269613561E-2</c:v>
                </c:pt>
                <c:pt idx="805">
                  <c:v>5.6334360439005415E-2</c:v>
                </c:pt>
                <c:pt idx="806">
                  <c:v>3.7994661428188636E-2</c:v>
                </c:pt>
                <c:pt idx="807">
                  <c:v>1.3616541747966115E-3</c:v>
                </c:pt>
                <c:pt idx="808">
                  <c:v>0.33140208004877125</c:v>
                </c:pt>
                <c:pt idx="809">
                  <c:v>2.9875713802289594E-2</c:v>
                </c:pt>
                <c:pt idx="810">
                  <c:v>3.8871216174058976E-2</c:v>
                </c:pt>
                <c:pt idx="811">
                  <c:v>7.4625629449047715E-3</c:v>
                </c:pt>
                <c:pt idx="812">
                  <c:v>8.8159769409745237E-2</c:v>
                </c:pt>
                <c:pt idx="813">
                  <c:v>1.6179088369682182E-2</c:v>
                </c:pt>
                <c:pt idx="814">
                  <c:v>4.7342503006087666E-2</c:v>
                </c:pt>
                <c:pt idx="815">
                  <c:v>1.7473045444868718E-2</c:v>
                </c:pt>
                <c:pt idx="816">
                  <c:v>6.3289852640716626E-3</c:v>
                </c:pt>
                <c:pt idx="817">
                  <c:v>2.1972755701951341E-2</c:v>
                </c:pt>
                <c:pt idx="818">
                  <c:v>1.8406800126659739E-2</c:v>
                </c:pt>
                <c:pt idx="819">
                  <c:v>7.3575032055774869E-3</c:v>
                </c:pt>
                <c:pt idx="820">
                  <c:v>1.2520976088823299E-2</c:v>
                </c:pt>
                <c:pt idx="821">
                  <c:v>1.7772732013749404E-2</c:v>
                </c:pt>
                <c:pt idx="822">
                  <c:v>2.0273641052203195E-2</c:v>
                </c:pt>
                <c:pt idx="823">
                  <c:v>4.2120571158059228E-2</c:v>
                </c:pt>
                <c:pt idx="824">
                  <c:v>5.9637723255888342E-2</c:v>
                </c:pt>
                <c:pt idx="825">
                  <c:v>4.4910663630407632E-2</c:v>
                </c:pt>
                <c:pt idx="826">
                  <c:v>1.1346507265364902E-2</c:v>
                </c:pt>
                <c:pt idx="827">
                  <c:v>2.607171839698974E-2</c:v>
                </c:pt>
                <c:pt idx="828">
                  <c:v>0.11494075267031867</c:v>
                </c:pt>
                <c:pt idx="829">
                  <c:v>4.0365165302066797E-2</c:v>
                </c:pt>
                <c:pt idx="830">
                  <c:v>8.0214983044905486E-2</c:v>
                </c:pt>
                <c:pt idx="831">
                  <c:v>0</c:v>
                </c:pt>
                <c:pt idx="832">
                  <c:v>0</c:v>
                </c:pt>
                <c:pt idx="833">
                  <c:v>4.951517094323088E-2</c:v>
                </c:pt>
                <c:pt idx="834">
                  <c:v>0</c:v>
                </c:pt>
                <c:pt idx="835">
                  <c:v>0</c:v>
                </c:pt>
                <c:pt idx="836">
                  <c:v>0</c:v>
                </c:pt>
                <c:pt idx="837">
                  <c:v>4.4536197915485687E-3</c:v>
                </c:pt>
                <c:pt idx="838">
                  <c:v>5.837458378129734E-2</c:v>
                </c:pt>
                <c:pt idx="839">
                  <c:v>0</c:v>
                </c:pt>
                <c:pt idx="840">
                  <c:v>0</c:v>
                </c:pt>
                <c:pt idx="841">
                  <c:v>3.9360567961825854E-3</c:v>
                </c:pt>
                <c:pt idx="842">
                  <c:v>0</c:v>
                </c:pt>
                <c:pt idx="843">
                  <c:v>0.12719430399421738</c:v>
                </c:pt>
                <c:pt idx="844">
                  <c:v>2.6014507262097974E-2</c:v>
                </c:pt>
                <c:pt idx="845">
                  <c:v>0</c:v>
                </c:pt>
                <c:pt idx="846">
                  <c:v>0</c:v>
                </c:pt>
                <c:pt idx="847">
                  <c:v>0</c:v>
                </c:pt>
                <c:pt idx="848">
                  <c:v>4.7925816575560276E-3</c:v>
                </c:pt>
                <c:pt idx="849">
                  <c:v>2.4280560017805208E-2</c:v>
                </c:pt>
                <c:pt idx="850">
                  <c:v>0</c:v>
                </c:pt>
                <c:pt idx="851">
                  <c:v>0</c:v>
                </c:pt>
                <c:pt idx="852">
                  <c:v>0</c:v>
                </c:pt>
                <c:pt idx="853">
                  <c:v>1.2362254440619003E-2</c:v>
                </c:pt>
                <c:pt idx="854">
                  <c:v>0</c:v>
                </c:pt>
                <c:pt idx="855">
                  <c:v>0</c:v>
                </c:pt>
                <c:pt idx="856">
                  <c:v>0</c:v>
                </c:pt>
                <c:pt idx="857">
                  <c:v>0</c:v>
                </c:pt>
                <c:pt idx="858">
                  <c:v>0</c:v>
                </c:pt>
                <c:pt idx="859">
                  <c:v>0</c:v>
                </c:pt>
                <c:pt idx="860">
                  <c:v>0.22015149896245145</c:v>
                </c:pt>
                <c:pt idx="861">
                  <c:v>0</c:v>
                </c:pt>
                <c:pt idx="862">
                  <c:v>0</c:v>
                </c:pt>
                <c:pt idx="863">
                  <c:v>0.17493954848472004</c:v>
                </c:pt>
                <c:pt idx="864">
                  <c:v>0.34991208217378789</c:v>
                </c:pt>
                <c:pt idx="865">
                  <c:v>3.5838766586653859E-2</c:v>
                </c:pt>
                <c:pt idx="866">
                  <c:v>7.0439925792443958E-2</c:v>
                </c:pt>
                <c:pt idx="867">
                  <c:v>1.2032965988950539E-2</c:v>
                </c:pt>
                <c:pt idx="868">
                  <c:v>7.2706547470017924E-2</c:v>
                </c:pt>
                <c:pt idx="869">
                  <c:v>0</c:v>
                </c:pt>
                <c:pt idx="870">
                  <c:v>3.834697464640402E-2</c:v>
                </c:pt>
                <c:pt idx="871">
                  <c:v>8.968125853367892E-2</c:v>
                </c:pt>
                <c:pt idx="872">
                  <c:v>1.7178076623018956E-2</c:v>
                </c:pt>
                <c:pt idx="873">
                  <c:v>4.1185180796012855E-2</c:v>
                </c:pt>
                <c:pt idx="874">
                  <c:v>2.983632823650284E-2</c:v>
                </c:pt>
                <c:pt idx="875">
                  <c:v>0</c:v>
                </c:pt>
                <c:pt idx="876">
                  <c:v>7.6169689847692235E-2</c:v>
                </c:pt>
                <c:pt idx="877">
                  <c:v>6.3369718796700947E-2</c:v>
                </c:pt>
                <c:pt idx="878">
                  <c:v>5.2638549173538163E-2</c:v>
                </c:pt>
                <c:pt idx="879">
                  <c:v>3.6571326985434527E-2</c:v>
                </c:pt>
                <c:pt idx="880">
                  <c:v>5.6269877541292979E-2</c:v>
                </c:pt>
                <c:pt idx="881">
                  <c:v>0.10194958527962106</c:v>
                </c:pt>
                <c:pt idx="882">
                  <c:v>3.6873598439137512E-2</c:v>
                </c:pt>
                <c:pt idx="883">
                  <c:v>1.4795993032139299E-2</c:v>
                </c:pt>
                <c:pt idx="884">
                  <c:v>5.4009571154203573E-2</c:v>
                </c:pt>
                <c:pt idx="885">
                  <c:v>0</c:v>
                </c:pt>
                <c:pt idx="886">
                  <c:v>2.3273517830294965E-2</c:v>
                </c:pt>
                <c:pt idx="887">
                  <c:v>0.13088030329638523</c:v>
                </c:pt>
                <c:pt idx="888">
                  <c:v>5.6263210934156538E-3</c:v>
                </c:pt>
                <c:pt idx="889">
                  <c:v>6.193479876926633E-2</c:v>
                </c:pt>
                <c:pt idx="890">
                  <c:v>7.2445626685052167E-2</c:v>
                </c:pt>
                <c:pt idx="891">
                  <c:v>4.7299186235317592E-2</c:v>
                </c:pt>
                <c:pt idx="892">
                  <c:v>3.4788061658000191E-2</c:v>
                </c:pt>
                <c:pt idx="893">
                  <c:v>3.5074857731763998E-2</c:v>
                </c:pt>
                <c:pt idx="894">
                  <c:v>2.8661218192230331E-2</c:v>
                </c:pt>
                <c:pt idx="895">
                  <c:v>2.8875263255295769E-3</c:v>
                </c:pt>
                <c:pt idx="896">
                  <c:v>5.916425514499446E-3</c:v>
                </c:pt>
                <c:pt idx="897">
                  <c:v>6.1661510257850272E-2</c:v>
                </c:pt>
                <c:pt idx="898">
                  <c:v>0</c:v>
                </c:pt>
                <c:pt idx="899">
                  <c:v>2.2838753704742865E-2</c:v>
                </c:pt>
                <c:pt idx="900">
                  <c:v>1.0799206099161185E-2</c:v>
                </c:pt>
                <c:pt idx="901">
                  <c:v>0</c:v>
                </c:pt>
                <c:pt idx="902">
                  <c:v>9.4688296656342263E-3</c:v>
                </c:pt>
                <c:pt idx="903">
                  <c:v>1.2406319391402354E-2</c:v>
                </c:pt>
                <c:pt idx="904">
                  <c:v>2.0694660081692628E-3</c:v>
                </c:pt>
                <c:pt idx="905">
                  <c:v>6.2964019701740148E-2</c:v>
                </c:pt>
                <c:pt idx="906">
                  <c:v>4.4927630493464044E-2</c:v>
                </c:pt>
                <c:pt idx="907">
                  <c:v>6.6634072872909123E-2</c:v>
                </c:pt>
                <c:pt idx="908">
                  <c:v>8.8237301251122835E-3</c:v>
                </c:pt>
                <c:pt idx="909">
                  <c:v>8.5479634260166026E-4</c:v>
                </c:pt>
                <c:pt idx="910">
                  <c:v>8.3312819508256641E-3</c:v>
                </c:pt>
                <c:pt idx="911">
                  <c:v>0</c:v>
                </c:pt>
                <c:pt idx="912">
                  <c:v>0.16507571801566578</c:v>
                </c:pt>
                <c:pt idx="913">
                  <c:v>0.11498769756939931</c:v>
                </c:pt>
                <c:pt idx="914">
                  <c:v>0.16317252148708095</c:v>
                </c:pt>
                <c:pt idx="915">
                  <c:v>0.14594943267327398</c:v>
                </c:pt>
                <c:pt idx="916">
                  <c:v>0.21091930835305195</c:v>
                </c:pt>
                <c:pt idx="917">
                  <c:v>0.17134535151796704</c:v>
                </c:pt>
                <c:pt idx="918">
                  <c:v>5.4466839273811574E-2</c:v>
                </c:pt>
                <c:pt idx="919">
                  <c:v>5.8095589094875333E-3</c:v>
                </c:pt>
                <c:pt idx="920">
                  <c:v>8.7349561377995655E-2</c:v>
                </c:pt>
                <c:pt idx="921">
                  <c:v>3.6074969457803974E-2</c:v>
                </c:pt>
                <c:pt idx="922">
                  <c:v>4.4366549296176894E-2</c:v>
                </c:pt>
                <c:pt idx="923">
                  <c:v>9.4688400209776646E-2</c:v>
                </c:pt>
                <c:pt idx="924">
                  <c:v>6.9450553045825036E-2</c:v>
                </c:pt>
                <c:pt idx="925">
                  <c:v>2.1767908226717814E-2</c:v>
                </c:pt>
                <c:pt idx="926">
                  <c:v>4.8454699058110173E-2</c:v>
                </c:pt>
                <c:pt idx="927">
                  <c:v>1.7534157342018464E-2</c:v>
                </c:pt>
                <c:pt idx="928">
                  <c:v>6.2639366026381316E-2</c:v>
                </c:pt>
                <c:pt idx="929">
                  <c:v>6.0756202270257353E-2</c:v>
                </c:pt>
                <c:pt idx="930">
                  <c:v>3.0150234999392511E-2</c:v>
                </c:pt>
                <c:pt idx="931">
                  <c:v>2.1763470784618821E-2</c:v>
                </c:pt>
                <c:pt idx="932">
                  <c:v>9.5615906878068202E-2</c:v>
                </c:pt>
                <c:pt idx="933">
                  <c:v>9.310781081591335E-3</c:v>
                </c:pt>
                <c:pt idx="934">
                  <c:v>2.633369679702402E-2</c:v>
                </c:pt>
                <c:pt idx="935">
                  <c:v>1.2241974338565553E-2</c:v>
                </c:pt>
                <c:pt idx="936">
                  <c:v>1.8897055168971E-2</c:v>
                </c:pt>
                <c:pt idx="937">
                  <c:v>5.5710621108517766E-2</c:v>
                </c:pt>
                <c:pt idx="938">
                  <c:v>1.9853850427474784E-2</c:v>
                </c:pt>
                <c:pt idx="939">
                  <c:v>3.670020657261408E-2</c:v>
                </c:pt>
                <c:pt idx="940">
                  <c:v>8.4936873148131364E-2</c:v>
                </c:pt>
                <c:pt idx="941">
                  <c:v>1.1197522717288799E-2</c:v>
                </c:pt>
                <c:pt idx="942">
                  <c:v>0</c:v>
                </c:pt>
                <c:pt idx="943">
                  <c:v>6.3733262902969101E-2</c:v>
                </c:pt>
                <c:pt idx="944">
                  <c:v>2.7733459384215009E-2</c:v>
                </c:pt>
                <c:pt idx="945">
                  <c:v>1.4526992894071777E-2</c:v>
                </c:pt>
                <c:pt idx="946">
                  <c:v>6.7255869779731081E-2</c:v>
                </c:pt>
                <c:pt idx="947">
                  <c:v>3.9899708996166128E-2</c:v>
                </c:pt>
                <c:pt idx="948">
                  <c:v>7.8362471362203312E-3</c:v>
                </c:pt>
                <c:pt idx="949">
                  <c:v>2.9877614858588641E-2</c:v>
                </c:pt>
                <c:pt idx="950">
                  <c:v>5.7805125774783583E-3</c:v>
                </c:pt>
                <c:pt idx="951">
                  <c:v>0</c:v>
                </c:pt>
                <c:pt idx="952">
                  <c:v>2.3252307278100237E-2</c:v>
                </c:pt>
                <c:pt idx="953">
                  <c:v>4.6261422535225916E-2</c:v>
                </c:pt>
                <c:pt idx="954">
                  <c:v>1.6175221132730733E-2</c:v>
                </c:pt>
                <c:pt idx="955">
                  <c:v>0.10078311874890211</c:v>
                </c:pt>
                <c:pt idx="956">
                  <c:v>2.6048870954616055E-2</c:v>
                </c:pt>
                <c:pt idx="957">
                  <c:v>4.4806766637890405E-3</c:v>
                </c:pt>
                <c:pt idx="958">
                  <c:v>3.1725486904048861E-2</c:v>
                </c:pt>
                <c:pt idx="959">
                  <c:v>2.7404866423499596E-2</c:v>
                </c:pt>
                <c:pt idx="960">
                  <c:v>1.3464196384668226E-2</c:v>
                </c:pt>
                <c:pt idx="961">
                  <c:v>7.5181984150458403E-2</c:v>
                </c:pt>
                <c:pt idx="962">
                  <c:v>0</c:v>
                </c:pt>
                <c:pt idx="963">
                  <c:v>5.7970341646959023E-3</c:v>
                </c:pt>
                <c:pt idx="964">
                  <c:v>0.14729322841731407</c:v>
                </c:pt>
                <c:pt idx="965">
                  <c:v>3.4162846225237464E-2</c:v>
                </c:pt>
                <c:pt idx="966">
                  <c:v>0</c:v>
                </c:pt>
                <c:pt idx="967">
                  <c:v>0</c:v>
                </c:pt>
                <c:pt idx="968">
                  <c:v>0</c:v>
                </c:pt>
                <c:pt idx="969">
                  <c:v>0</c:v>
                </c:pt>
                <c:pt idx="970">
                  <c:v>0</c:v>
                </c:pt>
                <c:pt idx="971">
                  <c:v>5.5273199655255789E-2</c:v>
                </c:pt>
                <c:pt idx="972">
                  <c:v>1.6443225548261275E-2</c:v>
                </c:pt>
                <c:pt idx="973">
                  <c:v>1.9460681457614815E-3</c:v>
                </c:pt>
                <c:pt idx="974">
                  <c:v>0</c:v>
                </c:pt>
                <c:pt idx="975">
                  <c:v>0</c:v>
                </c:pt>
                <c:pt idx="976">
                  <c:v>0</c:v>
                </c:pt>
                <c:pt idx="977">
                  <c:v>0.15625801870709444</c:v>
                </c:pt>
                <c:pt idx="978">
                  <c:v>0</c:v>
                </c:pt>
                <c:pt idx="979">
                  <c:v>2.925643424218527E-3</c:v>
                </c:pt>
                <c:pt idx="980">
                  <c:v>0</c:v>
                </c:pt>
                <c:pt idx="981">
                  <c:v>6.7636237471775384E-3</c:v>
                </c:pt>
                <c:pt idx="982">
                  <c:v>0</c:v>
                </c:pt>
                <c:pt idx="983">
                  <c:v>0</c:v>
                </c:pt>
                <c:pt idx="984">
                  <c:v>0</c:v>
                </c:pt>
                <c:pt idx="985">
                  <c:v>0</c:v>
                </c:pt>
                <c:pt idx="986">
                  <c:v>0</c:v>
                </c:pt>
                <c:pt idx="987">
                  <c:v>0</c:v>
                </c:pt>
                <c:pt idx="988">
                  <c:v>0</c:v>
                </c:pt>
                <c:pt idx="989">
                  <c:v>0</c:v>
                </c:pt>
                <c:pt idx="990">
                  <c:v>0</c:v>
                </c:pt>
                <c:pt idx="991">
                  <c:v>0</c:v>
                </c:pt>
                <c:pt idx="992">
                  <c:v>0.16536443069765616</c:v>
                </c:pt>
                <c:pt idx="993">
                  <c:v>0.1188584486048242</c:v>
                </c:pt>
                <c:pt idx="994">
                  <c:v>5.1442481997836187E-2</c:v>
                </c:pt>
                <c:pt idx="995">
                  <c:v>9.2784104229200581E-2</c:v>
                </c:pt>
                <c:pt idx="996">
                  <c:v>4.8629851834052107E-2</c:v>
                </c:pt>
                <c:pt idx="997">
                  <c:v>7.9597846130324834E-2</c:v>
                </c:pt>
                <c:pt idx="998">
                  <c:v>6.9842853254051596E-2</c:v>
                </c:pt>
                <c:pt idx="999">
                  <c:v>0.16074966777515431</c:v>
                </c:pt>
                <c:pt idx="1000">
                  <c:v>0.12077764370101707</c:v>
                </c:pt>
                <c:pt idx="1001">
                  <c:v>4.7449435617299529E-2</c:v>
                </c:pt>
                <c:pt idx="1002">
                  <c:v>3.1785933652685006E-2</c:v>
                </c:pt>
                <c:pt idx="1003">
                  <c:v>0.10247685410609653</c:v>
                </c:pt>
                <c:pt idx="1004">
                  <c:v>7.2724731482251892E-2</c:v>
                </c:pt>
                <c:pt idx="1005">
                  <c:v>4.2857936786851569E-2</c:v>
                </c:pt>
                <c:pt idx="1006">
                  <c:v>1.5725240850720246E-3</c:v>
                </c:pt>
                <c:pt idx="1007">
                  <c:v>2.1660533244210467E-2</c:v>
                </c:pt>
                <c:pt idx="1008">
                  <c:v>0.12792478502374527</c:v>
                </c:pt>
                <c:pt idx="1009">
                  <c:v>3.6176180507287214E-2</c:v>
                </c:pt>
                <c:pt idx="1010">
                  <c:v>0</c:v>
                </c:pt>
                <c:pt idx="1011">
                  <c:v>1.9970261658289745E-3</c:v>
                </c:pt>
                <c:pt idx="1012">
                  <c:v>0</c:v>
                </c:pt>
                <c:pt idx="1013">
                  <c:v>0</c:v>
                </c:pt>
                <c:pt idx="1014">
                  <c:v>0.12406677685027556</c:v>
                </c:pt>
                <c:pt idx="1015">
                  <c:v>7.8236329580551156E-2</c:v>
                </c:pt>
                <c:pt idx="1016">
                  <c:v>0.11793444333574643</c:v>
                </c:pt>
                <c:pt idx="1017">
                  <c:v>0.14156454525737017</c:v>
                </c:pt>
                <c:pt idx="1018">
                  <c:v>6.7252920980059749E-2</c:v>
                </c:pt>
                <c:pt idx="1019">
                  <c:v>7.4121263678090465E-2</c:v>
                </c:pt>
                <c:pt idx="1020">
                  <c:v>0.13366708287719797</c:v>
                </c:pt>
                <c:pt idx="1021">
                  <c:v>5.1501752217378072E-2</c:v>
                </c:pt>
                <c:pt idx="1022">
                  <c:v>0.11665189238608864</c:v>
                </c:pt>
                <c:pt idx="1023">
                  <c:v>0.11112680211710779</c:v>
                </c:pt>
                <c:pt idx="1024">
                  <c:v>7.1529089925544742E-2</c:v>
                </c:pt>
                <c:pt idx="1025">
                  <c:v>5.0007057966443003E-2</c:v>
                </c:pt>
                <c:pt idx="1026">
                  <c:v>0.13162679039911107</c:v>
                </c:pt>
                <c:pt idx="1027">
                  <c:v>0.12853514290103052</c:v>
                </c:pt>
                <c:pt idx="1028">
                  <c:v>6.4276735807667018E-2</c:v>
                </c:pt>
                <c:pt idx="1029">
                  <c:v>5.0886275979021844E-2</c:v>
                </c:pt>
                <c:pt idx="1030">
                  <c:v>4.8609650147576344E-2</c:v>
                </c:pt>
                <c:pt idx="1031">
                  <c:v>6.2182738810235838E-2</c:v>
                </c:pt>
                <c:pt idx="1032">
                  <c:v>4.3186718599878993E-2</c:v>
                </c:pt>
                <c:pt idx="1033">
                  <c:v>4.3413630380769397E-2</c:v>
                </c:pt>
                <c:pt idx="1034">
                  <c:v>3.4520892463148156E-2</c:v>
                </c:pt>
                <c:pt idx="1035">
                  <c:v>3.7703472782741998E-2</c:v>
                </c:pt>
                <c:pt idx="1036">
                  <c:v>2.7036897635727697E-2</c:v>
                </c:pt>
                <c:pt idx="1037">
                  <c:v>5.2398486326195037E-2</c:v>
                </c:pt>
                <c:pt idx="1038">
                  <c:v>3.6289966694742604E-2</c:v>
                </c:pt>
                <c:pt idx="1039">
                  <c:v>4.2128112878733082E-2</c:v>
                </c:pt>
                <c:pt idx="1040">
                  <c:v>8.9780561723350139E-2</c:v>
                </c:pt>
                <c:pt idx="1041">
                  <c:v>3.5177428621643525E-2</c:v>
                </c:pt>
                <c:pt idx="1042">
                  <c:v>5.3876872616016591E-2</c:v>
                </c:pt>
                <c:pt idx="1043">
                  <c:v>2.4654397293375263E-2</c:v>
                </c:pt>
                <c:pt idx="1044">
                  <c:v>3.7936403936369989E-2</c:v>
                </c:pt>
                <c:pt idx="1045">
                  <c:v>4.4359483961161517E-2</c:v>
                </c:pt>
                <c:pt idx="1046">
                  <c:v>3.3347180201380833E-2</c:v>
                </c:pt>
                <c:pt idx="1047">
                  <c:v>2.24110402646992E-2</c:v>
                </c:pt>
                <c:pt idx="1048">
                  <c:v>0.13072039541152936</c:v>
                </c:pt>
                <c:pt idx="1049">
                  <c:v>5.3112866940866033E-2</c:v>
                </c:pt>
                <c:pt idx="1050">
                  <c:v>3.7293749932841735E-2</c:v>
                </c:pt>
                <c:pt idx="1051">
                  <c:v>1.6220652664070689E-2</c:v>
                </c:pt>
                <c:pt idx="1052">
                  <c:v>3.350570508108508E-2</c:v>
                </c:pt>
                <c:pt idx="1053">
                  <c:v>2.9143674068335401E-2</c:v>
                </c:pt>
                <c:pt idx="1054">
                  <c:v>1.8743320784269768E-2</c:v>
                </c:pt>
                <c:pt idx="1055">
                  <c:v>2.552112309272736E-2</c:v>
                </c:pt>
                <c:pt idx="1056">
                  <c:v>2.8395192718755347E-3</c:v>
                </c:pt>
                <c:pt idx="1057">
                  <c:v>1.7331301323891379E-2</c:v>
                </c:pt>
                <c:pt idx="1058">
                  <c:v>8.114100516334688E-2</c:v>
                </c:pt>
                <c:pt idx="1059">
                  <c:v>4.7970806810989419E-2</c:v>
                </c:pt>
                <c:pt idx="1060">
                  <c:v>4.0189615042328319E-2</c:v>
                </c:pt>
                <c:pt idx="1061">
                  <c:v>2.3863800514179467E-2</c:v>
                </c:pt>
                <c:pt idx="1062">
                  <c:v>2.0387337639195868E-2</c:v>
                </c:pt>
                <c:pt idx="1063">
                  <c:v>2.7107596474574835E-2</c:v>
                </c:pt>
                <c:pt idx="1064">
                  <c:v>3.2225065157897692E-2</c:v>
                </c:pt>
                <c:pt idx="1065">
                  <c:v>5.1381224228993494E-3</c:v>
                </c:pt>
                <c:pt idx="1066">
                  <c:v>1.9228802017406621E-2</c:v>
                </c:pt>
                <c:pt idx="1067">
                  <c:v>5.9641412179218478E-2</c:v>
                </c:pt>
                <c:pt idx="1068">
                  <c:v>2.1811963725446804E-2</c:v>
                </c:pt>
                <c:pt idx="1069">
                  <c:v>4.2396836804354687E-2</c:v>
                </c:pt>
                <c:pt idx="1070">
                  <c:v>1.5525305357528607E-2</c:v>
                </c:pt>
                <c:pt idx="1071">
                  <c:v>2.2875228574602557E-2</c:v>
                </c:pt>
                <c:pt idx="1072">
                  <c:v>2.87699154593547E-2</c:v>
                </c:pt>
                <c:pt idx="1073">
                  <c:v>6.0119150182990744E-2</c:v>
                </c:pt>
                <c:pt idx="1074">
                  <c:v>3.0356093134695006E-2</c:v>
                </c:pt>
                <c:pt idx="1075">
                  <c:v>1.1944885599073363E-2</c:v>
                </c:pt>
                <c:pt idx="1076">
                  <c:v>6.8533534235732274E-2</c:v>
                </c:pt>
                <c:pt idx="1077">
                  <c:v>3.3442839165843674E-2</c:v>
                </c:pt>
                <c:pt idx="1078">
                  <c:v>8.0532581950543358E-2</c:v>
                </c:pt>
                <c:pt idx="1079">
                  <c:v>2.9975254983528155E-2</c:v>
                </c:pt>
                <c:pt idx="1080">
                  <c:v>1.0059570948703911E-2</c:v>
                </c:pt>
                <c:pt idx="1081">
                  <c:v>0</c:v>
                </c:pt>
                <c:pt idx="1082">
                  <c:v>6.9743675661868565E-3</c:v>
                </c:pt>
                <c:pt idx="1083">
                  <c:v>1.4109622590014137E-2</c:v>
                </c:pt>
                <c:pt idx="1084">
                  <c:v>1.5807221656206072E-2</c:v>
                </c:pt>
                <c:pt idx="1085">
                  <c:v>1.9150467686933959E-2</c:v>
                </c:pt>
                <c:pt idx="1086">
                  <c:v>2.390123019166801E-2</c:v>
                </c:pt>
                <c:pt idx="1087">
                  <c:v>2.3225019771410227E-2</c:v>
                </c:pt>
                <c:pt idx="1088">
                  <c:v>1.1942889247230748E-2</c:v>
                </c:pt>
                <c:pt idx="1089">
                  <c:v>5.2071800858980666E-2</c:v>
                </c:pt>
                <c:pt idx="1090">
                  <c:v>3.2195639627267125E-3</c:v>
                </c:pt>
                <c:pt idx="1091">
                  <c:v>3.0584623144636391E-2</c:v>
                </c:pt>
                <c:pt idx="1092">
                  <c:v>5.5141533533120679E-2</c:v>
                </c:pt>
                <c:pt idx="1093">
                  <c:v>2.8570782358930957E-2</c:v>
                </c:pt>
                <c:pt idx="1094">
                  <c:v>1.6562891106020827E-2</c:v>
                </c:pt>
                <c:pt idx="1095">
                  <c:v>4.355693018060447E-2</c:v>
                </c:pt>
                <c:pt idx="1096">
                  <c:v>9.4560484567532965E-3</c:v>
                </c:pt>
                <c:pt idx="1097">
                  <c:v>0</c:v>
                </c:pt>
                <c:pt idx="1098">
                  <c:v>2.9473148575599462E-3</c:v>
                </c:pt>
                <c:pt idx="1099">
                  <c:v>4.2528986753796794E-2</c:v>
                </c:pt>
                <c:pt idx="1100">
                  <c:v>0</c:v>
                </c:pt>
                <c:pt idx="1101">
                  <c:v>2.7583264334106294E-2</c:v>
                </c:pt>
                <c:pt idx="1102">
                  <c:v>3.857788986518107E-2</c:v>
                </c:pt>
                <c:pt idx="1103">
                  <c:v>4.3465387740128203E-2</c:v>
                </c:pt>
                <c:pt idx="1104">
                  <c:v>6.4786897519357733E-3</c:v>
                </c:pt>
                <c:pt idx="1105">
                  <c:v>0.1633751560858725</c:v>
                </c:pt>
                <c:pt idx="1106">
                  <c:v>0.25791448389502825</c:v>
                </c:pt>
                <c:pt idx="1107">
                  <c:v>7.4838023647495477E-3</c:v>
                </c:pt>
                <c:pt idx="1108">
                  <c:v>0</c:v>
                </c:pt>
                <c:pt idx="1109">
                  <c:v>2.4525075419370768E-2</c:v>
                </c:pt>
                <c:pt idx="1110">
                  <c:v>0</c:v>
                </c:pt>
                <c:pt idx="1111">
                  <c:v>2.0466512822948202E-2</c:v>
                </c:pt>
                <c:pt idx="1112">
                  <c:v>6.4459728500450009E-3</c:v>
                </c:pt>
                <c:pt idx="1113">
                  <c:v>5.6301055722333904E-2</c:v>
                </c:pt>
                <c:pt idx="1114">
                  <c:v>0</c:v>
                </c:pt>
                <c:pt idx="1115">
                  <c:v>1.0014857704879421E-2</c:v>
                </c:pt>
                <c:pt idx="1116">
                  <c:v>0</c:v>
                </c:pt>
                <c:pt idx="1117">
                  <c:v>1.1169809415067622E-2</c:v>
                </c:pt>
                <c:pt idx="1118">
                  <c:v>4.8800969182204446E-3</c:v>
                </c:pt>
                <c:pt idx="1119">
                  <c:v>3.0786364313934667E-2</c:v>
                </c:pt>
                <c:pt idx="1120">
                  <c:v>0</c:v>
                </c:pt>
                <c:pt idx="1121">
                  <c:v>4.8395771853495306E-2</c:v>
                </c:pt>
                <c:pt idx="1122">
                  <c:v>0</c:v>
                </c:pt>
                <c:pt idx="1123">
                  <c:v>0</c:v>
                </c:pt>
                <c:pt idx="1124">
                  <c:v>0</c:v>
                </c:pt>
                <c:pt idx="1125">
                  <c:v>0</c:v>
                </c:pt>
                <c:pt idx="1126">
                  <c:v>0</c:v>
                </c:pt>
                <c:pt idx="1127">
                  <c:v>0</c:v>
                </c:pt>
                <c:pt idx="1128">
                  <c:v>2.7168026183836846E-2</c:v>
                </c:pt>
                <c:pt idx="1129">
                  <c:v>0</c:v>
                </c:pt>
                <c:pt idx="1130">
                  <c:v>0</c:v>
                </c:pt>
                <c:pt idx="1131">
                  <c:v>4.8851167669804463E-2</c:v>
                </c:pt>
                <c:pt idx="1132">
                  <c:v>9.2471159127431868E-3</c:v>
                </c:pt>
                <c:pt idx="1133">
                  <c:v>5.1264208687078483E-3</c:v>
                </c:pt>
                <c:pt idx="1134">
                  <c:v>0</c:v>
                </c:pt>
                <c:pt idx="1135">
                  <c:v>0.17130903414757326</c:v>
                </c:pt>
                <c:pt idx="1136">
                  <c:v>4.8426629152930167E-2</c:v>
                </c:pt>
                <c:pt idx="1137">
                  <c:v>4.596038559400395E-2</c:v>
                </c:pt>
                <c:pt idx="1138">
                  <c:v>0</c:v>
                </c:pt>
                <c:pt idx="1139">
                  <c:v>0</c:v>
                </c:pt>
                <c:pt idx="1140">
                  <c:v>0.11179193866125525</c:v>
                </c:pt>
                <c:pt idx="1141">
                  <c:v>0</c:v>
                </c:pt>
                <c:pt idx="1142">
                  <c:v>1.0440330126920139E-2</c:v>
                </c:pt>
                <c:pt idx="1143">
                  <c:v>0</c:v>
                </c:pt>
                <c:pt idx="1144">
                  <c:v>6.242506744216314E-2</c:v>
                </c:pt>
                <c:pt idx="1145">
                  <c:v>7.1594341890841018E-2</c:v>
                </c:pt>
                <c:pt idx="1146">
                  <c:v>5.219982460246575E-3</c:v>
                </c:pt>
                <c:pt idx="1147">
                  <c:v>0</c:v>
                </c:pt>
                <c:pt idx="1148">
                  <c:v>0</c:v>
                </c:pt>
                <c:pt idx="1149">
                  <c:v>0</c:v>
                </c:pt>
                <c:pt idx="1150">
                  <c:v>0</c:v>
                </c:pt>
                <c:pt idx="1151">
                  <c:v>5.1874247368006832E-2</c:v>
                </c:pt>
                <c:pt idx="1152">
                  <c:v>0</c:v>
                </c:pt>
                <c:pt idx="1153">
                  <c:v>0</c:v>
                </c:pt>
                <c:pt idx="1154">
                  <c:v>0</c:v>
                </c:pt>
                <c:pt idx="1155">
                  <c:v>0</c:v>
                </c:pt>
                <c:pt idx="1156">
                  <c:v>0</c:v>
                </c:pt>
                <c:pt idx="1157">
                  <c:v>0</c:v>
                </c:pt>
                <c:pt idx="1158">
                  <c:v>6.3423769603983771E-2</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0.27594649120413162</c:v>
                </c:pt>
                <c:pt idx="1212">
                  <c:v>8.5925833979292543E-2</c:v>
                </c:pt>
                <c:pt idx="1213">
                  <c:v>0.17470171291011349</c:v>
                </c:pt>
                <c:pt idx="1214">
                  <c:v>0.14819110737220309</c:v>
                </c:pt>
                <c:pt idx="1215">
                  <c:v>0.11290206930069246</c:v>
                </c:pt>
                <c:pt idx="1216">
                  <c:v>0.11187241456933916</c:v>
                </c:pt>
                <c:pt idx="1217">
                  <c:v>8.229812115491808E-2</c:v>
                </c:pt>
                <c:pt idx="1218">
                  <c:v>0.14656932378508858</c:v>
                </c:pt>
                <c:pt idx="1219">
                  <c:v>0.10039691094677083</c:v>
                </c:pt>
                <c:pt idx="1220">
                  <c:v>0.19905828294232475</c:v>
                </c:pt>
                <c:pt idx="1221">
                  <c:v>0.11287910153798042</c:v>
                </c:pt>
                <c:pt idx="1222">
                  <c:v>5.3786645307158154E-2</c:v>
                </c:pt>
                <c:pt idx="1223">
                  <c:v>0.28113992210643135</c:v>
                </c:pt>
                <c:pt idx="1224">
                  <c:v>9.9518660759022159E-2</c:v>
                </c:pt>
                <c:pt idx="1225">
                  <c:v>4.5612493935529019E-2</c:v>
                </c:pt>
                <c:pt idx="1226">
                  <c:v>0.13393142332353847</c:v>
                </c:pt>
                <c:pt idx="1227">
                  <c:v>2.8151448961562187E-2</c:v>
                </c:pt>
                <c:pt idx="1228">
                  <c:v>0.10352630689137587</c:v>
                </c:pt>
                <c:pt idx="1229">
                  <c:v>4.5564356827278885E-2</c:v>
                </c:pt>
                <c:pt idx="1230">
                  <c:v>4.8219173453711628E-2</c:v>
                </c:pt>
                <c:pt idx="1231">
                  <c:v>7.4980437951193357E-2</c:v>
                </c:pt>
                <c:pt idx="1232">
                  <c:v>2.6644996505578611E-2</c:v>
                </c:pt>
                <c:pt idx="1233">
                  <c:v>3.0764925036827151E-2</c:v>
                </c:pt>
                <c:pt idx="1234">
                  <c:v>2.781841749173064E-2</c:v>
                </c:pt>
                <c:pt idx="1235">
                  <c:v>0.10111960490333671</c:v>
                </c:pt>
                <c:pt idx="1236">
                  <c:v>4.8580587257211372E-2</c:v>
                </c:pt>
                <c:pt idx="1237">
                  <c:v>5.4684632239358488E-2</c:v>
                </c:pt>
                <c:pt idx="1238">
                  <c:v>3.6564823723409745E-2</c:v>
                </c:pt>
                <c:pt idx="1239">
                  <c:v>1.9560481843589606E-2</c:v>
                </c:pt>
                <c:pt idx="1240">
                  <c:v>4.5938396143523796E-2</c:v>
                </c:pt>
                <c:pt idx="1241">
                  <c:v>1.5210995649570735E-2</c:v>
                </c:pt>
                <c:pt idx="1242">
                  <c:v>1.7010667044104255E-2</c:v>
                </c:pt>
                <c:pt idx="1243">
                  <c:v>1.8033768740893463E-2</c:v>
                </c:pt>
                <c:pt idx="1244">
                  <c:v>5.268089932415343E-4</c:v>
                </c:pt>
                <c:pt idx="1245">
                  <c:v>2.0631460186100181E-2</c:v>
                </c:pt>
                <c:pt idx="1246">
                  <c:v>4.6571756236178485E-2</c:v>
                </c:pt>
                <c:pt idx="1247">
                  <c:v>2.5404907967102708E-2</c:v>
                </c:pt>
                <c:pt idx="1248">
                  <c:v>3.673037624472375E-2</c:v>
                </c:pt>
                <c:pt idx="1249">
                  <c:v>3.5592554876476279E-2</c:v>
                </c:pt>
                <c:pt idx="1250">
                  <c:v>8.0880434727361283E-2</c:v>
                </c:pt>
                <c:pt idx="1251">
                  <c:v>3.5338339982247113E-2</c:v>
                </c:pt>
                <c:pt idx="1252">
                  <c:v>1.8060317088315014E-2</c:v>
                </c:pt>
                <c:pt idx="1253">
                  <c:v>1.1919400775526667E-2</c:v>
                </c:pt>
                <c:pt idx="1254">
                  <c:v>5.5414724709207941E-2</c:v>
                </c:pt>
                <c:pt idx="1255">
                  <c:v>2.2387357149335263E-2</c:v>
                </c:pt>
                <c:pt idx="1256">
                  <c:v>1.7419469157606837E-2</c:v>
                </c:pt>
                <c:pt idx="1257">
                  <c:v>4.1305394358355119E-2</c:v>
                </c:pt>
                <c:pt idx="1258">
                  <c:v>7.2594397528390142E-2</c:v>
                </c:pt>
                <c:pt idx="1259">
                  <c:v>3.7802967267173804E-2</c:v>
                </c:pt>
                <c:pt idx="1260">
                  <c:v>7.5550820690881704E-3</c:v>
                </c:pt>
                <c:pt idx="1261">
                  <c:v>4.8253228375334967E-2</c:v>
                </c:pt>
                <c:pt idx="1262">
                  <c:v>1.1164000083248804E-2</c:v>
                </c:pt>
                <c:pt idx="1263">
                  <c:v>4.5352235181053135E-3</c:v>
                </c:pt>
                <c:pt idx="1264">
                  <c:v>3.3923196068220585E-2</c:v>
                </c:pt>
                <c:pt idx="1265">
                  <c:v>1.2280731515337928E-2</c:v>
                </c:pt>
                <c:pt idx="1266">
                  <c:v>2.9129525345779839E-2</c:v>
                </c:pt>
                <c:pt idx="1267">
                  <c:v>5.4009600896446908E-2</c:v>
                </c:pt>
                <c:pt idx="1268">
                  <c:v>3.7116631571050163E-2</c:v>
                </c:pt>
                <c:pt idx="1269">
                  <c:v>5.8550158870506519E-2</c:v>
                </c:pt>
                <c:pt idx="1270">
                  <c:v>7.3777811973191332E-3</c:v>
                </c:pt>
                <c:pt idx="1271">
                  <c:v>9.3023743449176521E-3</c:v>
                </c:pt>
                <c:pt idx="1272">
                  <c:v>0</c:v>
                </c:pt>
                <c:pt idx="1273">
                  <c:v>7.5605910943762344E-3</c:v>
                </c:pt>
                <c:pt idx="1274">
                  <c:v>8.2835185558992164E-2</c:v>
                </c:pt>
                <c:pt idx="1275">
                  <c:v>4.4972265122888988E-4</c:v>
                </c:pt>
                <c:pt idx="1276">
                  <c:v>1.025127219657529E-3</c:v>
                </c:pt>
                <c:pt idx="1277">
                  <c:v>2.2333822262082581E-2</c:v>
                </c:pt>
                <c:pt idx="1278">
                  <c:v>7.8362237145279678E-3</c:v>
                </c:pt>
                <c:pt idx="1279">
                  <c:v>3.0284248653339563E-2</c:v>
                </c:pt>
                <c:pt idx="1280">
                  <c:v>3.1664304488533745E-2</c:v>
                </c:pt>
                <c:pt idx="1281">
                  <c:v>9.3584149024419361E-3</c:v>
                </c:pt>
                <c:pt idx="1282">
                  <c:v>1.9992756010430823E-2</c:v>
                </c:pt>
                <c:pt idx="1283">
                  <c:v>0</c:v>
                </c:pt>
                <c:pt idx="1284">
                  <c:v>1.0008839735273112E-2</c:v>
                </c:pt>
                <c:pt idx="1285">
                  <c:v>4.7409368428323662E-2</c:v>
                </c:pt>
                <c:pt idx="1286">
                  <c:v>8.513266121840668E-3</c:v>
                </c:pt>
                <c:pt idx="1287">
                  <c:v>1.2086701176307391E-2</c:v>
                </c:pt>
                <c:pt idx="1288">
                  <c:v>6.9076244896459915E-2</c:v>
                </c:pt>
                <c:pt idx="1289">
                  <c:v>2.3537216734032307E-2</c:v>
                </c:pt>
                <c:pt idx="1290">
                  <c:v>6.2718407104012441E-2</c:v>
                </c:pt>
                <c:pt idx="1291">
                  <c:v>4.0899156452478214E-2</c:v>
                </c:pt>
                <c:pt idx="1292">
                  <c:v>0</c:v>
                </c:pt>
                <c:pt idx="1293">
                  <c:v>0</c:v>
                </c:pt>
                <c:pt idx="1294">
                  <c:v>0</c:v>
                </c:pt>
                <c:pt idx="1295">
                  <c:v>7.9405953734824619E-3</c:v>
                </c:pt>
                <c:pt idx="1296">
                  <c:v>1.3685000690862426E-2</c:v>
                </c:pt>
                <c:pt idx="1297">
                  <c:v>6.7980184284083367E-2</c:v>
                </c:pt>
                <c:pt idx="1298">
                  <c:v>0</c:v>
                </c:pt>
                <c:pt idx="1299">
                  <c:v>0</c:v>
                </c:pt>
                <c:pt idx="1300">
                  <c:v>0</c:v>
                </c:pt>
                <c:pt idx="1301">
                  <c:v>4.6262965028737724E-2</c:v>
                </c:pt>
                <c:pt idx="1302">
                  <c:v>6.0082735210981508E-2</c:v>
                </c:pt>
                <c:pt idx="1303">
                  <c:v>4.681408788291197E-2</c:v>
                </c:pt>
                <c:pt idx="1304">
                  <c:v>1.5337528835578818E-2</c:v>
                </c:pt>
                <c:pt idx="1305">
                  <c:v>7.0968373593283118E-2</c:v>
                </c:pt>
                <c:pt idx="1306">
                  <c:v>2.6354415248747043E-2</c:v>
                </c:pt>
                <c:pt idx="1307">
                  <c:v>0</c:v>
                </c:pt>
                <c:pt idx="1308">
                  <c:v>1.7282998024287899E-2</c:v>
                </c:pt>
                <c:pt idx="1309">
                  <c:v>6.5214190630083935E-2</c:v>
                </c:pt>
                <c:pt idx="1310">
                  <c:v>3.9960771502697279E-3</c:v>
                </c:pt>
                <c:pt idx="1311">
                  <c:v>1.3772510059519849E-2</c:v>
                </c:pt>
                <c:pt idx="1312">
                  <c:v>0</c:v>
                </c:pt>
                <c:pt idx="1313">
                  <c:v>0</c:v>
                </c:pt>
                <c:pt idx="1314">
                  <c:v>4.5276869684556242E-3</c:v>
                </c:pt>
                <c:pt idx="1315">
                  <c:v>5.6908822291412697E-3</c:v>
                </c:pt>
                <c:pt idx="1316">
                  <c:v>0</c:v>
                </c:pt>
                <c:pt idx="1317">
                  <c:v>4.2557526069816776E-2</c:v>
                </c:pt>
                <c:pt idx="1318">
                  <c:v>0</c:v>
                </c:pt>
                <c:pt idx="1319">
                  <c:v>0</c:v>
                </c:pt>
                <c:pt idx="1320">
                  <c:v>0</c:v>
                </c:pt>
                <c:pt idx="1321">
                  <c:v>0</c:v>
                </c:pt>
                <c:pt idx="1322">
                  <c:v>1.2907471477811017E-2</c:v>
                </c:pt>
                <c:pt idx="1323">
                  <c:v>7.3623217721411782E-2</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5.8104731717111058E-2</c:v>
                </c:pt>
                <c:pt idx="1339">
                  <c:v>0.11290010283133112</c:v>
                </c:pt>
                <c:pt idx="1340">
                  <c:v>6.7192959461045643E-2</c:v>
                </c:pt>
                <c:pt idx="1341">
                  <c:v>1.3511879984443476E-2</c:v>
                </c:pt>
                <c:pt idx="1342">
                  <c:v>6.5160621467719171E-3</c:v>
                </c:pt>
                <c:pt idx="1343">
                  <c:v>7.1622215156879498E-2</c:v>
                </c:pt>
                <c:pt idx="1344">
                  <c:v>4.7943563221393148E-2</c:v>
                </c:pt>
                <c:pt idx="1345">
                  <c:v>4.0121305400870444E-2</c:v>
                </c:pt>
                <c:pt idx="1346">
                  <c:v>4.7962202194989478E-2</c:v>
                </c:pt>
                <c:pt idx="1347">
                  <c:v>1.0635625510485025E-2</c:v>
                </c:pt>
                <c:pt idx="1348">
                  <c:v>2.2519098316868158E-2</c:v>
                </c:pt>
                <c:pt idx="1349">
                  <c:v>0.1008922685374386</c:v>
                </c:pt>
                <c:pt idx="1350">
                  <c:v>4.9558650527883663E-2</c:v>
                </c:pt>
                <c:pt idx="1351">
                  <c:v>6.493906422551321E-3</c:v>
                </c:pt>
                <c:pt idx="1352">
                  <c:v>9.0158904426235198E-3</c:v>
                </c:pt>
                <c:pt idx="1353">
                  <c:v>1.6434785400552987E-2</c:v>
                </c:pt>
                <c:pt idx="1354">
                  <c:v>4.9613637206120553E-2</c:v>
                </c:pt>
                <c:pt idx="1355">
                  <c:v>7.6904977418664755E-3</c:v>
                </c:pt>
                <c:pt idx="1356">
                  <c:v>2.1284451573594376E-3</c:v>
                </c:pt>
                <c:pt idx="1357">
                  <c:v>1.8802858762861474E-2</c:v>
                </c:pt>
                <c:pt idx="1358">
                  <c:v>3.054658813136879E-2</c:v>
                </c:pt>
                <c:pt idx="1359">
                  <c:v>5.5852245239097487E-2</c:v>
                </c:pt>
                <c:pt idx="1360">
                  <c:v>2.2441314185971062E-2</c:v>
                </c:pt>
                <c:pt idx="1361">
                  <c:v>3.3082955566112515E-2</c:v>
                </c:pt>
                <c:pt idx="1362">
                  <c:v>0.150658657852897</c:v>
                </c:pt>
                <c:pt idx="1363">
                  <c:v>5.3926272887624083E-2</c:v>
                </c:pt>
                <c:pt idx="1364">
                  <c:v>2.3464440654927476E-2</c:v>
                </c:pt>
                <c:pt idx="1365">
                  <c:v>2.1174712013525832E-2</c:v>
                </c:pt>
                <c:pt idx="1366">
                  <c:v>5.7309186461754313E-2</c:v>
                </c:pt>
                <c:pt idx="1367">
                  <c:v>2.6935073623580164E-2</c:v>
                </c:pt>
                <c:pt idx="1368">
                  <c:v>3.2183217268373032E-2</c:v>
                </c:pt>
                <c:pt idx="1369">
                  <c:v>2.6064703119595856E-2</c:v>
                </c:pt>
                <c:pt idx="1370">
                  <c:v>2.2975745755821619E-2</c:v>
                </c:pt>
                <c:pt idx="1371">
                  <c:v>5.128974791996499E-2</c:v>
                </c:pt>
                <c:pt idx="1372">
                  <c:v>2.5538493151146424E-2</c:v>
                </c:pt>
                <c:pt idx="1373">
                  <c:v>2.1935576242161137E-2</c:v>
                </c:pt>
                <c:pt idx="1374">
                  <c:v>0</c:v>
                </c:pt>
                <c:pt idx="1375">
                  <c:v>4.7131457467229576E-2</c:v>
                </c:pt>
                <c:pt idx="1376">
                  <c:v>1.1499531440253619E-2</c:v>
                </c:pt>
                <c:pt idx="1377">
                  <c:v>0</c:v>
                </c:pt>
                <c:pt idx="1378">
                  <c:v>0</c:v>
                </c:pt>
                <c:pt idx="1379">
                  <c:v>2.2340809416175889E-3</c:v>
                </c:pt>
                <c:pt idx="1380">
                  <c:v>2.0209882785663047E-2</c:v>
                </c:pt>
                <c:pt idx="1381">
                  <c:v>0</c:v>
                </c:pt>
                <c:pt idx="1382">
                  <c:v>0</c:v>
                </c:pt>
                <c:pt idx="1383">
                  <c:v>7.6841573281455355E-3</c:v>
                </c:pt>
                <c:pt idx="1384">
                  <c:v>0</c:v>
                </c:pt>
                <c:pt idx="1385">
                  <c:v>7.1912594082099712E-3</c:v>
                </c:pt>
                <c:pt idx="1386">
                  <c:v>0</c:v>
                </c:pt>
                <c:pt idx="1387">
                  <c:v>0</c:v>
                </c:pt>
                <c:pt idx="1388">
                  <c:v>0</c:v>
                </c:pt>
                <c:pt idx="1389">
                  <c:v>0</c:v>
                </c:pt>
                <c:pt idx="1390">
                  <c:v>7.0077265296797808E-2</c:v>
                </c:pt>
                <c:pt idx="1391">
                  <c:v>0</c:v>
                </c:pt>
                <c:pt idx="1392">
                  <c:v>0</c:v>
                </c:pt>
                <c:pt idx="1393">
                  <c:v>0</c:v>
                </c:pt>
                <c:pt idx="1394">
                  <c:v>0</c:v>
                </c:pt>
                <c:pt idx="1395">
                  <c:v>0</c:v>
                </c:pt>
                <c:pt idx="1396">
                  <c:v>0</c:v>
                </c:pt>
                <c:pt idx="1397">
                  <c:v>0</c:v>
                </c:pt>
                <c:pt idx="1398">
                  <c:v>0</c:v>
                </c:pt>
                <c:pt idx="1399">
                  <c:v>0</c:v>
                </c:pt>
                <c:pt idx="1400">
                  <c:v>0</c:v>
                </c:pt>
                <c:pt idx="1401">
                  <c:v>0</c:v>
                </c:pt>
                <c:pt idx="1402">
                  <c:v>8.6324321151149963E-3</c:v>
                </c:pt>
                <c:pt idx="1403">
                  <c:v>0</c:v>
                </c:pt>
                <c:pt idx="1404">
                  <c:v>0</c:v>
                </c:pt>
                <c:pt idx="1405">
                  <c:v>0</c:v>
                </c:pt>
                <c:pt idx="1406">
                  <c:v>0.2609438588884615</c:v>
                </c:pt>
                <c:pt idx="1407">
                  <c:v>3.821692794121434E-2</c:v>
                </c:pt>
                <c:pt idx="1408">
                  <c:v>0.11458323401834558</c:v>
                </c:pt>
                <c:pt idx="1409">
                  <c:v>9.565586837306328E-2</c:v>
                </c:pt>
                <c:pt idx="1410">
                  <c:v>4.5598054829819934E-2</c:v>
                </c:pt>
                <c:pt idx="1411">
                  <c:v>7.7873678996084661E-2</c:v>
                </c:pt>
                <c:pt idx="1412">
                  <c:v>4.5633989479613279E-2</c:v>
                </c:pt>
                <c:pt idx="1413">
                  <c:v>8.3101639478395661E-2</c:v>
                </c:pt>
                <c:pt idx="1414">
                  <c:v>5.2114772637575024E-2</c:v>
                </c:pt>
                <c:pt idx="1415">
                  <c:v>5.3546382437801077E-2</c:v>
                </c:pt>
                <c:pt idx="1416">
                  <c:v>2.342479480434978E-2</c:v>
                </c:pt>
                <c:pt idx="1417">
                  <c:v>3.9606321964381408E-2</c:v>
                </c:pt>
                <c:pt idx="1418">
                  <c:v>4.9615741270669367E-2</c:v>
                </c:pt>
                <c:pt idx="1419">
                  <c:v>7.259225777829148E-2</c:v>
                </c:pt>
                <c:pt idx="1420">
                  <c:v>4.5230022565137973E-2</c:v>
                </c:pt>
                <c:pt idx="1421">
                  <c:v>8.7923557033797728E-3</c:v>
                </c:pt>
                <c:pt idx="1422">
                  <c:v>8.6772619134486417E-2</c:v>
                </c:pt>
                <c:pt idx="1423">
                  <c:v>3.8666425674110272E-2</c:v>
                </c:pt>
                <c:pt idx="1424">
                  <c:v>4.1815923794735532E-2</c:v>
                </c:pt>
                <c:pt idx="1425">
                  <c:v>2.1556049432462809E-2</c:v>
                </c:pt>
                <c:pt idx="1426">
                  <c:v>1.6147709242729902E-2</c:v>
                </c:pt>
                <c:pt idx="1427">
                  <c:v>1.2488118532034354E-2</c:v>
                </c:pt>
                <c:pt idx="1428">
                  <c:v>3.0511183565820943E-2</c:v>
                </c:pt>
                <c:pt idx="1429">
                  <c:v>2.5817148116874855E-2</c:v>
                </c:pt>
                <c:pt idx="1430">
                  <c:v>1.3433984564937829E-2</c:v>
                </c:pt>
                <c:pt idx="1431">
                  <c:v>5.9026919019330326E-2</c:v>
                </c:pt>
                <c:pt idx="1432">
                  <c:v>8.7621103180240967E-3</c:v>
                </c:pt>
                <c:pt idx="1433">
                  <c:v>1.5163010231071805E-3</c:v>
                </c:pt>
                <c:pt idx="1434">
                  <c:v>1.5247832117218141E-2</c:v>
                </c:pt>
                <c:pt idx="1435">
                  <c:v>1.2601637746873506E-2</c:v>
                </c:pt>
                <c:pt idx="1436">
                  <c:v>3.4613331082355425E-2</c:v>
                </c:pt>
                <c:pt idx="1437">
                  <c:v>0</c:v>
                </c:pt>
                <c:pt idx="1438">
                  <c:v>1.0706512573458782E-2</c:v>
                </c:pt>
                <c:pt idx="1439">
                  <c:v>2.2971846887054226E-2</c:v>
                </c:pt>
                <c:pt idx="1440">
                  <c:v>3.9164082477205153E-2</c:v>
                </c:pt>
                <c:pt idx="1441">
                  <c:v>2.1356946113497144E-2</c:v>
                </c:pt>
                <c:pt idx="1442">
                  <c:v>0</c:v>
                </c:pt>
                <c:pt idx="1443">
                  <c:v>2.088479014774669E-2</c:v>
                </c:pt>
                <c:pt idx="1444">
                  <c:v>5.2815837657710363E-3</c:v>
                </c:pt>
                <c:pt idx="1445">
                  <c:v>6.8941194494214431E-2</c:v>
                </c:pt>
                <c:pt idx="1446">
                  <c:v>2.2447319144124678E-2</c:v>
                </c:pt>
                <c:pt idx="1447">
                  <c:v>2.0872554392769471E-2</c:v>
                </c:pt>
                <c:pt idx="1448">
                  <c:v>2.6019742223434617E-2</c:v>
                </c:pt>
                <c:pt idx="1449">
                  <c:v>6.8668678155751839E-2</c:v>
                </c:pt>
                <c:pt idx="1450">
                  <c:v>0</c:v>
                </c:pt>
                <c:pt idx="1451">
                  <c:v>7.5907299079192025E-4</c:v>
                </c:pt>
                <c:pt idx="1452">
                  <c:v>0</c:v>
                </c:pt>
                <c:pt idx="1453">
                  <c:v>0</c:v>
                </c:pt>
                <c:pt idx="1454">
                  <c:v>7.1416424373703546E-2</c:v>
                </c:pt>
                <c:pt idx="1455">
                  <c:v>0</c:v>
                </c:pt>
                <c:pt idx="1456">
                  <c:v>5.0086773996493195E-2</c:v>
                </c:pt>
                <c:pt idx="1457">
                  <c:v>0</c:v>
                </c:pt>
                <c:pt idx="1458">
                  <c:v>0</c:v>
                </c:pt>
                <c:pt idx="1459">
                  <c:v>0</c:v>
                </c:pt>
                <c:pt idx="1460">
                  <c:v>0</c:v>
                </c:pt>
                <c:pt idx="1461">
                  <c:v>9.0757396070644814E-2</c:v>
                </c:pt>
                <c:pt idx="1462">
                  <c:v>9.2410709772843602E-2</c:v>
                </c:pt>
                <c:pt idx="1463">
                  <c:v>9.4081081128910338E-2</c:v>
                </c:pt>
                <c:pt idx="1464">
                  <c:v>8.3328544292264328E-2</c:v>
                </c:pt>
                <c:pt idx="1465">
                  <c:v>0.11272287529320191</c:v>
                </c:pt>
                <c:pt idx="1466">
                  <c:v>5.1159841524120786E-2</c:v>
                </c:pt>
                <c:pt idx="1467">
                  <c:v>5.1892465472341054E-2</c:v>
                </c:pt>
                <c:pt idx="1468">
                  <c:v>6.8535624434591269E-2</c:v>
                </c:pt>
                <c:pt idx="1469">
                  <c:v>4.0878406711253645E-2</c:v>
                </c:pt>
                <c:pt idx="1470">
                  <c:v>4.941015300881646E-2</c:v>
                </c:pt>
                <c:pt idx="1471">
                  <c:v>3.2987267183721247E-2</c:v>
                </c:pt>
                <c:pt idx="1472">
                  <c:v>7.6668064328900609E-2</c:v>
                </c:pt>
                <c:pt idx="1473">
                  <c:v>2.597374451790424E-2</c:v>
                </c:pt>
                <c:pt idx="1474">
                  <c:v>4.2673597244484607E-2</c:v>
                </c:pt>
                <c:pt idx="1475">
                  <c:v>4.4308650481815648E-2</c:v>
                </c:pt>
                <c:pt idx="1476">
                  <c:v>3.6525283947888232E-2</c:v>
                </c:pt>
                <c:pt idx="1477">
                  <c:v>1.5678239870693722E-2</c:v>
                </c:pt>
                <c:pt idx="1478">
                  <c:v>5.6753451860725668E-2</c:v>
                </c:pt>
                <c:pt idx="1479">
                  <c:v>2.2271435231036141E-2</c:v>
                </c:pt>
                <c:pt idx="1480">
                  <c:v>0.10363139121468734</c:v>
                </c:pt>
                <c:pt idx="1481">
                  <c:v>1.345535881254678E-2</c:v>
                </c:pt>
                <c:pt idx="1482">
                  <c:v>6.442509735262747E-2</c:v>
                </c:pt>
                <c:pt idx="1483">
                  <c:v>2.4516967315979965E-2</c:v>
                </c:pt>
                <c:pt idx="1484">
                  <c:v>4.7924529653438408E-2</c:v>
                </c:pt>
                <c:pt idx="1485">
                  <c:v>7.5242804987003198E-2</c:v>
                </c:pt>
                <c:pt idx="1486">
                  <c:v>1.2949805903025635E-2</c:v>
                </c:pt>
                <c:pt idx="1487">
                  <c:v>1.8592241297364365E-2</c:v>
                </c:pt>
                <c:pt idx="1488">
                  <c:v>1.3303021668558457E-2</c:v>
                </c:pt>
                <c:pt idx="1489">
                  <c:v>5.2175857726226016E-2</c:v>
                </c:pt>
                <c:pt idx="1490">
                  <c:v>1.6407652055842159E-2</c:v>
                </c:pt>
                <c:pt idx="1491">
                  <c:v>2.4168999445398076E-2</c:v>
                </c:pt>
                <c:pt idx="1492">
                  <c:v>3.8448218642201493E-2</c:v>
                </c:pt>
                <c:pt idx="1493">
                  <c:v>1.3632124252763056E-2</c:v>
                </c:pt>
                <c:pt idx="1494">
                  <c:v>5.784555963051552E-2</c:v>
                </c:pt>
                <c:pt idx="1495">
                  <c:v>3.7088681518770983E-2</c:v>
                </c:pt>
                <c:pt idx="1496">
                  <c:v>5.4703262746835013E-2</c:v>
                </c:pt>
                <c:pt idx="1497">
                  <c:v>3.2786384534613244E-2</c:v>
                </c:pt>
                <c:pt idx="1498">
                  <c:v>6.0841015944913535E-3</c:v>
                </c:pt>
                <c:pt idx="1499">
                  <c:v>0.14612574442907489</c:v>
                </c:pt>
                <c:pt idx="1500">
                  <c:v>1.9942470626116426E-3</c:v>
                </c:pt>
                <c:pt idx="1501">
                  <c:v>9.0532022156744829E-2</c:v>
                </c:pt>
                <c:pt idx="1502">
                  <c:v>6.2537863387350345E-2</c:v>
                </c:pt>
                <c:pt idx="1503">
                  <c:v>1.5257555514446186E-2</c:v>
                </c:pt>
                <c:pt idx="1504">
                  <c:v>3.6139437466931823E-2</c:v>
                </c:pt>
                <c:pt idx="1505">
                  <c:v>1.8503293602479931E-2</c:v>
                </c:pt>
                <c:pt idx="1506">
                  <c:v>2.18398502143623E-2</c:v>
                </c:pt>
                <c:pt idx="1507">
                  <c:v>2.0463549336260267E-2</c:v>
                </c:pt>
                <c:pt idx="1508">
                  <c:v>2.9549556574714808E-2</c:v>
                </c:pt>
                <c:pt idx="1509">
                  <c:v>7.8314206690246135E-2</c:v>
                </c:pt>
                <c:pt idx="1510">
                  <c:v>3.4068023857119267E-2</c:v>
                </c:pt>
                <c:pt idx="1511">
                  <c:v>3.7083231897340863E-2</c:v>
                </c:pt>
                <c:pt idx="1512">
                  <c:v>1.3550675780543697E-3</c:v>
                </c:pt>
                <c:pt idx="1513">
                  <c:v>6.2664467857113104E-2</c:v>
                </c:pt>
                <c:pt idx="1514">
                  <c:v>2.6890639504225766E-2</c:v>
                </c:pt>
                <c:pt idx="1515">
                  <c:v>0</c:v>
                </c:pt>
                <c:pt idx="1516">
                  <c:v>0</c:v>
                </c:pt>
                <c:pt idx="1517">
                  <c:v>2.5239133995918595E-2</c:v>
                </c:pt>
                <c:pt idx="1518">
                  <c:v>2.2908619258018681E-2</c:v>
                </c:pt>
                <c:pt idx="1519">
                  <c:v>4.9198929307627148E-2</c:v>
                </c:pt>
                <c:pt idx="1520">
                  <c:v>3.1528236651441E-2</c:v>
                </c:pt>
                <c:pt idx="1521">
                  <c:v>5.7956660879460942E-2</c:v>
                </c:pt>
                <c:pt idx="1522">
                  <c:v>1.9266069954700371E-2</c:v>
                </c:pt>
                <c:pt idx="1523">
                  <c:v>7.2128270167549635E-3</c:v>
                </c:pt>
                <c:pt idx="1524">
                  <c:v>4.1125494504433702E-2</c:v>
                </c:pt>
                <c:pt idx="1525">
                  <c:v>3.5021587398451515E-2</c:v>
                </c:pt>
                <c:pt idx="1526">
                  <c:v>1.4180103445233794E-2</c:v>
                </c:pt>
                <c:pt idx="1527">
                  <c:v>5.8961042624615656E-2</c:v>
                </c:pt>
                <c:pt idx="1528">
                  <c:v>6.1461173514246736E-2</c:v>
                </c:pt>
                <c:pt idx="1529">
                  <c:v>4.7724990574966819E-2</c:v>
                </c:pt>
                <c:pt idx="1530">
                  <c:v>4.4063827166935798E-3</c:v>
                </c:pt>
                <c:pt idx="1531">
                  <c:v>7.492519633602035E-2</c:v>
                </c:pt>
                <c:pt idx="1532">
                  <c:v>3.95887763317887E-2</c:v>
                </c:pt>
                <c:pt idx="1533">
                  <c:v>3.1470631105075531E-2</c:v>
                </c:pt>
                <c:pt idx="1534">
                  <c:v>0</c:v>
                </c:pt>
                <c:pt idx="1535">
                  <c:v>1.4799503659168045E-2</c:v>
                </c:pt>
                <c:pt idx="1536">
                  <c:v>1.7026993035869742E-2</c:v>
                </c:pt>
                <c:pt idx="1537">
                  <c:v>1.6206046813799113E-2</c:v>
                </c:pt>
                <c:pt idx="1538">
                  <c:v>0</c:v>
                </c:pt>
                <c:pt idx="1539">
                  <c:v>8.1037162721947498E-3</c:v>
                </c:pt>
                <c:pt idx="1540">
                  <c:v>0</c:v>
                </c:pt>
                <c:pt idx="1541">
                  <c:v>2.4255050791772259E-2</c:v>
                </c:pt>
                <c:pt idx="1542">
                  <c:v>3.3622062283988896E-4</c:v>
                </c:pt>
                <c:pt idx="1543">
                  <c:v>1.8559506404100201E-2</c:v>
                </c:pt>
                <c:pt idx="1544">
                  <c:v>0</c:v>
                </c:pt>
                <c:pt idx="1545">
                  <c:v>1.6007753909920486E-2</c:v>
                </c:pt>
                <c:pt idx="1546">
                  <c:v>0</c:v>
                </c:pt>
                <c:pt idx="1547">
                  <c:v>0</c:v>
                </c:pt>
                <c:pt idx="1548">
                  <c:v>0</c:v>
                </c:pt>
                <c:pt idx="1549">
                  <c:v>1.4923897746457193E-3</c:v>
                </c:pt>
                <c:pt idx="1550">
                  <c:v>7.8445058315657068E-4</c:v>
                </c:pt>
                <c:pt idx="1551">
                  <c:v>4.0044307793408285E-2</c:v>
                </c:pt>
                <c:pt idx="1552">
                  <c:v>0</c:v>
                </c:pt>
                <c:pt idx="1553">
                  <c:v>0</c:v>
                </c:pt>
                <c:pt idx="1554">
                  <c:v>0</c:v>
                </c:pt>
                <c:pt idx="1555">
                  <c:v>0</c:v>
                </c:pt>
                <c:pt idx="1556">
                  <c:v>0</c:v>
                </c:pt>
                <c:pt idx="1557">
                  <c:v>0.12581221702211987</c:v>
                </c:pt>
                <c:pt idx="1558">
                  <c:v>0</c:v>
                </c:pt>
                <c:pt idx="1559">
                  <c:v>0</c:v>
                </c:pt>
                <c:pt idx="1560">
                  <c:v>3.2005151517825903E-2</c:v>
                </c:pt>
                <c:pt idx="1561">
                  <c:v>0</c:v>
                </c:pt>
                <c:pt idx="1562">
                  <c:v>0</c:v>
                </c:pt>
                <c:pt idx="1563">
                  <c:v>3.9430733936418605E-4</c:v>
                </c:pt>
                <c:pt idx="1564">
                  <c:v>0</c:v>
                </c:pt>
                <c:pt idx="1565">
                  <c:v>0</c:v>
                </c:pt>
                <c:pt idx="1566">
                  <c:v>0</c:v>
                </c:pt>
                <c:pt idx="1567">
                  <c:v>0</c:v>
                </c:pt>
                <c:pt idx="1568">
                  <c:v>0</c:v>
                </c:pt>
                <c:pt idx="1569">
                  <c:v>4.9982092241237397E-2</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7.343223994597714E-2</c:v>
                </c:pt>
                <c:pt idx="1615">
                  <c:v>9.7888766558050677E-2</c:v>
                </c:pt>
                <c:pt idx="1616">
                  <c:v>0.10514604279800654</c:v>
                </c:pt>
                <c:pt idx="1617">
                  <c:v>0.13281346752402423</c:v>
                </c:pt>
                <c:pt idx="1618">
                  <c:v>9.1484585441111488E-2</c:v>
                </c:pt>
                <c:pt idx="1619">
                  <c:v>7.9532313673326249E-2</c:v>
                </c:pt>
                <c:pt idx="1620">
                  <c:v>0.10785658461774383</c:v>
                </c:pt>
                <c:pt idx="1621">
                  <c:v>6.2050767249223981E-2</c:v>
                </c:pt>
                <c:pt idx="1622">
                  <c:v>8.557861159298974E-2</c:v>
                </c:pt>
                <c:pt idx="1623">
                  <c:v>9.9626010214082017E-2</c:v>
                </c:pt>
                <c:pt idx="1624">
                  <c:v>5.5486508285689018E-2</c:v>
                </c:pt>
                <c:pt idx="1625">
                  <c:v>9.5467234231482956E-2</c:v>
                </c:pt>
                <c:pt idx="1626">
                  <c:v>7.0583586369213136E-2</c:v>
                </c:pt>
                <c:pt idx="1627">
                  <c:v>0.11811112852226968</c:v>
                </c:pt>
                <c:pt idx="1628">
                  <c:v>8.1522999449077371E-2</c:v>
                </c:pt>
                <c:pt idx="1629">
                  <c:v>7.7813073460637705E-2</c:v>
                </c:pt>
                <c:pt idx="1630">
                  <c:v>6.7598108484248631E-2</c:v>
                </c:pt>
                <c:pt idx="1631">
                  <c:v>6.6391346270940677E-2</c:v>
                </c:pt>
                <c:pt idx="1632">
                  <c:v>6.7987826320063061E-2</c:v>
                </c:pt>
                <c:pt idx="1633">
                  <c:v>0.14566403968309305</c:v>
                </c:pt>
                <c:pt idx="1634">
                  <c:v>0.13630338027650701</c:v>
                </c:pt>
                <c:pt idx="1635">
                  <c:v>5.9762349387433966E-2</c:v>
                </c:pt>
                <c:pt idx="1636">
                  <c:v>9.4766769242703774E-2</c:v>
                </c:pt>
                <c:pt idx="1637">
                  <c:v>8.5683890918275885E-2</c:v>
                </c:pt>
                <c:pt idx="1638">
                  <c:v>5.4422065434945655E-2</c:v>
                </c:pt>
                <c:pt idx="1639">
                  <c:v>0.10177959586029706</c:v>
                </c:pt>
                <c:pt idx="1640">
                  <c:v>0.13733460246130957</c:v>
                </c:pt>
                <c:pt idx="1641">
                  <c:v>3.4626133981682683E-2</c:v>
                </c:pt>
                <c:pt idx="1642">
                  <c:v>9.8983931756136401E-2</c:v>
                </c:pt>
                <c:pt idx="1643">
                  <c:v>0.12616564467155356</c:v>
                </c:pt>
                <c:pt idx="1644">
                  <c:v>0.20391042784138436</c:v>
                </c:pt>
                <c:pt idx="1645">
                  <c:v>7.3651092993288314E-2</c:v>
                </c:pt>
                <c:pt idx="1646">
                  <c:v>8.6583792062351006E-2</c:v>
                </c:pt>
                <c:pt idx="1647">
                  <c:v>7.0424187830536833E-2</c:v>
                </c:pt>
                <c:pt idx="1648">
                  <c:v>7.1943813103636178E-2</c:v>
                </c:pt>
                <c:pt idx="1649">
                  <c:v>6.6346601318100218E-2</c:v>
                </c:pt>
                <c:pt idx="1650">
                  <c:v>0.10912506613675477</c:v>
                </c:pt>
                <c:pt idx="1651">
                  <c:v>6.4438080601910364E-2</c:v>
                </c:pt>
                <c:pt idx="1652">
                  <c:v>0.12938358188046184</c:v>
                </c:pt>
                <c:pt idx="1653">
                  <c:v>9.334771299946909E-2</c:v>
                </c:pt>
                <c:pt idx="1654">
                  <c:v>6.7300762430097749E-2</c:v>
                </c:pt>
                <c:pt idx="1655">
                  <c:v>3.6442544627641515E-2</c:v>
                </c:pt>
                <c:pt idx="1656">
                  <c:v>5.5007952426307627E-2</c:v>
                </c:pt>
                <c:pt idx="1657">
                  <c:v>5.2620260644845485E-2</c:v>
                </c:pt>
                <c:pt idx="1658">
                  <c:v>0.17786692542753446</c:v>
                </c:pt>
                <c:pt idx="1659">
                  <c:v>6.5103550284888456E-2</c:v>
                </c:pt>
                <c:pt idx="1660">
                  <c:v>7.4245734185417245E-2</c:v>
                </c:pt>
                <c:pt idx="1661">
                  <c:v>5.3486255689719764E-2</c:v>
                </c:pt>
                <c:pt idx="1662">
                  <c:v>0.13294442790089145</c:v>
                </c:pt>
                <c:pt idx="1663">
                  <c:v>8.2791562821797893E-2</c:v>
                </c:pt>
                <c:pt idx="1664">
                  <c:v>3.7454012770341771E-2</c:v>
                </c:pt>
                <c:pt idx="1665">
                  <c:v>9.7820313263750625E-2</c:v>
                </c:pt>
                <c:pt idx="1666">
                  <c:v>5.1605547765037119E-2</c:v>
                </c:pt>
                <c:pt idx="1667">
                  <c:v>6.4474064784037277E-2</c:v>
                </c:pt>
                <c:pt idx="1668">
                  <c:v>0.15929256695086602</c:v>
                </c:pt>
                <c:pt idx="1669">
                  <c:v>3.6455905084507134E-2</c:v>
                </c:pt>
                <c:pt idx="1670">
                  <c:v>2.650996702113384E-2</c:v>
                </c:pt>
                <c:pt idx="1671">
                  <c:v>8.4021300656732523E-2</c:v>
                </c:pt>
                <c:pt idx="1672">
                  <c:v>2.357696623402461E-2</c:v>
                </c:pt>
                <c:pt idx="1673">
                  <c:v>0.12571772565201733</c:v>
                </c:pt>
                <c:pt idx="1674">
                  <c:v>5.1637045714772012E-2</c:v>
                </c:pt>
                <c:pt idx="1675">
                  <c:v>3.5674626182494507E-2</c:v>
                </c:pt>
                <c:pt idx="1676">
                  <c:v>6.7851647564272977E-2</c:v>
                </c:pt>
                <c:pt idx="1677">
                  <c:v>0.28206845666144609</c:v>
                </c:pt>
                <c:pt idx="1678">
                  <c:v>3.4531999788262158E-2</c:v>
                </c:pt>
                <c:pt idx="1679">
                  <c:v>4.6834533853099991E-2</c:v>
                </c:pt>
                <c:pt idx="1680">
                  <c:v>5.1113406497345637E-2</c:v>
                </c:pt>
                <c:pt idx="1681">
                  <c:v>9.5232324518435996E-2</c:v>
                </c:pt>
                <c:pt idx="1682">
                  <c:v>2.6170175226704395E-2</c:v>
                </c:pt>
                <c:pt idx="1683">
                  <c:v>2.073952522706346E-2</c:v>
                </c:pt>
                <c:pt idx="1684">
                  <c:v>5.4749168993874608E-2</c:v>
                </c:pt>
                <c:pt idx="1685">
                  <c:v>0.1274137880651367</c:v>
                </c:pt>
                <c:pt idx="1686">
                  <c:v>3.7220360589946599E-2</c:v>
                </c:pt>
                <c:pt idx="1687">
                  <c:v>4.6357188547173855E-2</c:v>
                </c:pt>
                <c:pt idx="1688">
                  <c:v>2.6749387968937222E-2</c:v>
                </c:pt>
                <c:pt idx="1689">
                  <c:v>0.20131180346223121</c:v>
                </c:pt>
                <c:pt idx="1690">
                  <c:v>3.4493708991928385E-2</c:v>
                </c:pt>
                <c:pt idx="1691">
                  <c:v>2.062594597303391E-2</c:v>
                </c:pt>
                <c:pt idx="1692">
                  <c:v>9.122060919397601E-4</c:v>
                </c:pt>
                <c:pt idx="1693">
                  <c:v>0</c:v>
                </c:pt>
                <c:pt idx="1694">
                  <c:v>5.1029245102152121E-2</c:v>
                </c:pt>
                <c:pt idx="1695">
                  <c:v>2.2566911185439631E-2</c:v>
                </c:pt>
                <c:pt idx="1696">
                  <c:v>4.5914252742958461E-2</c:v>
                </c:pt>
                <c:pt idx="1697">
                  <c:v>2.73818758322113E-2</c:v>
                </c:pt>
                <c:pt idx="1698">
                  <c:v>3.8582445848223235E-2</c:v>
                </c:pt>
                <c:pt idx="1699">
                  <c:v>1.5821502127191134E-2</c:v>
                </c:pt>
                <c:pt idx="1700">
                  <c:v>3.5581292398473519E-2</c:v>
                </c:pt>
                <c:pt idx="1701">
                  <c:v>8.5191848788102043E-3</c:v>
                </c:pt>
                <c:pt idx="1702">
                  <c:v>7.1622105924642465E-2</c:v>
                </c:pt>
                <c:pt idx="1703">
                  <c:v>1.344874547835706E-2</c:v>
                </c:pt>
                <c:pt idx="1704">
                  <c:v>1.5720727033240567E-2</c:v>
                </c:pt>
                <c:pt idx="1705">
                  <c:v>0</c:v>
                </c:pt>
                <c:pt idx="1706">
                  <c:v>2.2848827278295403E-2</c:v>
                </c:pt>
                <c:pt idx="1707">
                  <c:v>4.8183692433476644E-2</c:v>
                </c:pt>
                <c:pt idx="1708">
                  <c:v>6.1892886242501999E-2</c:v>
                </c:pt>
                <c:pt idx="1709">
                  <c:v>0</c:v>
                </c:pt>
                <c:pt idx="1710">
                  <c:v>0</c:v>
                </c:pt>
                <c:pt idx="1711">
                  <c:v>0</c:v>
                </c:pt>
                <c:pt idx="1712">
                  <c:v>1.9832757728635575E-2</c:v>
                </c:pt>
                <c:pt idx="1713">
                  <c:v>2.3056319700106132E-2</c:v>
                </c:pt>
                <c:pt idx="1714">
                  <c:v>2.2941446178474822E-2</c:v>
                </c:pt>
                <c:pt idx="1715">
                  <c:v>2.8929880704274269E-2</c:v>
                </c:pt>
                <c:pt idx="1716">
                  <c:v>3.8674762992024769E-2</c:v>
                </c:pt>
                <c:pt idx="1717">
                  <c:v>1.7154642177516388E-2</c:v>
                </c:pt>
                <c:pt idx="1718">
                  <c:v>7.0544051515868733E-2</c:v>
                </c:pt>
                <c:pt idx="1719">
                  <c:v>4.9451263932729583E-2</c:v>
                </c:pt>
                <c:pt idx="1720">
                  <c:v>1.4418135336178417E-2</c:v>
                </c:pt>
                <c:pt idx="1721">
                  <c:v>4.9698150180458422E-2</c:v>
                </c:pt>
                <c:pt idx="1722">
                  <c:v>4.119949812975654E-2</c:v>
                </c:pt>
                <c:pt idx="1723">
                  <c:v>6.6168631751358786E-3</c:v>
                </c:pt>
                <c:pt idx="1724">
                  <c:v>8.0997736438696011E-3</c:v>
                </c:pt>
                <c:pt idx="1725">
                  <c:v>0</c:v>
                </c:pt>
                <c:pt idx="1726">
                  <c:v>0</c:v>
                </c:pt>
                <c:pt idx="1727">
                  <c:v>0</c:v>
                </c:pt>
                <c:pt idx="1728">
                  <c:v>0</c:v>
                </c:pt>
                <c:pt idx="1729">
                  <c:v>3.5382064500099064E-2</c:v>
                </c:pt>
                <c:pt idx="1730">
                  <c:v>0</c:v>
                </c:pt>
                <c:pt idx="1731">
                  <c:v>0</c:v>
                </c:pt>
                <c:pt idx="1732">
                  <c:v>0</c:v>
                </c:pt>
                <c:pt idx="1733">
                  <c:v>0</c:v>
                </c:pt>
                <c:pt idx="1734">
                  <c:v>0</c:v>
                </c:pt>
                <c:pt idx="1735">
                  <c:v>7.67241612309566E-3</c:v>
                </c:pt>
                <c:pt idx="1736">
                  <c:v>0</c:v>
                </c:pt>
                <c:pt idx="1737">
                  <c:v>0</c:v>
                </c:pt>
                <c:pt idx="1738">
                  <c:v>0</c:v>
                </c:pt>
                <c:pt idx="1739">
                  <c:v>0</c:v>
                </c:pt>
                <c:pt idx="1740">
                  <c:v>0</c:v>
                </c:pt>
                <c:pt idx="1741">
                  <c:v>2.6192024382436174E-2</c:v>
                </c:pt>
                <c:pt idx="1742">
                  <c:v>0</c:v>
                </c:pt>
                <c:pt idx="1743">
                  <c:v>0</c:v>
                </c:pt>
                <c:pt idx="1744">
                  <c:v>0</c:v>
                </c:pt>
                <c:pt idx="1745">
                  <c:v>0</c:v>
                </c:pt>
                <c:pt idx="1746">
                  <c:v>0</c:v>
                </c:pt>
                <c:pt idx="1747">
                  <c:v>0</c:v>
                </c:pt>
                <c:pt idx="1748">
                  <c:v>0</c:v>
                </c:pt>
                <c:pt idx="1749">
                  <c:v>0</c:v>
                </c:pt>
                <c:pt idx="1750">
                  <c:v>0</c:v>
                </c:pt>
                <c:pt idx="1751">
                  <c:v>0</c:v>
                </c:pt>
                <c:pt idx="1752">
                  <c:v>0</c:v>
                </c:pt>
                <c:pt idx="1753">
                  <c:v>3.6933902145705133E-2</c:v>
                </c:pt>
                <c:pt idx="1754">
                  <c:v>0.1918685606971422</c:v>
                </c:pt>
                <c:pt idx="1755">
                  <c:v>0.10239110788317585</c:v>
                </c:pt>
                <c:pt idx="1756">
                  <c:v>0.11498659091182739</c:v>
                </c:pt>
                <c:pt idx="1757">
                  <c:v>4.861739407560195E-2</c:v>
                </c:pt>
                <c:pt idx="1758">
                  <c:v>0.15674430642706572</c:v>
                </c:pt>
                <c:pt idx="1759">
                  <c:v>4.7948433427914883E-2</c:v>
                </c:pt>
                <c:pt idx="1760">
                  <c:v>4.4482930247307095E-2</c:v>
                </c:pt>
                <c:pt idx="1761">
                  <c:v>3.2747739222668604E-2</c:v>
                </c:pt>
                <c:pt idx="1762">
                  <c:v>5.0603585908950866E-2</c:v>
                </c:pt>
                <c:pt idx="1763">
                  <c:v>7.430874116309838E-2</c:v>
                </c:pt>
                <c:pt idx="1764">
                  <c:v>0</c:v>
                </c:pt>
                <c:pt idx="1765">
                  <c:v>8.8710421522617433E-2</c:v>
                </c:pt>
                <c:pt idx="1766">
                  <c:v>6.1440872499325949E-2</c:v>
                </c:pt>
                <c:pt idx="1767">
                  <c:v>8.1266657282565768E-2</c:v>
                </c:pt>
                <c:pt idx="1768">
                  <c:v>4.1888425224508308E-2</c:v>
                </c:pt>
                <c:pt idx="1769">
                  <c:v>4.2073506908037017E-2</c:v>
                </c:pt>
                <c:pt idx="1770">
                  <c:v>7.7309920937519094E-2</c:v>
                </c:pt>
                <c:pt idx="1771">
                  <c:v>5.1697476782735174E-2</c:v>
                </c:pt>
                <c:pt idx="1772">
                  <c:v>9.9313556097606392E-2</c:v>
                </c:pt>
                <c:pt idx="1773">
                  <c:v>2.0506760103400357E-2</c:v>
                </c:pt>
                <c:pt idx="1774">
                  <c:v>0.11484732286247201</c:v>
                </c:pt>
                <c:pt idx="1775">
                  <c:v>0.12277989240491971</c:v>
                </c:pt>
                <c:pt idx="1776">
                  <c:v>5.9696780946965178E-2</c:v>
                </c:pt>
                <c:pt idx="1777">
                  <c:v>7.4801545671357661E-2</c:v>
                </c:pt>
                <c:pt idx="1778">
                  <c:v>4.0644722396247279E-2</c:v>
                </c:pt>
                <c:pt idx="1779">
                  <c:v>4.7045496536231579E-2</c:v>
                </c:pt>
                <c:pt idx="1780">
                  <c:v>5.2227707292492931E-2</c:v>
                </c:pt>
                <c:pt idx="1781">
                  <c:v>3.3938016853876429E-2</c:v>
                </c:pt>
                <c:pt idx="1782">
                  <c:v>6.0014721283881967E-2</c:v>
                </c:pt>
                <c:pt idx="1783">
                  <c:v>6.1913514040941808E-2</c:v>
                </c:pt>
                <c:pt idx="1784">
                  <c:v>0.18547290315975484</c:v>
                </c:pt>
                <c:pt idx="1785">
                  <c:v>2.8229415711564121E-2</c:v>
                </c:pt>
                <c:pt idx="1786">
                  <c:v>7.9797889191321469E-2</c:v>
                </c:pt>
                <c:pt idx="1787">
                  <c:v>9.8068103325588019E-2</c:v>
                </c:pt>
                <c:pt idx="1788">
                  <c:v>4.1999501756495916E-2</c:v>
                </c:pt>
                <c:pt idx="1789">
                  <c:v>0</c:v>
                </c:pt>
                <c:pt idx="1790">
                  <c:v>2.9756448579203565E-2</c:v>
                </c:pt>
                <c:pt idx="1791">
                  <c:v>0.10191145103859856</c:v>
                </c:pt>
                <c:pt idx="1792">
                  <c:v>3.7551702606514303E-2</c:v>
                </c:pt>
                <c:pt idx="1793">
                  <c:v>1.9011302797137475E-2</c:v>
                </c:pt>
                <c:pt idx="1794">
                  <c:v>1.3979456660859979E-2</c:v>
                </c:pt>
                <c:pt idx="1795">
                  <c:v>7.8355113189690906E-3</c:v>
                </c:pt>
                <c:pt idx="1796">
                  <c:v>1.5287944942087517E-2</c:v>
                </c:pt>
                <c:pt idx="1797">
                  <c:v>8.5321754052882781E-3</c:v>
                </c:pt>
                <c:pt idx="1798">
                  <c:v>8.8059868396874741E-3</c:v>
                </c:pt>
                <c:pt idx="1799">
                  <c:v>2.8379890863704516E-2</c:v>
                </c:pt>
                <c:pt idx="1800">
                  <c:v>0</c:v>
                </c:pt>
                <c:pt idx="1801">
                  <c:v>0</c:v>
                </c:pt>
                <c:pt idx="1802">
                  <c:v>2.7907739037985491E-2</c:v>
                </c:pt>
                <c:pt idx="1803">
                  <c:v>1.2266735242115412E-2</c:v>
                </c:pt>
                <c:pt idx="1804">
                  <c:v>5.8143044067116012E-3</c:v>
                </c:pt>
                <c:pt idx="1805">
                  <c:v>1.6557431971013559E-2</c:v>
                </c:pt>
                <c:pt idx="1806">
                  <c:v>3.3416854237459104E-3</c:v>
                </c:pt>
                <c:pt idx="1807">
                  <c:v>6.777176023569953E-2</c:v>
                </c:pt>
                <c:pt idx="1808">
                  <c:v>2.6296153777580211E-2</c:v>
                </c:pt>
                <c:pt idx="1809">
                  <c:v>5.317989149610225E-2</c:v>
                </c:pt>
                <c:pt idx="1810">
                  <c:v>2.0099407624265986E-2</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6.5812723559470765E-2</c:v>
                </c:pt>
                <c:pt idx="1824">
                  <c:v>0.11507831207413033</c:v>
                </c:pt>
                <c:pt idx="1825">
                  <c:v>9.2792738636713223E-2</c:v>
                </c:pt>
                <c:pt idx="1826">
                  <c:v>3.8295531648985248E-2</c:v>
                </c:pt>
                <c:pt idx="1827">
                  <c:v>5.2086389413566914E-2</c:v>
                </c:pt>
                <c:pt idx="1828">
                  <c:v>3.4859863803428315E-2</c:v>
                </c:pt>
                <c:pt idx="1829">
                  <c:v>8.2477152659457542E-2</c:v>
                </c:pt>
                <c:pt idx="1830">
                  <c:v>6.9363710119760169E-2</c:v>
                </c:pt>
                <c:pt idx="1831">
                  <c:v>4.1247704237683092E-2</c:v>
                </c:pt>
                <c:pt idx="1832">
                  <c:v>2.5744034325875353E-2</c:v>
                </c:pt>
                <c:pt idx="1833">
                  <c:v>3.2640189029756073E-2</c:v>
                </c:pt>
                <c:pt idx="1834">
                  <c:v>0.11617437586491841</c:v>
                </c:pt>
                <c:pt idx="1835">
                  <c:v>6.5755831416938748E-2</c:v>
                </c:pt>
                <c:pt idx="1836">
                  <c:v>5.309338806676045E-2</c:v>
                </c:pt>
                <c:pt idx="1837">
                  <c:v>0.11350407834786258</c:v>
                </c:pt>
                <c:pt idx="1838">
                  <c:v>4.4747397073818362E-2</c:v>
                </c:pt>
                <c:pt idx="1839">
                  <c:v>3.0218901756870586E-2</c:v>
                </c:pt>
                <c:pt idx="1840">
                  <c:v>8.7581165687404927E-2</c:v>
                </c:pt>
                <c:pt idx="1841">
                  <c:v>6.428594829180112E-2</c:v>
                </c:pt>
                <c:pt idx="1842">
                  <c:v>9.0267507808794112E-2</c:v>
                </c:pt>
                <c:pt idx="1843">
                  <c:v>3.489521173761323E-2</c:v>
                </c:pt>
                <c:pt idx="1844">
                  <c:v>2.9404107957776371E-2</c:v>
                </c:pt>
                <c:pt idx="1845">
                  <c:v>5.0893151843336648E-2</c:v>
                </c:pt>
                <c:pt idx="1846">
                  <c:v>5.9405980766984778E-2</c:v>
                </c:pt>
                <c:pt idx="1847">
                  <c:v>4.3481399741649218E-2</c:v>
                </c:pt>
                <c:pt idx="1848">
                  <c:v>6.0432231702214234E-2</c:v>
                </c:pt>
                <c:pt idx="1849">
                  <c:v>7.6728012579818206E-2</c:v>
                </c:pt>
                <c:pt idx="1850">
                  <c:v>9.105815539909301E-2</c:v>
                </c:pt>
                <c:pt idx="1851">
                  <c:v>4.2795825082514005E-2</c:v>
                </c:pt>
                <c:pt idx="1852">
                  <c:v>3.8002939982730521E-2</c:v>
                </c:pt>
                <c:pt idx="1853">
                  <c:v>3.1390782214142265E-2</c:v>
                </c:pt>
                <c:pt idx="1854">
                  <c:v>3.6083048988176603E-2</c:v>
                </c:pt>
                <c:pt idx="1855">
                  <c:v>2.7682929012753599E-2</c:v>
                </c:pt>
                <c:pt idx="1856">
                  <c:v>9.316645667175727E-2</c:v>
                </c:pt>
                <c:pt idx="1857">
                  <c:v>2.4045942109702345E-2</c:v>
                </c:pt>
                <c:pt idx="1858">
                  <c:v>2.6075193204301961E-2</c:v>
                </c:pt>
                <c:pt idx="1859">
                  <c:v>3.8442775052486722E-2</c:v>
                </c:pt>
                <c:pt idx="1860">
                  <c:v>2.6074289826054864E-2</c:v>
                </c:pt>
                <c:pt idx="1861">
                  <c:v>5.1260986431186928E-2</c:v>
                </c:pt>
                <c:pt idx="1862">
                  <c:v>4.1395363374124194E-2</c:v>
                </c:pt>
                <c:pt idx="1863">
                  <c:v>9.1551876483404238E-2</c:v>
                </c:pt>
                <c:pt idx="1864">
                  <c:v>8.053350698655326E-2</c:v>
                </c:pt>
                <c:pt idx="1865">
                  <c:v>6.6692379565664428E-2</c:v>
                </c:pt>
                <c:pt idx="1866">
                  <c:v>0</c:v>
                </c:pt>
                <c:pt idx="1867">
                  <c:v>7.3439287425455246E-3</c:v>
                </c:pt>
                <c:pt idx="1868">
                  <c:v>3.8792029958543361E-2</c:v>
                </c:pt>
                <c:pt idx="1869">
                  <c:v>3.5003812408414658E-2</c:v>
                </c:pt>
                <c:pt idx="1870">
                  <c:v>6.1416686405245557E-2</c:v>
                </c:pt>
                <c:pt idx="1871">
                  <c:v>0</c:v>
                </c:pt>
                <c:pt idx="1872">
                  <c:v>0.17076794613648849</c:v>
                </c:pt>
                <c:pt idx="1873">
                  <c:v>0.12831562423650189</c:v>
                </c:pt>
                <c:pt idx="1874">
                  <c:v>0.10462063476709205</c:v>
                </c:pt>
                <c:pt idx="1875">
                  <c:v>6.973242802627444E-2</c:v>
                </c:pt>
                <c:pt idx="1876">
                  <c:v>0.19750244096276903</c:v>
                </c:pt>
                <c:pt idx="1877">
                  <c:v>0.10027607798632887</c:v>
                </c:pt>
                <c:pt idx="1878">
                  <c:v>0.10309718166687865</c:v>
                </c:pt>
                <c:pt idx="1879">
                  <c:v>0.11378818282098646</c:v>
                </c:pt>
                <c:pt idx="1880">
                  <c:v>7.4144978211004631E-2</c:v>
                </c:pt>
                <c:pt idx="1881">
                  <c:v>0.16282082133647124</c:v>
                </c:pt>
                <c:pt idx="1882">
                  <c:v>9.0391753980661127E-2</c:v>
                </c:pt>
                <c:pt idx="1883">
                  <c:v>0.1386681905431647</c:v>
                </c:pt>
                <c:pt idx="1884">
                  <c:v>8.1408971206325398E-2</c:v>
                </c:pt>
                <c:pt idx="1885">
                  <c:v>0.1041432336835233</c:v>
                </c:pt>
                <c:pt idx="1886">
                  <c:v>6.5577185089448209E-2</c:v>
                </c:pt>
                <c:pt idx="1887">
                  <c:v>8.0100968976893006E-2</c:v>
                </c:pt>
                <c:pt idx="1888">
                  <c:v>8.3388686793797073E-2</c:v>
                </c:pt>
                <c:pt idx="1889">
                  <c:v>7.7097398584940025E-2</c:v>
                </c:pt>
                <c:pt idx="1890">
                  <c:v>6.0305857113832517E-2</c:v>
                </c:pt>
                <c:pt idx="1891">
                  <c:v>3.5643099894390629E-2</c:v>
                </c:pt>
                <c:pt idx="1892">
                  <c:v>0.2146854516601221</c:v>
                </c:pt>
                <c:pt idx="1893">
                  <c:v>4.1041355269090918E-2</c:v>
                </c:pt>
                <c:pt idx="1894">
                  <c:v>8.1124960843937388E-2</c:v>
                </c:pt>
                <c:pt idx="1895">
                  <c:v>5.6935749391682999E-2</c:v>
                </c:pt>
                <c:pt idx="1896">
                  <c:v>9.9299680294286929E-2</c:v>
                </c:pt>
                <c:pt idx="1897">
                  <c:v>0</c:v>
                </c:pt>
                <c:pt idx="1898">
                  <c:v>1.5366389515100165E-2</c:v>
                </c:pt>
                <c:pt idx="1899">
                  <c:v>8.5060772591141531E-2</c:v>
                </c:pt>
                <c:pt idx="1900">
                  <c:v>6.4782023957901669E-2</c:v>
                </c:pt>
                <c:pt idx="1901">
                  <c:v>5.8658647644781459E-2</c:v>
                </c:pt>
                <c:pt idx="1902">
                  <c:v>4.2150394448417061E-2</c:v>
                </c:pt>
                <c:pt idx="1903">
                  <c:v>6.0771735044358288E-2</c:v>
                </c:pt>
                <c:pt idx="1904">
                  <c:v>6.6438368661980718E-2</c:v>
                </c:pt>
                <c:pt idx="1905">
                  <c:v>5.9361959464160452E-2</c:v>
                </c:pt>
                <c:pt idx="1906">
                  <c:v>5.2261692037454788E-2</c:v>
                </c:pt>
                <c:pt idx="1907">
                  <c:v>8.2018877624410291E-2</c:v>
                </c:pt>
                <c:pt idx="1908">
                  <c:v>2.8979859579696399E-2</c:v>
                </c:pt>
                <c:pt idx="1909">
                  <c:v>8.4994936095382667E-2</c:v>
                </c:pt>
                <c:pt idx="1910">
                  <c:v>5.0140683310677114E-2</c:v>
                </c:pt>
                <c:pt idx="1911">
                  <c:v>8.4980165001501962E-2</c:v>
                </c:pt>
                <c:pt idx="1912">
                  <c:v>4.5369073370134183E-2</c:v>
                </c:pt>
                <c:pt idx="1913">
                  <c:v>0.17972707341788863</c:v>
                </c:pt>
                <c:pt idx="1914">
                  <c:v>0</c:v>
                </c:pt>
                <c:pt idx="1915">
                  <c:v>4.218363546895898E-2</c:v>
                </c:pt>
                <c:pt idx="1916">
                  <c:v>2.9641531465388504E-2</c:v>
                </c:pt>
                <c:pt idx="1917">
                  <c:v>2.9641531465388504E-2</c:v>
                </c:pt>
                <c:pt idx="1918">
                  <c:v>3.433295257407698E-2</c:v>
                </c:pt>
                <c:pt idx="1919">
                  <c:v>2.8634233266207731E-2</c:v>
                </c:pt>
                <c:pt idx="1920">
                  <c:v>4.0020718105158726E-2</c:v>
                </c:pt>
                <c:pt idx="1921">
                  <c:v>9.2353263668233598E-2</c:v>
                </c:pt>
                <c:pt idx="1922">
                  <c:v>2.4869896694582949E-2</c:v>
                </c:pt>
                <c:pt idx="1923">
                  <c:v>3.1363335580503748E-2</c:v>
                </c:pt>
                <c:pt idx="1924">
                  <c:v>4.0755414827108427E-2</c:v>
                </c:pt>
                <c:pt idx="1925">
                  <c:v>5.1377474765006426E-2</c:v>
                </c:pt>
                <c:pt idx="1926">
                  <c:v>3.122910013888458E-2</c:v>
                </c:pt>
                <c:pt idx="1927">
                  <c:v>6.7519161884865175E-2</c:v>
                </c:pt>
                <c:pt idx="1928">
                  <c:v>3.0729234102027658E-2</c:v>
                </c:pt>
                <c:pt idx="1929">
                  <c:v>6.6242279415099081E-2</c:v>
                </c:pt>
                <c:pt idx="1930">
                  <c:v>9.7861062934056608E-2</c:v>
                </c:pt>
                <c:pt idx="1931">
                  <c:v>2.535446363805316E-3</c:v>
                </c:pt>
                <c:pt idx="1932">
                  <c:v>8.9313871496591646E-2</c:v>
                </c:pt>
                <c:pt idx="1933">
                  <c:v>3.2256898059892403E-2</c:v>
                </c:pt>
                <c:pt idx="1934">
                  <c:v>4.9426102520195081E-2</c:v>
                </c:pt>
                <c:pt idx="1935">
                  <c:v>4.0415032621491043E-2</c:v>
                </c:pt>
                <c:pt idx="1936">
                  <c:v>2.7382950045647614E-2</c:v>
                </c:pt>
                <c:pt idx="1937">
                  <c:v>2.4154903586278587E-2</c:v>
                </c:pt>
                <c:pt idx="1938">
                  <c:v>1.9085825114208088E-2</c:v>
                </c:pt>
                <c:pt idx="1939">
                  <c:v>2.0308082317521459E-2</c:v>
                </c:pt>
                <c:pt idx="1940">
                  <c:v>8.3791261840955533E-2</c:v>
                </c:pt>
                <c:pt idx="1941">
                  <c:v>0.11200781022741579</c:v>
                </c:pt>
                <c:pt idx="1942">
                  <c:v>3.8181653072486554E-2</c:v>
                </c:pt>
                <c:pt idx="1943">
                  <c:v>2.6356256263680433E-2</c:v>
                </c:pt>
                <c:pt idx="1944">
                  <c:v>4.4113719851913813E-2</c:v>
                </c:pt>
                <c:pt idx="1945">
                  <c:v>3.0145311461964863E-2</c:v>
                </c:pt>
                <c:pt idx="1946">
                  <c:v>0.23731551939861295</c:v>
                </c:pt>
                <c:pt idx="1947">
                  <c:v>4.8820476794235734E-2</c:v>
                </c:pt>
                <c:pt idx="1948">
                  <c:v>3.5575317374807902E-2</c:v>
                </c:pt>
                <c:pt idx="1949">
                  <c:v>3.4346485262836457E-2</c:v>
                </c:pt>
                <c:pt idx="1950">
                  <c:v>6.0010261843079338E-2</c:v>
                </c:pt>
                <c:pt idx="1951">
                  <c:v>0.16425717714932742</c:v>
                </c:pt>
                <c:pt idx="1952">
                  <c:v>3.3085918558847349E-2</c:v>
                </c:pt>
                <c:pt idx="1953">
                  <c:v>5.1155850626569688E-2</c:v>
                </c:pt>
                <c:pt idx="1954">
                  <c:v>1.2036802305211314E-2</c:v>
                </c:pt>
                <c:pt idx="1955">
                  <c:v>3.5514989426016941E-2</c:v>
                </c:pt>
                <c:pt idx="1956">
                  <c:v>6.8184021062469347E-2</c:v>
                </c:pt>
                <c:pt idx="1957">
                  <c:v>2.3841305506910881E-2</c:v>
                </c:pt>
                <c:pt idx="1958">
                  <c:v>4.8736555901758072E-2</c:v>
                </c:pt>
                <c:pt idx="1959">
                  <c:v>5.7841196255273952E-2</c:v>
                </c:pt>
                <c:pt idx="1960">
                  <c:v>1.1418406338585263E-2</c:v>
                </c:pt>
                <c:pt idx="1961">
                  <c:v>3.1365922849387995E-2</c:v>
                </c:pt>
                <c:pt idx="1962">
                  <c:v>3.5776066680629937E-2</c:v>
                </c:pt>
                <c:pt idx="1963">
                  <c:v>2.5400031531778722E-2</c:v>
                </c:pt>
                <c:pt idx="1964">
                  <c:v>1.5358874548546675E-2</c:v>
                </c:pt>
                <c:pt idx="1965">
                  <c:v>2.3835227660023661E-2</c:v>
                </c:pt>
                <c:pt idx="1966">
                  <c:v>3.0765663323079617E-2</c:v>
                </c:pt>
                <c:pt idx="1967">
                  <c:v>3.7347570971658972E-2</c:v>
                </c:pt>
                <c:pt idx="1968">
                  <c:v>4.3971200046473591E-2</c:v>
                </c:pt>
                <c:pt idx="1969">
                  <c:v>2.2656054099257084E-2</c:v>
                </c:pt>
                <c:pt idx="1970">
                  <c:v>2.4638916549350576E-2</c:v>
                </c:pt>
                <c:pt idx="1971">
                  <c:v>4.2118119681820776E-2</c:v>
                </c:pt>
                <c:pt idx="1972">
                  <c:v>0.1119038870019271</c:v>
                </c:pt>
                <c:pt idx="1973">
                  <c:v>7.455358061743167E-2</c:v>
                </c:pt>
                <c:pt idx="1974">
                  <c:v>1.9917442864980872E-2</c:v>
                </c:pt>
                <c:pt idx="1975">
                  <c:v>9.9289078578733703E-3</c:v>
                </c:pt>
                <c:pt idx="1976">
                  <c:v>2.8226429659985897E-2</c:v>
                </c:pt>
                <c:pt idx="1977">
                  <c:v>5.8446014342684594E-3</c:v>
                </c:pt>
                <c:pt idx="1978">
                  <c:v>4.8288728023463068E-2</c:v>
                </c:pt>
                <c:pt idx="1979">
                  <c:v>3.0048230070360282E-2</c:v>
                </c:pt>
                <c:pt idx="1980">
                  <c:v>5.0040113599231661E-2</c:v>
                </c:pt>
                <c:pt idx="1981">
                  <c:v>2.5101340725415922E-2</c:v>
                </c:pt>
                <c:pt idx="1982">
                  <c:v>3.6109123151830125E-2</c:v>
                </c:pt>
                <c:pt idx="1983">
                  <c:v>4.2717396223712623E-4</c:v>
                </c:pt>
                <c:pt idx="1984">
                  <c:v>3.0910100015155817E-2</c:v>
                </c:pt>
                <c:pt idx="1985">
                  <c:v>2.8812433078128197E-2</c:v>
                </c:pt>
                <c:pt idx="1986">
                  <c:v>4.4637465848995417E-2</c:v>
                </c:pt>
                <c:pt idx="1987">
                  <c:v>2.8369922314782858E-2</c:v>
                </c:pt>
                <c:pt idx="1988">
                  <c:v>8.1711596840243761E-2</c:v>
                </c:pt>
                <c:pt idx="1989">
                  <c:v>6.4199001448299153E-2</c:v>
                </c:pt>
                <c:pt idx="1990">
                  <c:v>7.8034087146917619E-3</c:v>
                </c:pt>
                <c:pt idx="1991">
                  <c:v>5.2323787510861419E-2</c:v>
                </c:pt>
                <c:pt idx="1992">
                  <c:v>0.12647689494373449</c:v>
                </c:pt>
                <c:pt idx="1993">
                  <c:v>1.8841281604934146E-2</c:v>
                </c:pt>
                <c:pt idx="1994">
                  <c:v>0.11681815399507567</c:v>
                </c:pt>
                <c:pt idx="1995">
                  <c:v>1.6903980838254506E-2</c:v>
                </c:pt>
                <c:pt idx="1996">
                  <c:v>1.4893516453722166E-2</c:v>
                </c:pt>
                <c:pt idx="1997">
                  <c:v>2.463167996925375E-2</c:v>
                </c:pt>
                <c:pt idx="1998">
                  <c:v>2.0890890971833276E-2</c:v>
                </c:pt>
                <c:pt idx="1999">
                  <c:v>4.8206407874497037E-3</c:v>
                </c:pt>
                <c:pt idx="2000">
                  <c:v>3.3358605027444699E-2</c:v>
                </c:pt>
                <c:pt idx="2001">
                  <c:v>5.1518696508262352E-2</c:v>
                </c:pt>
                <c:pt idx="2002">
                  <c:v>2.0430177833349883E-2</c:v>
                </c:pt>
                <c:pt idx="2003">
                  <c:v>2.7307647289245507E-2</c:v>
                </c:pt>
                <c:pt idx="2004">
                  <c:v>4.5672775088643425E-2</c:v>
                </c:pt>
                <c:pt idx="2005">
                  <c:v>7.5202745210425359E-3</c:v>
                </c:pt>
                <c:pt idx="2006">
                  <c:v>3.9291058889023178E-2</c:v>
                </c:pt>
                <c:pt idx="2007">
                  <c:v>8.0022545335824202E-2</c:v>
                </c:pt>
                <c:pt idx="2008">
                  <c:v>8.8720521268829677E-2</c:v>
                </c:pt>
                <c:pt idx="2009">
                  <c:v>3.8322063457507882E-2</c:v>
                </c:pt>
                <c:pt idx="2010">
                  <c:v>0.42182313334551758</c:v>
                </c:pt>
                <c:pt idx="2011">
                  <c:v>3.3914916677281415E-2</c:v>
                </c:pt>
                <c:pt idx="2012">
                  <c:v>2.6569813811456955E-2</c:v>
                </c:pt>
                <c:pt idx="2013">
                  <c:v>2.9948446326653944E-2</c:v>
                </c:pt>
                <c:pt idx="2014">
                  <c:v>4.7691417402910163E-2</c:v>
                </c:pt>
                <c:pt idx="2015">
                  <c:v>7.0548220002771722E-2</c:v>
                </c:pt>
                <c:pt idx="2016">
                  <c:v>9.9363123550932908E-3</c:v>
                </c:pt>
                <c:pt idx="2017">
                  <c:v>4.2650872825816255E-2</c:v>
                </c:pt>
                <c:pt idx="2018">
                  <c:v>0.22836929338902867</c:v>
                </c:pt>
                <c:pt idx="2019">
                  <c:v>2.3072698570937633E-2</c:v>
                </c:pt>
                <c:pt idx="2020">
                  <c:v>4.9097538903237981E-2</c:v>
                </c:pt>
                <c:pt idx="2021">
                  <c:v>3.8120628655897937E-2</c:v>
                </c:pt>
                <c:pt idx="2022">
                  <c:v>1.3848966036387966E-2</c:v>
                </c:pt>
                <c:pt idx="2023">
                  <c:v>9.7325952182176767E-3</c:v>
                </c:pt>
                <c:pt idx="2024">
                  <c:v>5.2298960306992326E-3</c:v>
                </c:pt>
                <c:pt idx="2025">
                  <c:v>7.1210379036709237E-2</c:v>
                </c:pt>
                <c:pt idx="2026">
                  <c:v>4.5441915563308899E-2</c:v>
                </c:pt>
                <c:pt idx="2027">
                  <c:v>3.6504885288036526E-2</c:v>
                </c:pt>
                <c:pt idx="2028">
                  <c:v>0</c:v>
                </c:pt>
                <c:pt idx="2029">
                  <c:v>1.284994743796064E-3</c:v>
                </c:pt>
                <c:pt idx="2030">
                  <c:v>4.8706221576622077E-4</c:v>
                </c:pt>
                <c:pt idx="2031">
                  <c:v>1.403912869156565E-2</c:v>
                </c:pt>
                <c:pt idx="2032">
                  <c:v>0</c:v>
                </c:pt>
                <c:pt idx="2033">
                  <c:v>2.3259462160750588E-2</c:v>
                </c:pt>
                <c:pt idx="2034">
                  <c:v>6.6336753676443316E-2</c:v>
                </c:pt>
                <c:pt idx="2035">
                  <c:v>1.2112822024796355E-2</c:v>
                </c:pt>
                <c:pt idx="2036">
                  <c:v>3.1077312945536839E-2</c:v>
                </c:pt>
                <c:pt idx="2037">
                  <c:v>0.10409671574730117</c:v>
                </c:pt>
                <c:pt idx="2038">
                  <c:v>7.215066128999692E-3</c:v>
                </c:pt>
                <c:pt idx="2039">
                  <c:v>5.1097006381717325E-3</c:v>
                </c:pt>
                <c:pt idx="2040">
                  <c:v>3.2468591434471117E-2</c:v>
                </c:pt>
                <c:pt idx="2041">
                  <c:v>0.16616816041079996</c:v>
                </c:pt>
                <c:pt idx="2042">
                  <c:v>5.2000379840848376E-2</c:v>
                </c:pt>
                <c:pt idx="2043">
                  <c:v>6.8030326102759497E-2</c:v>
                </c:pt>
                <c:pt idx="2044">
                  <c:v>1.2130412503774002E-2</c:v>
                </c:pt>
                <c:pt idx="2045">
                  <c:v>4.9906638034053374E-2</c:v>
                </c:pt>
                <c:pt idx="2046">
                  <c:v>0</c:v>
                </c:pt>
                <c:pt idx="2047">
                  <c:v>2.5108050265960635E-2</c:v>
                </c:pt>
                <c:pt idx="2048">
                  <c:v>2.9210566879707245E-2</c:v>
                </c:pt>
                <c:pt idx="2049">
                  <c:v>1.1407494345389568E-2</c:v>
                </c:pt>
                <c:pt idx="2050">
                  <c:v>2.2572142767698145E-2</c:v>
                </c:pt>
                <c:pt idx="2051">
                  <c:v>1.9516164236770717E-2</c:v>
                </c:pt>
                <c:pt idx="2052">
                  <c:v>2.7728784473470824E-3</c:v>
                </c:pt>
                <c:pt idx="2053">
                  <c:v>5.3383427694413177E-2</c:v>
                </c:pt>
                <c:pt idx="2054">
                  <c:v>2.2045230361047441E-3</c:v>
                </c:pt>
                <c:pt idx="2055">
                  <c:v>0.2761818393303509</c:v>
                </c:pt>
                <c:pt idx="2056">
                  <c:v>3.6876969486941968E-3</c:v>
                </c:pt>
                <c:pt idx="2057">
                  <c:v>0</c:v>
                </c:pt>
                <c:pt idx="2058">
                  <c:v>0</c:v>
                </c:pt>
                <c:pt idx="2059">
                  <c:v>0</c:v>
                </c:pt>
                <c:pt idx="2060">
                  <c:v>1.3884207051045871E-2</c:v>
                </c:pt>
                <c:pt idx="2061">
                  <c:v>3.0395288969270018E-2</c:v>
                </c:pt>
                <c:pt idx="2062">
                  <c:v>0</c:v>
                </c:pt>
                <c:pt idx="2063">
                  <c:v>1.1361449881198471E-2</c:v>
                </c:pt>
                <c:pt idx="2064">
                  <c:v>0.1204332684404763</c:v>
                </c:pt>
                <c:pt idx="2065">
                  <c:v>0</c:v>
                </c:pt>
                <c:pt idx="2066">
                  <c:v>0</c:v>
                </c:pt>
                <c:pt idx="2067">
                  <c:v>0.67615453049539131</c:v>
                </c:pt>
                <c:pt idx="2068">
                  <c:v>0</c:v>
                </c:pt>
                <c:pt idx="2069">
                  <c:v>0</c:v>
                </c:pt>
                <c:pt idx="2070">
                  <c:v>0</c:v>
                </c:pt>
                <c:pt idx="2071">
                  <c:v>7.4264301834720547E-2</c:v>
                </c:pt>
                <c:pt idx="2072">
                  <c:v>6.8252211075738312E-2</c:v>
                </c:pt>
                <c:pt idx="2073">
                  <c:v>5.3424794458040603E-2</c:v>
                </c:pt>
                <c:pt idx="2074">
                  <c:v>0.13075643069634224</c:v>
                </c:pt>
                <c:pt idx="2075">
                  <c:v>4.9154536711675023E-2</c:v>
                </c:pt>
                <c:pt idx="2076">
                  <c:v>7.883018799456587E-2</c:v>
                </c:pt>
                <c:pt idx="2077">
                  <c:v>6.9014543657342498E-2</c:v>
                </c:pt>
                <c:pt idx="2078">
                  <c:v>4.8391294692939346E-2</c:v>
                </c:pt>
                <c:pt idx="2079">
                  <c:v>8.3201719856953904E-2</c:v>
                </c:pt>
                <c:pt idx="2080">
                  <c:v>2.9907270004435382E-2</c:v>
                </c:pt>
                <c:pt idx="2081">
                  <c:v>9.0354283039901895E-2</c:v>
                </c:pt>
                <c:pt idx="2082">
                  <c:v>4.9306783510435159E-2</c:v>
                </c:pt>
                <c:pt idx="2083">
                  <c:v>8.3338329849983572E-2</c:v>
                </c:pt>
                <c:pt idx="2084">
                  <c:v>0.10490099610049519</c:v>
                </c:pt>
                <c:pt idx="2085">
                  <c:v>5.6507459004388028E-2</c:v>
                </c:pt>
                <c:pt idx="2086">
                  <c:v>5.6623799260187568E-2</c:v>
                </c:pt>
                <c:pt idx="2087">
                  <c:v>0.12080059042001001</c:v>
                </c:pt>
                <c:pt idx="2088">
                  <c:v>8.1829701605750094E-3</c:v>
                </c:pt>
                <c:pt idx="2089">
                  <c:v>2.1941046544612375E-2</c:v>
                </c:pt>
                <c:pt idx="2090">
                  <c:v>5.1598798728685225E-2</c:v>
                </c:pt>
                <c:pt idx="2091">
                  <c:v>3.3079540112908923E-2</c:v>
                </c:pt>
                <c:pt idx="2092">
                  <c:v>4.8105274159603195E-2</c:v>
                </c:pt>
                <c:pt idx="2093">
                  <c:v>2.9633148189547431E-2</c:v>
                </c:pt>
                <c:pt idx="2094">
                  <c:v>8.1450704655813388E-2</c:v>
                </c:pt>
                <c:pt idx="2095">
                  <c:v>3.1450391294737035E-2</c:v>
                </c:pt>
                <c:pt idx="2096">
                  <c:v>5.9480740964440559E-2</c:v>
                </c:pt>
                <c:pt idx="2097">
                  <c:v>0.17520070410923161</c:v>
                </c:pt>
                <c:pt idx="2098">
                  <c:v>6.7564097601360396E-2</c:v>
                </c:pt>
                <c:pt idx="2099">
                  <c:v>5.1948706618140994E-2</c:v>
                </c:pt>
                <c:pt idx="2100">
                  <c:v>3.4662922895860926E-2</c:v>
                </c:pt>
                <c:pt idx="2101">
                  <c:v>0.19977901129872067</c:v>
                </c:pt>
                <c:pt idx="2102">
                  <c:v>2.3082337933005848E-2</c:v>
                </c:pt>
                <c:pt idx="2103">
                  <c:v>0.42867962774031099</c:v>
                </c:pt>
                <c:pt idx="2104">
                  <c:v>5.6813196808281674E-2</c:v>
                </c:pt>
                <c:pt idx="2105">
                  <c:v>4.8615229133316062E-2</c:v>
                </c:pt>
                <c:pt idx="2106">
                  <c:v>2.323729739413205E-2</c:v>
                </c:pt>
                <c:pt idx="2107">
                  <c:v>4.3534768608444963E-2</c:v>
                </c:pt>
                <c:pt idx="2108">
                  <c:v>2.7177736583035572E-2</c:v>
                </c:pt>
                <c:pt idx="2109">
                  <c:v>5.401043715939946E-2</c:v>
                </c:pt>
                <c:pt idx="2110">
                  <c:v>3.2490837926674399E-2</c:v>
                </c:pt>
                <c:pt idx="2111">
                  <c:v>1.6186629304243194E-2</c:v>
                </c:pt>
                <c:pt idx="2112">
                  <c:v>6.268368909543709E-2</c:v>
                </c:pt>
                <c:pt idx="2113">
                  <c:v>1.3299932748876864E-2</c:v>
                </c:pt>
                <c:pt idx="2114">
                  <c:v>6.8605861613621588E-2</c:v>
                </c:pt>
                <c:pt idx="2115">
                  <c:v>7.6466958245728911E-3</c:v>
                </c:pt>
                <c:pt idx="2116">
                  <c:v>1.4492816838178602E-2</c:v>
                </c:pt>
                <c:pt idx="2117">
                  <c:v>7.7215833956645552E-2</c:v>
                </c:pt>
                <c:pt idx="2118">
                  <c:v>4.8507259442532979E-2</c:v>
                </c:pt>
                <c:pt idx="2119">
                  <c:v>4.7847975886448402E-2</c:v>
                </c:pt>
                <c:pt idx="2120">
                  <c:v>1.8366288310992518E-2</c:v>
                </c:pt>
                <c:pt idx="2121">
                  <c:v>1.501243136671182E-2</c:v>
                </c:pt>
                <c:pt idx="2122">
                  <c:v>5.5101052323621946E-2</c:v>
                </c:pt>
                <c:pt idx="2123">
                  <c:v>1.6443240196310938E-2</c:v>
                </c:pt>
                <c:pt idx="2124">
                  <c:v>1.9246758405969566E-2</c:v>
                </c:pt>
                <c:pt idx="2125">
                  <c:v>0.10891225441156616</c:v>
                </c:pt>
                <c:pt idx="2126">
                  <c:v>5.1756393190826033E-3</c:v>
                </c:pt>
                <c:pt idx="2127">
                  <c:v>3.7856609614904224E-2</c:v>
                </c:pt>
                <c:pt idx="2128">
                  <c:v>8.1113734607280996E-3</c:v>
                </c:pt>
                <c:pt idx="2129">
                  <c:v>6.0289827492917114E-2</c:v>
                </c:pt>
                <c:pt idx="2130">
                  <c:v>6.6247694916949484E-2</c:v>
                </c:pt>
                <c:pt idx="2131">
                  <c:v>1.0772498055067192E-4</c:v>
                </c:pt>
                <c:pt idx="2132">
                  <c:v>2.9563668986864577E-2</c:v>
                </c:pt>
                <c:pt idx="2133">
                  <c:v>6.4882472894204346E-3</c:v>
                </c:pt>
                <c:pt idx="2134">
                  <c:v>2.4742997486887464E-2</c:v>
                </c:pt>
                <c:pt idx="2135">
                  <c:v>1.8275171543736812E-2</c:v>
                </c:pt>
                <c:pt idx="2136">
                  <c:v>0.16925577157321048</c:v>
                </c:pt>
                <c:pt idx="2137">
                  <c:v>6.3503910537757724E-3</c:v>
                </c:pt>
                <c:pt idx="2138">
                  <c:v>1.6439132805261547E-3</c:v>
                </c:pt>
                <c:pt idx="2139">
                  <c:v>0</c:v>
                </c:pt>
                <c:pt idx="2140">
                  <c:v>0</c:v>
                </c:pt>
                <c:pt idx="2141">
                  <c:v>0</c:v>
                </c:pt>
                <c:pt idx="2142">
                  <c:v>0</c:v>
                </c:pt>
                <c:pt idx="2143">
                  <c:v>2.1549136502364341E-2</c:v>
                </c:pt>
                <c:pt idx="2144">
                  <c:v>9.3500345703190213E-3</c:v>
                </c:pt>
                <c:pt idx="2145">
                  <c:v>7.1746851316284443E-3</c:v>
                </c:pt>
                <c:pt idx="2146">
                  <c:v>0</c:v>
                </c:pt>
                <c:pt idx="2147">
                  <c:v>0</c:v>
                </c:pt>
                <c:pt idx="2148">
                  <c:v>0</c:v>
                </c:pt>
                <c:pt idx="2149">
                  <c:v>0</c:v>
                </c:pt>
                <c:pt idx="2150">
                  <c:v>0</c:v>
                </c:pt>
                <c:pt idx="2151">
                  <c:v>0</c:v>
                </c:pt>
                <c:pt idx="2152">
                  <c:v>8.8057467668750555E-2</c:v>
                </c:pt>
                <c:pt idx="2153">
                  <c:v>0</c:v>
                </c:pt>
                <c:pt idx="2154">
                  <c:v>3.7625534950675665E-2</c:v>
                </c:pt>
                <c:pt idx="2155">
                  <c:v>0</c:v>
                </c:pt>
                <c:pt idx="2156">
                  <c:v>0</c:v>
                </c:pt>
                <c:pt idx="2157">
                  <c:v>3.4553796352119748E-2</c:v>
                </c:pt>
                <c:pt idx="2158">
                  <c:v>0</c:v>
                </c:pt>
                <c:pt idx="2159">
                  <c:v>7.5285585507666286E-2</c:v>
                </c:pt>
                <c:pt idx="2160">
                  <c:v>6.3763937215726707E-2</c:v>
                </c:pt>
                <c:pt idx="2161">
                  <c:v>3.8190111648815472E-2</c:v>
                </c:pt>
                <c:pt idx="2162">
                  <c:v>4.9044786056068435E-2</c:v>
                </c:pt>
                <c:pt idx="2163">
                  <c:v>4.4568525799865255E-2</c:v>
                </c:pt>
                <c:pt idx="2164">
                  <c:v>4.6112963185278688E-2</c:v>
                </c:pt>
                <c:pt idx="2165">
                  <c:v>0.1221128137310401</c:v>
                </c:pt>
                <c:pt idx="2166">
                  <c:v>0.11576065049474682</c:v>
                </c:pt>
                <c:pt idx="2167">
                  <c:v>1.2033246796841257E-2</c:v>
                </c:pt>
                <c:pt idx="2168">
                  <c:v>4.4670425312449025E-2</c:v>
                </c:pt>
                <c:pt idx="2169">
                  <c:v>0.24884832335582752</c:v>
                </c:pt>
                <c:pt idx="2170">
                  <c:v>0.11878157101395503</c:v>
                </c:pt>
                <c:pt idx="2171">
                  <c:v>6.9328430042537303E-2</c:v>
                </c:pt>
                <c:pt idx="2172">
                  <c:v>2.9244979961235318E-2</c:v>
                </c:pt>
                <c:pt idx="2173">
                  <c:v>3.3582339354560342E-2</c:v>
                </c:pt>
                <c:pt idx="2174">
                  <c:v>1.947849827140602E-2</c:v>
                </c:pt>
                <c:pt idx="2175">
                  <c:v>7.4807368412641795E-2</c:v>
                </c:pt>
                <c:pt idx="2176">
                  <c:v>7.5181189450018171E-2</c:v>
                </c:pt>
                <c:pt idx="2177">
                  <c:v>2.3963487600124345E-2</c:v>
                </c:pt>
                <c:pt idx="2178">
                  <c:v>3.668983607416143E-2</c:v>
                </c:pt>
                <c:pt idx="2179">
                  <c:v>6.1907395236858287E-2</c:v>
                </c:pt>
                <c:pt idx="2180">
                  <c:v>4.0232020594127005E-2</c:v>
                </c:pt>
                <c:pt idx="2181">
                  <c:v>4.1092338991578159E-2</c:v>
                </c:pt>
                <c:pt idx="2182">
                  <c:v>4.0837342603356586E-2</c:v>
                </c:pt>
                <c:pt idx="2183">
                  <c:v>2.5768069481647005E-2</c:v>
                </c:pt>
                <c:pt idx="2184">
                  <c:v>5.7561415373327818E-2</c:v>
                </c:pt>
                <c:pt idx="2185">
                  <c:v>3.9592772454536518E-2</c:v>
                </c:pt>
                <c:pt idx="2186">
                  <c:v>6.8571088962585458E-2</c:v>
                </c:pt>
                <c:pt idx="2187">
                  <c:v>2.4807087642371162E-3</c:v>
                </c:pt>
                <c:pt idx="2188">
                  <c:v>5.130611783686323E-2</c:v>
                </c:pt>
                <c:pt idx="2189">
                  <c:v>1.6977480637037967E-2</c:v>
                </c:pt>
                <c:pt idx="2190">
                  <c:v>2.6839233278284302E-2</c:v>
                </c:pt>
                <c:pt idx="2191">
                  <c:v>2.3421892072688411E-2</c:v>
                </c:pt>
                <c:pt idx="2192">
                  <c:v>2.6184145809905468E-3</c:v>
                </c:pt>
                <c:pt idx="2193">
                  <c:v>1.8688526414050277E-2</c:v>
                </c:pt>
                <c:pt idx="2194">
                  <c:v>6.9651530648129345E-3</c:v>
                </c:pt>
                <c:pt idx="2195">
                  <c:v>4.1819731483770495E-2</c:v>
                </c:pt>
                <c:pt idx="2196">
                  <c:v>7.4760342548761183E-2</c:v>
                </c:pt>
                <c:pt idx="2197">
                  <c:v>1.5583393083098418E-2</c:v>
                </c:pt>
                <c:pt idx="2198">
                  <c:v>3.0315302471094263E-2</c:v>
                </c:pt>
                <c:pt idx="2199">
                  <c:v>2.5885536544558718E-2</c:v>
                </c:pt>
                <c:pt idx="2200">
                  <c:v>3.5746326636410641E-2</c:v>
                </c:pt>
                <c:pt idx="2201">
                  <c:v>2.8000007968565832E-2</c:v>
                </c:pt>
                <c:pt idx="2202">
                  <c:v>6.2011634797559556E-2</c:v>
                </c:pt>
                <c:pt idx="2203">
                  <c:v>1.9900923448588625E-2</c:v>
                </c:pt>
                <c:pt idx="2204">
                  <c:v>5.6261750833523694E-2</c:v>
                </c:pt>
                <c:pt idx="2205">
                  <c:v>2.2839639010563295E-2</c:v>
                </c:pt>
                <c:pt idx="2206">
                  <c:v>0</c:v>
                </c:pt>
                <c:pt idx="2207">
                  <c:v>3.9125882529749467E-2</c:v>
                </c:pt>
                <c:pt idx="2208">
                  <c:v>9.3100145028195413E-3</c:v>
                </c:pt>
                <c:pt idx="2209">
                  <c:v>1.7822492789069777E-2</c:v>
                </c:pt>
                <c:pt idx="2210">
                  <c:v>1.8441398376182416E-2</c:v>
                </c:pt>
                <c:pt idx="2211">
                  <c:v>8.9259940882641442E-2</c:v>
                </c:pt>
                <c:pt idx="2212">
                  <c:v>7.5643068044170647E-2</c:v>
                </c:pt>
                <c:pt idx="2213">
                  <c:v>4.595149581669622E-3</c:v>
                </c:pt>
                <c:pt idx="2214">
                  <c:v>3.4360158666700724E-2</c:v>
                </c:pt>
                <c:pt idx="2215">
                  <c:v>1.4562839210957357E-2</c:v>
                </c:pt>
                <c:pt idx="2216">
                  <c:v>2.3996415681550198E-2</c:v>
                </c:pt>
                <c:pt idx="2217">
                  <c:v>3.7640088515744075E-2</c:v>
                </c:pt>
                <c:pt idx="2218">
                  <c:v>0.10715151866533734</c:v>
                </c:pt>
                <c:pt idx="2219">
                  <c:v>2.0664922035168454E-3</c:v>
                </c:pt>
                <c:pt idx="2220">
                  <c:v>1.1587933637769776E-2</c:v>
                </c:pt>
                <c:pt idx="2221">
                  <c:v>9.7596904486195069E-2</c:v>
                </c:pt>
                <c:pt idx="2222">
                  <c:v>3.9781028184847522E-2</c:v>
                </c:pt>
                <c:pt idx="2223">
                  <c:v>3.9299927973965532E-2</c:v>
                </c:pt>
                <c:pt idx="2224">
                  <c:v>0</c:v>
                </c:pt>
                <c:pt idx="2225">
                  <c:v>5.8393654881688795E-3</c:v>
                </c:pt>
                <c:pt idx="2226">
                  <c:v>4.5844582524225075E-2</c:v>
                </c:pt>
                <c:pt idx="2227">
                  <c:v>0</c:v>
                </c:pt>
                <c:pt idx="2228">
                  <c:v>4.0794489004176704E-3</c:v>
                </c:pt>
                <c:pt idx="2229">
                  <c:v>0</c:v>
                </c:pt>
                <c:pt idx="2230">
                  <c:v>0</c:v>
                </c:pt>
                <c:pt idx="2231">
                  <c:v>1.3936546906406777E-3</c:v>
                </c:pt>
                <c:pt idx="2232">
                  <c:v>3.7827858518338919E-2</c:v>
                </c:pt>
                <c:pt idx="2233">
                  <c:v>1.3881459087491055E-2</c:v>
                </c:pt>
                <c:pt idx="2234">
                  <c:v>0</c:v>
                </c:pt>
                <c:pt idx="2235">
                  <c:v>1.749533587659613E-2</c:v>
                </c:pt>
                <c:pt idx="2236">
                  <c:v>3.4986524012768916E-3</c:v>
                </c:pt>
                <c:pt idx="2237">
                  <c:v>0</c:v>
                </c:pt>
                <c:pt idx="2238">
                  <c:v>0</c:v>
                </c:pt>
                <c:pt idx="2239">
                  <c:v>0</c:v>
                </c:pt>
                <c:pt idx="2240">
                  <c:v>3.5793685516537499E-2</c:v>
                </c:pt>
                <c:pt idx="2241">
                  <c:v>0</c:v>
                </c:pt>
                <c:pt idx="2242">
                  <c:v>0</c:v>
                </c:pt>
                <c:pt idx="2243">
                  <c:v>0</c:v>
                </c:pt>
                <c:pt idx="2244">
                  <c:v>0</c:v>
                </c:pt>
                <c:pt idx="2245">
                  <c:v>0</c:v>
                </c:pt>
                <c:pt idx="2246">
                  <c:v>0</c:v>
                </c:pt>
                <c:pt idx="2247">
                  <c:v>0</c:v>
                </c:pt>
                <c:pt idx="2248">
                  <c:v>0</c:v>
                </c:pt>
                <c:pt idx="2249">
                  <c:v>0.10594261654562176</c:v>
                </c:pt>
                <c:pt idx="2250">
                  <c:v>0</c:v>
                </c:pt>
                <c:pt idx="2251">
                  <c:v>0</c:v>
                </c:pt>
                <c:pt idx="2252">
                  <c:v>0</c:v>
                </c:pt>
                <c:pt idx="2253">
                  <c:v>0</c:v>
                </c:pt>
                <c:pt idx="2254">
                  <c:v>0</c:v>
                </c:pt>
                <c:pt idx="2255">
                  <c:v>0</c:v>
                </c:pt>
                <c:pt idx="2256">
                  <c:v>0</c:v>
                </c:pt>
                <c:pt idx="2257">
                  <c:v>0</c:v>
                </c:pt>
                <c:pt idx="2258">
                  <c:v>0</c:v>
                </c:pt>
                <c:pt idx="2259">
                  <c:v>0</c:v>
                </c:pt>
                <c:pt idx="2260">
                  <c:v>7.3045217318927325E-2</c:v>
                </c:pt>
                <c:pt idx="2261">
                  <c:v>8.757497400886638E-2</c:v>
                </c:pt>
                <c:pt idx="2262">
                  <c:v>4.6575090188473389E-2</c:v>
                </c:pt>
                <c:pt idx="2263">
                  <c:v>6.7535367573732907E-2</c:v>
                </c:pt>
                <c:pt idx="2264">
                  <c:v>7.7338405385994347E-2</c:v>
                </c:pt>
                <c:pt idx="2265">
                  <c:v>1.653925460351291E-2</c:v>
                </c:pt>
                <c:pt idx="2266">
                  <c:v>2.6938179370538551E-2</c:v>
                </c:pt>
                <c:pt idx="2267">
                  <c:v>1.4227585336180515E-2</c:v>
                </c:pt>
                <c:pt idx="2268">
                  <c:v>4.5816694452741502E-2</c:v>
                </c:pt>
                <c:pt idx="2269">
                  <c:v>2.7661314302484974E-2</c:v>
                </c:pt>
                <c:pt idx="2270">
                  <c:v>2.7527945757293781E-2</c:v>
                </c:pt>
                <c:pt idx="2271">
                  <c:v>1.793111562736649E-2</c:v>
                </c:pt>
                <c:pt idx="2272">
                  <c:v>2.3148616686344825E-2</c:v>
                </c:pt>
                <c:pt idx="2273">
                  <c:v>2.4318147017428071E-3</c:v>
                </c:pt>
                <c:pt idx="2274">
                  <c:v>8.4918429661282602E-2</c:v>
                </c:pt>
                <c:pt idx="2275">
                  <c:v>1.8674725396037317E-3</c:v>
                </c:pt>
                <c:pt idx="2276">
                  <c:v>2.5262042506823068E-2</c:v>
                </c:pt>
                <c:pt idx="2277">
                  <c:v>3.3335980961019196E-2</c:v>
                </c:pt>
                <c:pt idx="2278">
                  <c:v>6.9501263274276415E-3</c:v>
                </c:pt>
                <c:pt idx="2279">
                  <c:v>3.0303038682888084E-2</c:v>
                </c:pt>
                <c:pt idx="2280">
                  <c:v>4.4212740899653991E-3</c:v>
                </c:pt>
                <c:pt idx="2281">
                  <c:v>0</c:v>
                </c:pt>
                <c:pt idx="2282">
                  <c:v>2.5441052006177856E-2</c:v>
                </c:pt>
                <c:pt idx="2283">
                  <c:v>1.4531609663705702E-2</c:v>
                </c:pt>
                <c:pt idx="2284">
                  <c:v>2.8904466446043497E-2</c:v>
                </c:pt>
                <c:pt idx="2285">
                  <c:v>0</c:v>
                </c:pt>
                <c:pt idx="2286">
                  <c:v>1.0114336058374862E-2</c:v>
                </c:pt>
                <c:pt idx="2287">
                  <c:v>0</c:v>
                </c:pt>
                <c:pt idx="2288">
                  <c:v>0</c:v>
                </c:pt>
                <c:pt idx="2289">
                  <c:v>1.1261602828502748E-2</c:v>
                </c:pt>
                <c:pt idx="2290">
                  <c:v>1.9138788550504215E-2</c:v>
                </c:pt>
                <c:pt idx="2291">
                  <c:v>0</c:v>
                </c:pt>
                <c:pt idx="2292">
                  <c:v>0</c:v>
                </c:pt>
                <c:pt idx="2293">
                  <c:v>0</c:v>
                </c:pt>
                <c:pt idx="2294">
                  <c:v>0</c:v>
                </c:pt>
                <c:pt idx="2295">
                  <c:v>0</c:v>
                </c:pt>
                <c:pt idx="2296">
                  <c:v>0</c:v>
                </c:pt>
                <c:pt idx="2297">
                  <c:v>1.5066418835454343E-3</c:v>
                </c:pt>
                <c:pt idx="2298">
                  <c:v>0</c:v>
                </c:pt>
                <c:pt idx="2299">
                  <c:v>2.7506706761144195E-2</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1.0504949819704068E-2</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0.1271332690616821</c:v>
                </c:pt>
                <c:pt idx="2327">
                  <c:v>4.5565191495126722E-2</c:v>
                </c:pt>
                <c:pt idx="2328">
                  <c:v>4.5329682299630858E-2</c:v>
                </c:pt>
                <c:pt idx="2329">
                  <c:v>8.3585116957229588E-2</c:v>
                </c:pt>
                <c:pt idx="2330">
                  <c:v>6.223804779615949E-2</c:v>
                </c:pt>
                <c:pt idx="2331">
                  <c:v>5.0028885869152773E-2</c:v>
                </c:pt>
                <c:pt idx="2332">
                  <c:v>3.7563764376141284E-2</c:v>
                </c:pt>
                <c:pt idx="2333">
                  <c:v>2.6644061148286879E-2</c:v>
                </c:pt>
                <c:pt idx="2334">
                  <c:v>4.5768085810019232E-2</c:v>
                </c:pt>
                <c:pt idx="2335">
                  <c:v>5.5079032409866779E-2</c:v>
                </c:pt>
                <c:pt idx="2336">
                  <c:v>6.3371938446087239E-2</c:v>
                </c:pt>
                <c:pt idx="2337">
                  <c:v>3.3520251476134799E-2</c:v>
                </c:pt>
                <c:pt idx="2338">
                  <c:v>3.6363189245375072E-2</c:v>
                </c:pt>
                <c:pt idx="2339">
                  <c:v>0.18827331221544474</c:v>
                </c:pt>
                <c:pt idx="2340">
                  <c:v>6.8439349143380901E-2</c:v>
                </c:pt>
                <c:pt idx="2341">
                  <c:v>3.1286871098475166E-2</c:v>
                </c:pt>
                <c:pt idx="2342">
                  <c:v>7.5458449895209556E-2</c:v>
                </c:pt>
                <c:pt idx="2343">
                  <c:v>3.7985101915850694E-2</c:v>
                </c:pt>
                <c:pt idx="2344">
                  <c:v>0.1523272194616424</c:v>
                </c:pt>
                <c:pt idx="2345">
                  <c:v>2.8401297610402776E-2</c:v>
                </c:pt>
                <c:pt idx="2346">
                  <c:v>1.138912401308334E-2</c:v>
                </c:pt>
                <c:pt idx="2347">
                  <c:v>1.2160854515871566E-2</c:v>
                </c:pt>
                <c:pt idx="2348">
                  <c:v>3.380115444903109E-2</c:v>
                </c:pt>
                <c:pt idx="2349">
                  <c:v>9.9847843654040647E-3</c:v>
                </c:pt>
                <c:pt idx="2350">
                  <c:v>0</c:v>
                </c:pt>
                <c:pt idx="2351">
                  <c:v>0.11849461182202792</c:v>
                </c:pt>
                <c:pt idx="2352">
                  <c:v>1.3979100825285418E-3</c:v>
                </c:pt>
                <c:pt idx="2353">
                  <c:v>1.1302558976212573E-2</c:v>
                </c:pt>
                <c:pt idx="2354">
                  <c:v>5.2670173694524203E-2</c:v>
                </c:pt>
                <c:pt idx="2355">
                  <c:v>7.6972457375801273E-4</c:v>
                </c:pt>
                <c:pt idx="2356">
                  <c:v>4.2734442725677058E-2</c:v>
                </c:pt>
                <c:pt idx="2357">
                  <c:v>0.256400662890506</c:v>
                </c:pt>
                <c:pt idx="2358">
                  <c:v>0</c:v>
                </c:pt>
                <c:pt idx="2359">
                  <c:v>7.8229309927231316E-3</c:v>
                </c:pt>
                <c:pt idx="2360">
                  <c:v>0</c:v>
                </c:pt>
                <c:pt idx="2361">
                  <c:v>9.3294281472679153E-2</c:v>
                </c:pt>
                <c:pt idx="2362">
                  <c:v>0</c:v>
                </c:pt>
                <c:pt idx="2363">
                  <c:v>2.0915497886700551E-2</c:v>
                </c:pt>
                <c:pt idx="2364">
                  <c:v>0</c:v>
                </c:pt>
                <c:pt idx="2365">
                  <c:v>0</c:v>
                </c:pt>
                <c:pt idx="2366">
                  <c:v>0</c:v>
                </c:pt>
                <c:pt idx="2367">
                  <c:v>0</c:v>
                </c:pt>
                <c:pt idx="2368">
                  <c:v>0</c:v>
                </c:pt>
                <c:pt idx="2369">
                  <c:v>0</c:v>
                </c:pt>
                <c:pt idx="2370">
                  <c:v>0</c:v>
                </c:pt>
                <c:pt idx="2371">
                  <c:v>8.6436143071371485E-2</c:v>
                </c:pt>
                <c:pt idx="2372">
                  <c:v>9.552279745729142E-2</c:v>
                </c:pt>
                <c:pt idx="2373">
                  <c:v>5.9496079685638859E-2</c:v>
                </c:pt>
                <c:pt idx="2374">
                  <c:v>3.8000551907056312E-2</c:v>
                </c:pt>
                <c:pt idx="2375">
                  <c:v>0.10364761955132051</c:v>
                </c:pt>
                <c:pt idx="2376">
                  <c:v>0.11940220841538207</c:v>
                </c:pt>
                <c:pt idx="2377">
                  <c:v>0.36870018617426981</c:v>
                </c:pt>
                <c:pt idx="2378">
                  <c:v>5.6990024924042482E-2</c:v>
                </c:pt>
                <c:pt idx="2379">
                  <c:v>9.9408806970206376E-2</c:v>
                </c:pt>
                <c:pt idx="2380">
                  <c:v>0.16469613237583636</c:v>
                </c:pt>
                <c:pt idx="2381">
                  <c:v>8.5340108937706827E-2</c:v>
                </c:pt>
                <c:pt idx="2382">
                  <c:v>7.4666662615503476E-2</c:v>
                </c:pt>
                <c:pt idx="2383">
                  <c:v>4.4577476774906089E-2</c:v>
                </c:pt>
                <c:pt idx="2384">
                  <c:v>7.6055138601430206E-2</c:v>
                </c:pt>
                <c:pt idx="2385">
                  <c:v>4.0892837309830621E-2</c:v>
                </c:pt>
                <c:pt idx="2386">
                  <c:v>6.7237718328134632E-2</c:v>
                </c:pt>
                <c:pt idx="2387">
                  <c:v>2.2349759073910791E-2</c:v>
                </c:pt>
                <c:pt idx="2388">
                  <c:v>6.4095599740787268E-2</c:v>
                </c:pt>
                <c:pt idx="2389">
                  <c:v>3.5259773140244421E-2</c:v>
                </c:pt>
                <c:pt idx="2390">
                  <c:v>6.388564157249943E-2</c:v>
                </c:pt>
                <c:pt idx="2391">
                  <c:v>1.7457568442757254E-2</c:v>
                </c:pt>
                <c:pt idx="2392">
                  <c:v>1.9469365037819264E-2</c:v>
                </c:pt>
                <c:pt idx="2393">
                  <c:v>3.645888879378345E-2</c:v>
                </c:pt>
                <c:pt idx="2394">
                  <c:v>0.31979484578134476</c:v>
                </c:pt>
                <c:pt idx="2395">
                  <c:v>5.0079018837739686E-2</c:v>
                </c:pt>
                <c:pt idx="2396">
                  <c:v>9.4546985854944032E-2</c:v>
                </c:pt>
                <c:pt idx="2397">
                  <c:v>6.8468878529159838E-2</c:v>
                </c:pt>
                <c:pt idx="2398">
                  <c:v>1.4835638362593273E-2</c:v>
                </c:pt>
                <c:pt idx="2399">
                  <c:v>3.6031932763213037E-2</c:v>
                </c:pt>
                <c:pt idx="2400">
                  <c:v>2.7086568140145872E-2</c:v>
                </c:pt>
                <c:pt idx="2401">
                  <c:v>7.1700482929686893E-2</c:v>
                </c:pt>
                <c:pt idx="2402">
                  <c:v>8.6201849018871513E-2</c:v>
                </c:pt>
                <c:pt idx="2403">
                  <c:v>4.8453408896911965E-2</c:v>
                </c:pt>
                <c:pt idx="2404">
                  <c:v>4.1710629377245567E-2</c:v>
                </c:pt>
                <c:pt idx="2405">
                  <c:v>0.13845890784723158</c:v>
                </c:pt>
                <c:pt idx="2406">
                  <c:v>2.431206103396566E-2</c:v>
                </c:pt>
                <c:pt idx="2407">
                  <c:v>7.1002751995951519E-2</c:v>
                </c:pt>
                <c:pt idx="2408">
                  <c:v>5.1105967344287628E-2</c:v>
                </c:pt>
                <c:pt idx="2409">
                  <c:v>8.9503951529164016E-3</c:v>
                </c:pt>
                <c:pt idx="2410">
                  <c:v>3.3603616021706473E-2</c:v>
                </c:pt>
                <c:pt idx="2411">
                  <c:v>2.2474607203193386E-2</c:v>
                </c:pt>
                <c:pt idx="2412">
                  <c:v>1.5939777572760772E-2</c:v>
                </c:pt>
                <c:pt idx="2413">
                  <c:v>4.5240755189588255E-2</c:v>
                </c:pt>
                <c:pt idx="2414">
                  <c:v>4.905618808864054E-2</c:v>
                </c:pt>
                <c:pt idx="2415">
                  <c:v>5.4655808594432087E-2</c:v>
                </c:pt>
                <c:pt idx="2416">
                  <c:v>1.8267969909919191E-2</c:v>
                </c:pt>
                <c:pt idx="2417">
                  <c:v>2.5673284709948452E-2</c:v>
                </c:pt>
                <c:pt idx="2418">
                  <c:v>4.7482361307798926E-2</c:v>
                </c:pt>
                <c:pt idx="2419">
                  <c:v>3.4000923825028284E-3</c:v>
                </c:pt>
                <c:pt idx="2420">
                  <c:v>0</c:v>
                </c:pt>
                <c:pt idx="2421">
                  <c:v>0</c:v>
                </c:pt>
                <c:pt idx="2422">
                  <c:v>6.1904423635332217E-2</c:v>
                </c:pt>
                <c:pt idx="2423">
                  <c:v>2.0898356991122857E-2</c:v>
                </c:pt>
                <c:pt idx="2424">
                  <c:v>3.1494382249207975E-2</c:v>
                </c:pt>
                <c:pt idx="2425">
                  <c:v>0</c:v>
                </c:pt>
                <c:pt idx="2426">
                  <c:v>6.2063279704409613E-3</c:v>
                </c:pt>
                <c:pt idx="2427">
                  <c:v>7.0726536733237699E-3</c:v>
                </c:pt>
                <c:pt idx="2428">
                  <c:v>0</c:v>
                </c:pt>
                <c:pt idx="2429">
                  <c:v>0</c:v>
                </c:pt>
                <c:pt idx="2430">
                  <c:v>0</c:v>
                </c:pt>
                <c:pt idx="2431">
                  <c:v>0</c:v>
                </c:pt>
                <c:pt idx="2432">
                  <c:v>0</c:v>
                </c:pt>
                <c:pt idx="2433">
                  <c:v>0</c:v>
                </c:pt>
                <c:pt idx="2434">
                  <c:v>0.11245732879263681</c:v>
                </c:pt>
                <c:pt idx="2435">
                  <c:v>7.2290651006116979E-2</c:v>
                </c:pt>
                <c:pt idx="2436">
                  <c:v>0.1252099326061652</c:v>
                </c:pt>
                <c:pt idx="2437">
                  <c:v>0.14421109794226872</c:v>
                </c:pt>
                <c:pt idx="2438">
                  <c:v>0.1075041285655044</c:v>
                </c:pt>
                <c:pt idx="2439">
                  <c:v>0.32345079465690729</c:v>
                </c:pt>
                <c:pt idx="2440">
                  <c:v>8.7052414595239824E-2</c:v>
                </c:pt>
                <c:pt idx="2441">
                  <c:v>0.10148303632291933</c:v>
                </c:pt>
                <c:pt idx="2442">
                  <c:v>0.10819980800739759</c:v>
                </c:pt>
                <c:pt idx="2443">
                  <c:v>4.8704625807509339E-2</c:v>
                </c:pt>
                <c:pt idx="2444">
                  <c:v>6.6357276097241402E-2</c:v>
                </c:pt>
                <c:pt idx="2445">
                  <c:v>8.4798204897494123E-2</c:v>
                </c:pt>
                <c:pt idx="2446">
                  <c:v>5.1669933700368431E-2</c:v>
                </c:pt>
                <c:pt idx="2447">
                  <c:v>4.0757313093089054E-2</c:v>
                </c:pt>
                <c:pt idx="2448">
                  <c:v>1.7135108811465738E-2</c:v>
                </c:pt>
                <c:pt idx="2449">
                  <c:v>5.0233963314274988E-2</c:v>
                </c:pt>
                <c:pt idx="2450">
                  <c:v>0.12300935850343997</c:v>
                </c:pt>
                <c:pt idx="2451">
                  <c:v>5.4038124217784311E-2</c:v>
                </c:pt>
                <c:pt idx="2452">
                  <c:v>4.7738473529566394E-2</c:v>
                </c:pt>
                <c:pt idx="2453">
                  <c:v>3.133443659418933E-2</c:v>
                </c:pt>
                <c:pt idx="2454">
                  <c:v>5.4552070310313283E-2</c:v>
                </c:pt>
                <c:pt idx="2455">
                  <c:v>2.1568213880095111E-2</c:v>
                </c:pt>
                <c:pt idx="2456">
                  <c:v>2.1032049847465761E-2</c:v>
                </c:pt>
                <c:pt idx="2457">
                  <c:v>2.508644181848263E-2</c:v>
                </c:pt>
                <c:pt idx="2458">
                  <c:v>3.8141575969602437E-3</c:v>
                </c:pt>
                <c:pt idx="2459">
                  <c:v>0.12932268868284358</c:v>
                </c:pt>
                <c:pt idx="2460">
                  <c:v>1.4177249308263029E-2</c:v>
                </c:pt>
                <c:pt idx="2461">
                  <c:v>0</c:v>
                </c:pt>
                <c:pt idx="2462">
                  <c:v>0</c:v>
                </c:pt>
                <c:pt idx="2463">
                  <c:v>2.144285634048182E-2</c:v>
                </c:pt>
                <c:pt idx="2464">
                  <c:v>0</c:v>
                </c:pt>
                <c:pt idx="2465">
                  <c:v>0</c:v>
                </c:pt>
                <c:pt idx="2466">
                  <c:v>5.6961416394419873E-2</c:v>
                </c:pt>
                <c:pt idx="2467">
                  <c:v>3.7662972151391028E-2</c:v>
                </c:pt>
                <c:pt idx="2468">
                  <c:v>5.4936204705970049E-2</c:v>
                </c:pt>
                <c:pt idx="2469">
                  <c:v>2.0412971976100591E-2</c:v>
                </c:pt>
                <c:pt idx="2470">
                  <c:v>1.7747409165888461E-2</c:v>
                </c:pt>
                <c:pt idx="2471">
                  <c:v>5.4738836246727929E-2</c:v>
                </c:pt>
                <c:pt idx="2472">
                  <c:v>3.3819701218262277E-2</c:v>
                </c:pt>
                <c:pt idx="2473">
                  <c:v>1.6628546734587579E-2</c:v>
                </c:pt>
                <c:pt idx="2474">
                  <c:v>8.8953696041265018E-2</c:v>
                </c:pt>
                <c:pt idx="2475">
                  <c:v>2.0028200198954682E-2</c:v>
                </c:pt>
                <c:pt idx="2476">
                  <c:v>6.7648521762703862E-2</c:v>
                </c:pt>
                <c:pt idx="2477">
                  <c:v>1.5481843833263675E-2</c:v>
                </c:pt>
                <c:pt idx="2478">
                  <c:v>1.5757700760140603E-3</c:v>
                </c:pt>
                <c:pt idx="2479">
                  <c:v>3.243905263296043E-2</c:v>
                </c:pt>
                <c:pt idx="2480">
                  <c:v>7.7450417217801437E-2</c:v>
                </c:pt>
                <c:pt idx="2481">
                  <c:v>4.2652505376785665E-2</c:v>
                </c:pt>
                <c:pt idx="2482">
                  <c:v>4.3318065073357337E-2</c:v>
                </c:pt>
                <c:pt idx="2483">
                  <c:v>3.6662000525848781E-2</c:v>
                </c:pt>
                <c:pt idx="2484">
                  <c:v>0</c:v>
                </c:pt>
                <c:pt idx="2485">
                  <c:v>3.083624396530027E-2</c:v>
                </c:pt>
                <c:pt idx="2486">
                  <c:v>5.6887404732666846E-2</c:v>
                </c:pt>
                <c:pt idx="2487">
                  <c:v>8.5419114266741536E-2</c:v>
                </c:pt>
                <c:pt idx="2488">
                  <c:v>3.0453701108403841E-2</c:v>
                </c:pt>
                <c:pt idx="2489">
                  <c:v>5.1738730333425131E-2</c:v>
                </c:pt>
                <c:pt idx="2490">
                  <c:v>2.0180866722115276E-2</c:v>
                </c:pt>
                <c:pt idx="2491">
                  <c:v>0</c:v>
                </c:pt>
                <c:pt idx="2492">
                  <c:v>0</c:v>
                </c:pt>
                <c:pt idx="2493">
                  <c:v>6.7635350248653747E-3</c:v>
                </c:pt>
                <c:pt idx="2494">
                  <c:v>1.9803079263796874E-2</c:v>
                </c:pt>
                <c:pt idx="2495">
                  <c:v>2.3648298153123859E-3</c:v>
                </c:pt>
                <c:pt idx="2496">
                  <c:v>2.3274649400873426E-2</c:v>
                </c:pt>
                <c:pt idx="2497">
                  <c:v>2.6124109870649503E-2</c:v>
                </c:pt>
                <c:pt idx="2498">
                  <c:v>0</c:v>
                </c:pt>
                <c:pt idx="2499">
                  <c:v>2.2718225779065349E-2</c:v>
                </c:pt>
                <c:pt idx="2500">
                  <c:v>1.1658859892601736E-2</c:v>
                </c:pt>
                <c:pt idx="2501">
                  <c:v>5.7684024483999341E-2</c:v>
                </c:pt>
                <c:pt idx="2502">
                  <c:v>1.0230521435525497E-2</c:v>
                </c:pt>
                <c:pt idx="2503">
                  <c:v>1.5500539463544571E-2</c:v>
                </c:pt>
                <c:pt idx="2504">
                  <c:v>0</c:v>
                </c:pt>
                <c:pt idx="2505">
                  <c:v>0</c:v>
                </c:pt>
                <c:pt idx="2506">
                  <c:v>8.107780495518635E-3</c:v>
                </c:pt>
                <c:pt idx="2507">
                  <c:v>0</c:v>
                </c:pt>
                <c:pt idx="2508">
                  <c:v>0</c:v>
                </c:pt>
                <c:pt idx="2509">
                  <c:v>2.9501114752928603E-2</c:v>
                </c:pt>
                <c:pt idx="2510">
                  <c:v>0</c:v>
                </c:pt>
                <c:pt idx="2511">
                  <c:v>3.0568057541373594E-3</c:v>
                </c:pt>
                <c:pt idx="2512">
                  <c:v>0</c:v>
                </c:pt>
                <c:pt idx="2513">
                  <c:v>0</c:v>
                </c:pt>
                <c:pt idx="2514">
                  <c:v>0</c:v>
                </c:pt>
                <c:pt idx="2515">
                  <c:v>0</c:v>
                </c:pt>
                <c:pt idx="2516">
                  <c:v>0</c:v>
                </c:pt>
                <c:pt idx="2517">
                  <c:v>0</c:v>
                </c:pt>
                <c:pt idx="2518">
                  <c:v>0</c:v>
                </c:pt>
                <c:pt idx="2519">
                  <c:v>2.5626803530176545E-4</c:v>
                </c:pt>
                <c:pt idx="2520">
                  <c:v>0</c:v>
                </c:pt>
                <c:pt idx="2521">
                  <c:v>7.5317615987731901E-2</c:v>
                </c:pt>
                <c:pt idx="2522">
                  <c:v>0</c:v>
                </c:pt>
                <c:pt idx="2523">
                  <c:v>0.13868028626029305</c:v>
                </c:pt>
                <c:pt idx="2524">
                  <c:v>9.4554386301548332E-2</c:v>
                </c:pt>
                <c:pt idx="2525">
                  <c:v>5.2963098519411722E-2</c:v>
                </c:pt>
                <c:pt idx="2526">
                  <c:v>0.11615200103820844</c:v>
                </c:pt>
                <c:pt idx="2527">
                  <c:v>0</c:v>
                </c:pt>
                <c:pt idx="2528">
                  <c:v>6.3639004907511731E-2</c:v>
                </c:pt>
                <c:pt idx="2529">
                  <c:v>3.5832249372402369E-2</c:v>
                </c:pt>
                <c:pt idx="2530">
                  <c:v>2.6823518741247887E-2</c:v>
                </c:pt>
                <c:pt idx="2531">
                  <c:v>3.4480693308274302E-2</c:v>
                </c:pt>
                <c:pt idx="2532">
                  <c:v>0</c:v>
                </c:pt>
                <c:pt idx="2533">
                  <c:v>0</c:v>
                </c:pt>
                <c:pt idx="2534">
                  <c:v>0</c:v>
                </c:pt>
                <c:pt idx="2535">
                  <c:v>0.13186985405719964</c:v>
                </c:pt>
                <c:pt idx="2536">
                  <c:v>0.20485707160089961</c:v>
                </c:pt>
                <c:pt idx="2537">
                  <c:v>0.13539701069442123</c:v>
                </c:pt>
                <c:pt idx="2538">
                  <c:v>6.3966969704210563E-2</c:v>
                </c:pt>
                <c:pt idx="2539">
                  <c:v>2.4033443660681053E-2</c:v>
                </c:pt>
                <c:pt idx="2540">
                  <c:v>9.65175009327216E-2</c:v>
                </c:pt>
                <c:pt idx="2541">
                  <c:v>3.2508071134557226E-2</c:v>
                </c:pt>
                <c:pt idx="2542">
                  <c:v>4.8124015443872903E-2</c:v>
                </c:pt>
                <c:pt idx="2543">
                  <c:v>7.1100637670229894E-2</c:v>
                </c:pt>
                <c:pt idx="2544">
                  <c:v>6.3193328291265893E-2</c:v>
                </c:pt>
                <c:pt idx="2545">
                  <c:v>2.5898415618773374E-2</c:v>
                </c:pt>
                <c:pt idx="2546">
                  <c:v>4.4627118099800689E-2</c:v>
                </c:pt>
                <c:pt idx="2547">
                  <c:v>5.7062187505590667E-2</c:v>
                </c:pt>
                <c:pt idx="2548">
                  <c:v>2.822321320121135E-2</c:v>
                </c:pt>
                <c:pt idx="2549">
                  <c:v>4.2964248441182629E-2</c:v>
                </c:pt>
                <c:pt idx="2550">
                  <c:v>4.4814066526159935E-2</c:v>
                </c:pt>
                <c:pt idx="2551">
                  <c:v>9.6510789782112361E-2</c:v>
                </c:pt>
                <c:pt idx="2552">
                  <c:v>3.3691420031820352E-2</c:v>
                </c:pt>
                <c:pt idx="2553">
                  <c:v>8.1949203375537905E-2</c:v>
                </c:pt>
                <c:pt idx="2554">
                  <c:v>7.7729330277780506E-2</c:v>
                </c:pt>
                <c:pt idx="2555">
                  <c:v>2.0999945310022805E-2</c:v>
                </c:pt>
                <c:pt idx="2556">
                  <c:v>2.5498388472470879E-2</c:v>
                </c:pt>
                <c:pt idx="2557">
                  <c:v>5.1721373255380954E-2</c:v>
                </c:pt>
                <c:pt idx="2558">
                  <c:v>2.0923109757128411E-2</c:v>
                </c:pt>
                <c:pt idx="2559">
                  <c:v>0.26516834555872326</c:v>
                </c:pt>
                <c:pt idx="2560">
                  <c:v>1.5982928970281418E-2</c:v>
                </c:pt>
                <c:pt idx="2561">
                  <c:v>3.3336130145194764E-2</c:v>
                </c:pt>
                <c:pt idx="2562">
                  <c:v>4.8910270473953465E-2</c:v>
                </c:pt>
                <c:pt idx="2563">
                  <c:v>6.5451409286678364E-2</c:v>
                </c:pt>
                <c:pt idx="2564">
                  <c:v>9.5531435859896319E-2</c:v>
                </c:pt>
                <c:pt idx="2565">
                  <c:v>1.3235100041646186E-2</c:v>
                </c:pt>
                <c:pt idx="2566">
                  <c:v>8.7747390663948654E-2</c:v>
                </c:pt>
                <c:pt idx="2567">
                  <c:v>1.1287518993972734E-2</c:v>
                </c:pt>
                <c:pt idx="2568">
                  <c:v>7.7424485498890472E-2</c:v>
                </c:pt>
                <c:pt idx="2569">
                  <c:v>1.1548155738389854E-2</c:v>
                </c:pt>
                <c:pt idx="2570">
                  <c:v>2.5156589260603712E-2</c:v>
                </c:pt>
                <c:pt idx="2571">
                  <c:v>2.742396619866927E-2</c:v>
                </c:pt>
                <c:pt idx="2572">
                  <c:v>7.325265916993573E-2</c:v>
                </c:pt>
                <c:pt idx="2573">
                  <c:v>0.12988139476893223</c:v>
                </c:pt>
                <c:pt idx="2574">
                  <c:v>1.5096695765404844E-2</c:v>
                </c:pt>
                <c:pt idx="2575">
                  <c:v>2.4673329995070103E-2</c:v>
                </c:pt>
                <c:pt idx="2576">
                  <c:v>7.963604740330199E-3</c:v>
                </c:pt>
                <c:pt idx="2577">
                  <c:v>7.4594328744089E-2</c:v>
                </c:pt>
                <c:pt idx="2578">
                  <c:v>0.10885772031536656</c:v>
                </c:pt>
                <c:pt idx="2579">
                  <c:v>6.6711252185686631E-2</c:v>
                </c:pt>
                <c:pt idx="2580">
                  <c:v>1.6092420758434089E-2</c:v>
                </c:pt>
                <c:pt idx="2581">
                  <c:v>8.2001143985358294E-2</c:v>
                </c:pt>
                <c:pt idx="2582">
                  <c:v>3.2114549555815608E-2</c:v>
                </c:pt>
                <c:pt idx="2583">
                  <c:v>0</c:v>
                </c:pt>
                <c:pt idx="2584">
                  <c:v>1.2710421395124571E-3</c:v>
                </c:pt>
                <c:pt idx="2585">
                  <c:v>4.8149593969685989E-2</c:v>
                </c:pt>
                <c:pt idx="2586">
                  <c:v>6.2587290836046194E-2</c:v>
                </c:pt>
                <c:pt idx="2587">
                  <c:v>0.16289537178220626</c:v>
                </c:pt>
                <c:pt idx="2588">
                  <c:v>5.1095422768211329E-2</c:v>
                </c:pt>
                <c:pt idx="2589">
                  <c:v>3.13243781337047E-2</c:v>
                </c:pt>
                <c:pt idx="2590">
                  <c:v>0</c:v>
                </c:pt>
                <c:pt idx="2591">
                  <c:v>9.1522862252253812E-2</c:v>
                </c:pt>
                <c:pt idx="2592">
                  <c:v>4.1725446770703223E-2</c:v>
                </c:pt>
                <c:pt idx="2593">
                  <c:v>1.9016441070087597E-2</c:v>
                </c:pt>
                <c:pt idx="2594">
                  <c:v>2.4390132561022959E-3</c:v>
                </c:pt>
                <c:pt idx="2595">
                  <c:v>7.4956920965985052E-3</c:v>
                </c:pt>
                <c:pt idx="2596">
                  <c:v>5.2462668582700323E-2</c:v>
                </c:pt>
                <c:pt idx="2597">
                  <c:v>2.3922237875741215E-2</c:v>
                </c:pt>
                <c:pt idx="2598">
                  <c:v>2.2724133243397726E-2</c:v>
                </c:pt>
                <c:pt idx="2599">
                  <c:v>5.326802439768763E-2</c:v>
                </c:pt>
                <c:pt idx="2600">
                  <c:v>0</c:v>
                </c:pt>
                <c:pt idx="2601">
                  <c:v>0</c:v>
                </c:pt>
                <c:pt idx="2602">
                  <c:v>2.3248496819767928E-2</c:v>
                </c:pt>
                <c:pt idx="2603">
                  <c:v>7.5622542415686667E-2</c:v>
                </c:pt>
                <c:pt idx="2604">
                  <c:v>0.10483199738170412</c:v>
                </c:pt>
                <c:pt idx="2605">
                  <c:v>1.9492526954252298E-3</c:v>
                </c:pt>
                <c:pt idx="2606">
                  <c:v>8.4155262359317029E-2</c:v>
                </c:pt>
                <c:pt idx="2607">
                  <c:v>1.5958042434446318E-2</c:v>
                </c:pt>
                <c:pt idx="2608">
                  <c:v>2.8410312760170031E-2</c:v>
                </c:pt>
                <c:pt idx="2609">
                  <c:v>0</c:v>
                </c:pt>
                <c:pt idx="2610">
                  <c:v>6.7444730968555966E-2</c:v>
                </c:pt>
                <c:pt idx="2611">
                  <c:v>0</c:v>
                </c:pt>
                <c:pt idx="2612">
                  <c:v>4.291602945708306E-2</c:v>
                </c:pt>
                <c:pt idx="2613">
                  <c:v>0</c:v>
                </c:pt>
                <c:pt idx="2614">
                  <c:v>0</c:v>
                </c:pt>
                <c:pt idx="2615">
                  <c:v>2.5954047668929725E-2</c:v>
                </c:pt>
                <c:pt idx="2616">
                  <c:v>0</c:v>
                </c:pt>
                <c:pt idx="2617">
                  <c:v>0.10925458318020898</c:v>
                </c:pt>
                <c:pt idx="2618">
                  <c:v>5.7145642831262E-2</c:v>
                </c:pt>
                <c:pt idx="2619">
                  <c:v>3.0984322133162934E-3</c:v>
                </c:pt>
                <c:pt idx="2620">
                  <c:v>0.13407628757564938</c:v>
                </c:pt>
                <c:pt idx="2621">
                  <c:v>5.4389635958352889E-3</c:v>
                </c:pt>
                <c:pt idx="2622">
                  <c:v>0</c:v>
                </c:pt>
                <c:pt idx="2623">
                  <c:v>3.4210458046677328E-3</c:v>
                </c:pt>
                <c:pt idx="2624">
                  <c:v>0</c:v>
                </c:pt>
                <c:pt idx="2625">
                  <c:v>8.6938533951301689E-2</c:v>
                </c:pt>
                <c:pt idx="2626">
                  <c:v>0</c:v>
                </c:pt>
                <c:pt idx="2627">
                  <c:v>0.35104399309913303</c:v>
                </c:pt>
                <c:pt idx="2628">
                  <c:v>0</c:v>
                </c:pt>
                <c:pt idx="2629">
                  <c:v>0</c:v>
                </c:pt>
                <c:pt idx="2630">
                  <c:v>2.3300266194972163E-3</c:v>
                </c:pt>
                <c:pt idx="2631">
                  <c:v>3.1630135517797253E-3</c:v>
                </c:pt>
                <c:pt idx="2632">
                  <c:v>7.2506966857499577E-3</c:v>
                </c:pt>
                <c:pt idx="2633">
                  <c:v>4.7048322255740627E-2</c:v>
                </c:pt>
                <c:pt idx="2634">
                  <c:v>1.504569383770038E-2</c:v>
                </c:pt>
                <c:pt idx="2635">
                  <c:v>8.8454550577308444E-2</c:v>
                </c:pt>
                <c:pt idx="2636">
                  <c:v>0</c:v>
                </c:pt>
                <c:pt idx="2637">
                  <c:v>0</c:v>
                </c:pt>
                <c:pt idx="2638">
                  <c:v>0</c:v>
                </c:pt>
                <c:pt idx="2639">
                  <c:v>2.6608706545706573E-3</c:v>
                </c:pt>
                <c:pt idx="2640">
                  <c:v>0</c:v>
                </c:pt>
                <c:pt idx="2641">
                  <c:v>0</c:v>
                </c:pt>
                <c:pt idx="2642">
                  <c:v>5.4047162300054019E-2</c:v>
                </c:pt>
                <c:pt idx="2643">
                  <c:v>0</c:v>
                </c:pt>
                <c:pt idx="2644">
                  <c:v>0</c:v>
                </c:pt>
                <c:pt idx="2645">
                  <c:v>2.9331493269203257E-2</c:v>
                </c:pt>
                <c:pt idx="2646">
                  <c:v>0</c:v>
                </c:pt>
                <c:pt idx="2647">
                  <c:v>8.7627115591420002E-2</c:v>
                </c:pt>
                <c:pt idx="2648">
                  <c:v>0</c:v>
                </c:pt>
                <c:pt idx="2649">
                  <c:v>1.6995337338005179E-2</c:v>
                </c:pt>
                <c:pt idx="2650">
                  <c:v>0</c:v>
                </c:pt>
                <c:pt idx="2651">
                  <c:v>0</c:v>
                </c:pt>
                <c:pt idx="2652">
                  <c:v>0</c:v>
                </c:pt>
                <c:pt idx="2653">
                  <c:v>0</c:v>
                </c:pt>
                <c:pt idx="2654">
                  <c:v>6.0683732178459793E-2</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8.7338327294408269E-2</c:v>
                </c:pt>
                <c:pt idx="2676">
                  <c:v>0.1228780360610412</c:v>
                </c:pt>
                <c:pt idx="2677">
                  <c:v>6.4200879166076974E-2</c:v>
                </c:pt>
                <c:pt idx="2678">
                  <c:v>0.11437487056825613</c:v>
                </c:pt>
                <c:pt idx="2679">
                  <c:v>2.5247309093680448E-2</c:v>
                </c:pt>
                <c:pt idx="2680">
                  <c:v>4.4235795259941146E-2</c:v>
                </c:pt>
                <c:pt idx="2681">
                  <c:v>0.107361227046334</c:v>
                </c:pt>
                <c:pt idx="2682">
                  <c:v>5.2391353360612292E-2</c:v>
                </c:pt>
                <c:pt idx="2683">
                  <c:v>0.2065514509301305</c:v>
                </c:pt>
                <c:pt idx="2684">
                  <c:v>4.7226797301402113E-2</c:v>
                </c:pt>
                <c:pt idx="2685">
                  <c:v>3.3755586037103935E-2</c:v>
                </c:pt>
                <c:pt idx="2686">
                  <c:v>5.4532633182101997E-2</c:v>
                </c:pt>
                <c:pt idx="2687">
                  <c:v>3.1363682574790164E-2</c:v>
                </c:pt>
                <c:pt idx="2688">
                  <c:v>0.17269321814972982</c:v>
                </c:pt>
                <c:pt idx="2689">
                  <c:v>2.6434217545644678E-2</c:v>
                </c:pt>
                <c:pt idx="2690">
                  <c:v>0.34248217128398617</c:v>
                </c:pt>
                <c:pt idx="2691">
                  <c:v>6.1026879157990321E-2</c:v>
                </c:pt>
                <c:pt idx="2692">
                  <c:v>5.4674275825545737E-2</c:v>
                </c:pt>
                <c:pt idx="2693">
                  <c:v>6.0504507804169161E-2</c:v>
                </c:pt>
                <c:pt idx="2694">
                  <c:v>7.1581404646047231E-2</c:v>
                </c:pt>
                <c:pt idx="2695">
                  <c:v>1.692275382621633E-2</c:v>
                </c:pt>
                <c:pt idx="2696">
                  <c:v>0.11719924429563677</c:v>
                </c:pt>
                <c:pt idx="2697">
                  <c:v>0.13603135623725149</c:v>
                </c:pt>
                <c:pt idx="2698">
                  <c:v>4.0176722999254344E-2</c:v>
                </c:pt>
                <c:pt idx="2699">
                  <c:v>2.8807048279154923E-2</c:v>
                </c:pt>
                <c:pt idx="2700">
                  <c:v>8.0019124798819785E-2</c:v>
                </c:pt>
                <c:pt idx="2701">
                  <c:v>3.2112509642801879E-2</c:v>
                </c:pt>
                <c:pt idx="2702">
                  <c:v>7.9527842435828222E-2</c:v>
                </c:pt>
                <c:pt idx="2703">
                  <c:v>4.4001205021657608E-3</c:v>
                </c:pt>
                <c:pt idx="2704">
                  <c:v>0</c:v>
                </c:pt>
                <c:pt idx="2705">
                  <c:v>0</c:v>
                </c:pt>
                <c:pt idx="2706">
                  <c:v>0</c:v>
                </c:pt>
                <c:pt idx="2707">
                  <c:v>4.3320668091121672E-2</c:v>
                </c:pt>
                <c:pt idx="2708">
                  <c:v>8.7941352020950214E-2</c:v>
                </c:pt>
                <c:pt idx="2709">
                  <c:v>0</c:v>
                </c:pt>
                <c:pt idx="2710">
                  <c:v>5.3591528555629875E-4</c:v>
                </c:pt>
                <c:pt idx="2711">
                  <c:v>0</c:v>
                </c:pt>
                <c:pt idx="2712">
                  <c:v>0</c:v>
                </c:pt>
                <c:pt idx="2713">
                  <c:v>0</c:v>
                </c:pt>
                <c:pt idx="2714">
                  <c:v>0</c:v>
                </c:pt>
                <c:pt idx="2715">
                  <c:v>0.17267114372095926</c:v>
                </c:pt>
                <c:pt idx="2716">
                  <c:v>4.1225537575319104E-2</c:v>
                </c:pt>
                <c:pt idx="2717">
                  <c:v>1.3779357883317744E-2</c:v>
                </c:pt>
                <c:pt idx="2718">
                  <c:v>7.2501107508941898E-2</c:v>
                </c:pt>
                <c:pt idx="2719">
                  <c:v>3.6709076200167501E-2</c:v>
                </c:pt>
                <c:pt idx="2720">
                  <c:v>6.0727198912326474E-2</c:v>
                </c:pt>
                <c:pt idx="2721">
                  <c:v>3.5685549327708066E-2</c:v>
                </c:pt>
                <c:pt idx="2722">
                  <c:v>1.5303120207617926E-2</c:v>
                </c:pt>
                <c:pt idx="2723">
                  <c:v>8.2610275986763737E-2</c:v>
                </c:pt>
                <c:pt idx="2724">
                  <c:v>9.594241212743948E-2</c:v>
                </c:pt>
                <c:pt idx="2725">
                  <c:v>7.7610493335996789E-2</c:v>
                </c:pt>
                <c:pt idx="2726">
                  <c:v>0.10985460128724989</c:v>
                </c:pt>
                <c:pt idx="2727">
                  <c:v>8.4578632093957884E-2</c:v>
                </c:pt>
                <c:pt idx="2728">
                  <c:v>0.13042642175887631</c:v>
                </c:pt>
                <c:pt idx="2729">
                  <c:v>0.14753129466016535</c:v>
                </c:pt>
                <c:pt idx="2730">
                  <c:v>9.856235958794124E-2</c:v>
                </c:pt>
                <c:pt idx="2731">
                  <c:v>9.8278560304565166E-2</c:v>
                </c:pt>
                <c:pt idx="2732">
                  <c:v>3.0909372761837139E-2</c:v>
                </c:pt>
                <c:pt idx="2733">
                  <c:v>7.9431178063350427E-2</c:v>
                </c:pt>
                <c:pt idx="2734">
                  <c:v>9.0370914549357195E-2</c:v>
                </c:pt>
                <c:pt idx="2735">
                  <c:v>0.10155609451305858</c:v>
                </c:pt>
                <c:pt idx="2736">
                  <c:v>5.1656805889686797E-2</c:v>
                </c:pt>
                <c:pt idx="2737">
                  <c:v>0.11319227892027484</c:v>
                </c:pt>
                <c:pt idx="2738">
                  <c:v>7.4858800044666274E-2</c:v>
                </c:pt>
                <c:pt idx="2739">
                  <c:v>0.11095769673369038</c:v>
                </c:pt>
                <c:pt idx="2740">
                  <c:v>0.20635079093715891</c:v>
                </c:pt>
                <c:pt idx="2741">
                  <c:v>6.3886539018626509E-2</c:v>
                </c:pt>
                <c:pt idx="2742">
                  <c:v>0.16243277216024699</c:v>
                </c:pt>
                <c:pt idx="2743">
                  <c:v>6.4383191928061523E-2</c:v>
                </c:pt>
                <c:pt idx="2744">
                  <c:v>0.16652696038524883</c:v>
                </c:pt>
                <c:pt idx="2745">
                  <c:v>4.7541737703581943E-2</c:v>
                </c:pt>
                <c:pt idx="2746">
                  <c:v>7.0547771281370353E-2</c:v>
                </c:pt>
                <c:pt idx="2747">
                  <c:v>0.17937267307136218</c:v>
                </c:pt>
                <c:pt idx="2748">
                  <c:v>4.6753550213871731E-2</c:v>
                </c:pt>
                <c:pt idx="2749">
                  <c:v>5.3908803412067274E-2</c:v>
                </c:pt>
                <c:pt idx="2750">
                  <c:v>8.0357451343072928E-2</c:v>
                </c:pt>
                <c:pt idx="2751">
                  <c:v>3.8210101342868508E-2</c:v>
                </c:pt>
                <c:pt idx="2752">
                  <c:v>7.0923692089211454E-2</c:v>
                </c:pt>
                <c:pt idx="2753">
                  <c:v>4.6166163288584694E-2</c:v>
                </c:pt>
                <c:pt idx="2754">
                  <c:v>3.5091165827437099E-2</c:v>
                </c:pt>
                <c:pt idx="2755">
                  <c:v>8.0524845106042187E-2</c:v>
                </c:pt>
                <c:pt idx="2756">
                  <c:v>5.3504625781204074E-2</c:v>
                </c:pt>
                <c:pt idx="2757">
                  <c:v>3.4834174220949032E-2</c:v>
                </c:pt>
                <c:pt idx="2758">
                  <c:v>3.5939841897744351E-2</c:v>
                </c:pt>
                <c:pt idx="2759">
                  <c:v>4.0354621783213918E-2</c:v>
                </c:pt>
                <c:pt idx="2760">
                  <c:v>0.20708937344294198</c:v>
                </c:pt>
                <c:pt idx="2761">
                  <c:v>0.12398033325689595</c:v>
                </c:pt>
                <c:pt idx="2762">
                  <c:v>4.7689391816634896E-2</c:v>
                </c:pt>
                <c:pt idx="2763">
                  <c:v>0.117776343800438</c:v>
                </c:pt>
                <c:pt idx="2764">
                  <c:v>0.13194407846010459</c:v>
                </c:pt>
                <c:pt idx="2765">
                  <c:v>1.6072744851586163E-2</c:v>
                </c:pt>
                <c:pt idx="2766">
                  <c:v>5.6844708575411351E-2</c:v>
                </c:pt>
                <c:pt idx="2767">
                  <c:v>5.631835380528738E-2</c:v>
                </c:pt>
                <c:pt idx="2768">
                  <c:v>5.0827253164917208E-2</c:v>
                </c:pt>
                <c:pt idx="2769">
                  <c:v>5.3769241516874899E-2</c:v>
                </c:pt>
                <c:pt idx="2770">
                  <c:v>0.10758296138952073</c:v>
                </c:pt>
                <c:pt idx="2771">
                  <c:v>3.9675771771766399E-2</c:v>
                </c:pt>
                <c:pt idx="2772">
                  <c:v>6.5625175106650779E-2</c:v>
                </c:pt>
                <c:pt idx="2773">
                  <c:v>2.1533405902393166E-2</c:v>
                </c:pt>
                <c:pt idx="2774">
                  <c:v>5.4710874149965782E-2</c:v>
                </c:pt>
                <c:pt idx="2775">
                  <c:v>2.4690910973074964E-2</c:v>
                </c:pt>
                <c:pt idx="2776">
                  <c:v>4.1730330117877745E-2</c:v>
                </c:pt>
                <c:pt idx="2777">
                  <c:v>2.904050569000971E-2</c:v>
                </c:pt>
                <c:pt idx="2778">
                  <c:v>0.11028886969879148</c:v>
                </c:pt>
                <c:pt idx="2779">
                  <c:v>6.6642777343689397E-2</c:v>
                </c:pt>
                <c:pt idx="2780">
                  <c:v>3.7304333493400343E-2</c:v>
                </c:pt>
                <c:pt idx="2781">
                  <c:v>3.1827366432371607E-2</c:v>
                </c:pt>
                <c:pt idx="2782">
                  <c:v>5.9297736573402204E-2</c:v>
                </c:pt>
                <c:pt idx="2783">
                  <c:v>4.2937033172381622E-2</c:v>
                </c:pt>
                <c:pt idx="2784">
                  <c:v>2.9637837732963468E-2</c:v>
                </c:pt>
                <c:pt idx="2785">
                  <c:v>1.2591076333644535E-2</c:v>
                </c:pt>
                <c:pt idx="2786">
                  <c:v>9.7932625971957066E-3</c:v>
                </c:pt>
                <c:pt idx="2787">
                  <c:v>6.4564826332100589E-2</c:v>
                </c:pt>
                <c:pt idx="2788">
                  <c:v>7.0869761197563164E-2</c:v>
                </c:pt>
                <c:pt idx="2789">
                  <c:v>2.6991257380844846E-2</c:v>
                </c:pt>
                <c:pt idx="2790">
                  <c:v>2.4662225202859989E-2</c:v>
                </c:pt>
                <c:pt idx="2791">
                  <c:v>6.3596024228711245E-2</c:v>
                </c:pt>
                <c:pt idx="2792">
                  <c:v>3.2265361208425269E-2</c:v>
                </c:pt>
                <c:pt idx="2793">
                  <c:v>5.9875526801201895E-2</c:v>
                </c:pt>
                <c:pt idx="2794">
                  <c:v>2.4588610983460102E-2</c:v>
                </c:pt>
                <c:pt idx="2795">
                  <c:v>1.4197059696103853E-2</c:v>
                </c:pt>
                <c:pt idx="2796">
                  <c:v>0.12109938184552338</c:v>
                </c:pt>
                <c:pt idx="2797">
                  <c:v>6.0936854934758866E-2</c:v>
                </c:pt>
                <c:pt idx="2798">
                  <c:v>6.8708197223831258E-3</c:v>
                </c:pt>
                <c:pt idx="2799">
                  <c:v>8.8341019709469948E-2</c:v>
                </c:pt>
                <c:pt idx="2800">
                  <c:v>3.0257215775753243E-2</c:v>
                </c:pt>
                <c:pt idx="2801">
                  <c:v>1.112206499382129E-2</c:v>
                </c:pt>
                <c:pt idx="2802">
                  <c:v>0.1089136936135543</c:v>
                </c:pt>
                <c:pt idx="2803">
                  <c:v>3.4442220953974756E-2</c:v>
                </c:pt>
                <c:pt idx="2804">
                  <c:v>7.1330027031275667E-2</c:v>
                </c:pt>
                <c:pt idx="2805">
                  <c:v>0.21109088895346495</c:v>
                </c:pt>
                <c:pt idx="2806">
                  <c:v>9.638934741165206E-2</c:v>
                </c:pt>
                <c:pt idx="2807">
                  <c:v>0.13321670340401803</c:v>
                </c:pt>
                <c:pt idx="2808">
                  <c:v>0.11437152765316538</c:v>
                </c:pt>
                <c:pt idx="2809">
                  <c:v>4.3520487101040839E-3</c:v>
                </c:pt>
                <c:pt idx="2810">
                  <c:v>0.10391153064766867</c:v>
                </c:pt>
                <c:pt idx="2811">
                  <c:v>4.3598910332244722E-2</c:v>
                </c:pt>
                <c:pt idx="2812">
                  <c:v>8.938993973253595E-2</c:v>
                </c:pt>
                <c:pt idx="2813">
                  <c:v>3.8998285450246528E-2</c:v>
                </c:pt>
                <c:pt idx="2814">
                  <c:v>2.8954866402559176E-2</c:v>
                </c:pt>
                <c:pt idx="2815">
                  <c:v>2.0552833730528075E-2</c:v>
                </c:pt>
                <c:pt idx="2816">
                  <c:v>4.395148336107102E-4</c:v>
                </c:pt>
                <c:pt idx="2817">
                  <c:v>5.7832740669204741E-3</c:v>
                </c:pt>
                <c:pt idx="2818">
                  <c:v>2.597809041064314E-2</c:v>
                </c:pt>
                <c:pt idx="2819">
                  <c:v>8.8776948343197715E-3</c:v>
                </c:pt>
                <c:pt idx="2820">
                  <c:v>1.8638761834101958E-2</c:v>
                </c:pt>
                <c:pt idx="2821">
                  <c:v>6.5957052110932279E-2</c:v>
                </c:pt>
                <c:pt idx="2822">
                  <c:v>1.1002254260595312E-2</c:v>
                </c:pt>
                <c:pt idx="2823">
                  <c:v>2.6337731681203014E-2</c:v>
                </c:pt>
                <c:pt idx="2824">
                  <c:v>0.23567729093153356</c:v>
                </c:pt>
                <c:pt idx="2825">
                  <c:v>4.3645643849456461E-2</c:v>
                </c:pt>
                <c:pt idx="2826">
                  <c:v>5.4262975137592262E-2</c:v>
                </c:pt>
                <c:pt idx="2827">
                  <c:v>9.2057614378994179E-3</c:v>
                </c:pt>
                <c:pt idx="2828">
                  <c:v>1.1969296090397319E-2</c:v>
                </c:pt>
                <c:pt idx="2829">
                  <c:v>6.1167956055988681E-2</c:v>
                </c:pt>
                <c:pt idx="2830">
                  <c:v>0.64718300991276756</c:v>
                </c:pt>
                <c:pt idx="2831">
                  <c:v>1.6884665774861252E-2</c:v>
                </c:pt>
                <c:pt idx="2832">
                  <c:v>3.223362121583595E-2</c:v>
                </c:pt>
                <c:pt idx="2833">
                  <c:v>1.8373210079830615E-2</c:v>
                </c:pt>
                <c:pt idx="2834">
                  <c:v>3.7801411613713753E-2</c:v>
                </c:pt>
                <c:pt idx="2835">
                  <c:v>0</c:v>
                </c:pt>
                <c:pt idx="2836">
                  <c:v>2.6045651493918465E-2</c:v>
                </c:pt>
                <c:pt idx="2837">
                  <c:v>7.2311460435030561E-3</c:v>
                </c:pt>
                <c:pt idx="2838">
                  <c:v>2.4002958271017283E-2</c:v>
                </c:pt>
                <c:pt idx="2839">
                  <c:v>3.0241158909466659E-2</c:v>
                </c:pt>
                <c:pt idx="2840">
                  <c:v>3.5739512894394809E-2</c:v>
                </c:pt>
                <c:pt idx="2841">
                  <c:v>5.7293587606405461E-2</c:v>
                </c:pt>
                <c:pt idx="2842">
                  <c:v>4.7809946926573033E-2</c:v>
                </c:pt>
                <c:pt idx="2843">
                  <c:v>1.7321203587345235E-2</c:v>
                </c:pt>
                <c:pt idx="2844">
                  <c:v>4.2323344127078721E-3</c:v>
                </c:pt>
                <c:pt idx="2845">
                  <c:v>1.6005735682129707E-2</c:v>
                </c:pt>
                <c:pt idx="2846">
                  <c:v>7.0789531887275325E-3</c:v>
                </c:pt>
                <c:pt idx="2847">
                  <c:v>0.11826231326131298</c:v>
                </c:pt>
                <c:pt idx="2848">
                  <c:v>0</c:v>
                </c:pt>
                <c:pt idx="2849">
                  <c:v>7.4808988094569928E-2</c:v>
                </c:pt>
                <c:pt idx="2850">
                  <c:v>3.8490460939229809E-2</c:v>
                </c:pt>
                <c:pt idx="2851">
                  <c:v>1.2460572248189083E-2</c:v>
                </c:pt>
                <c:pt idx="2852">
                  <c:v>1.7844529238261186E-2</c:v>
                </c:pt>
                <c:pt idx="2853">
                  <c:v>1.3612265658859535E-2</c:v>
                </c:pt>
                <c:pt idx="2854">
                  <c:v>3.719153256565666E-2</c:v>
                </c:pt>
                <c:pt idx="2855">
                  <c:v>0.46048098703634088</c:v>
                </c:pt>
                <c:pt idx="2856">
                  <c:v>1.2101938997275741E-2</c:v>
                </c:pt>
                <c:pt idx="2857">
                  <c:v>7.2456515792296283E-3</c:v>
                </c:pt>
                <c:pt idx="2858">
                  <c:v>1.5514139366249124E-2</c:v>
                </c:pt>
                <c:pt idx="2859">
                  <c:v>6.6297626186961889E-4</c:v>
                </c:pt>
                <c:pt idx="2860">
                  <c:v>7.9052300739809622E-2</c:v>
                </c:pt>
                <c:pt idx="2861">
                  <c:v>1.4221773352286027E-2</c:v>
                </c:pt>
                <c:pt idx="2862">
                  <c:v>1.9412714879310844E-2</c:v>
                </c:pt>
                <c:pt idx="2863">
                  <c:v>3.921815878775492E-3</c:v>
                </c:pt>
                <c:pt idx="2864">
                  <c:v>1.5134530213612107E-2</c:v>
                </c:pt>
                <c:pt idx="2865">
                  <c:v>3.9266710468255805E-2</c:v>
                </c:pt>
                <c:pt idx="2866">
                  <c:v>6.6462803491421085E-2</c:v>
                </c:pt>
                <c:pt idx="2867">
                  <c:v>1.2277233638875229E-2</c:v>
                </c:pt>
                <c:pt idx="2868">
                  <c:v>7.8731580371841137E-2</c:v>
                </c:pt>
                <c:pt idx="2869">
                  <c:v>2.7527679604249622E-2</c:v>
                </c:pt>
                <c:pt idx="2870">
                  <c:v>5.8309178173896137E-2</c:v>
                </c:pt>
                <c:pt idx="2871">
                  <c:v>2.2442683762970983E-2</c:v>
                </c:pt>
                <c:pt idx="2872">
                  <c:v>3.5673824240858965E-2</c:v>
                </c:pt>
                <c:pt idx="2873">
                  <c:v>2.5996438308654612E-2</c:v>
                </c:pt>
                <c:pt idx="2874">
                  <c:v>5.5135793391685062E-2</c:v>
                </c:pt>
                <c:pt idx="2875">
                  <c:v>0.15143312043310275</c:v>
                </c:pt>
                <c:pt idx="2876">
                  <c:v>2.5096007426315015E-2</c:v>
                </c:pt>
                <c:pt idx="2877">
                  <c:v>3.6176942668467382E-2</c:v>
                </c:pt>
                <c:pt idx="2878">
                  <c:v>4.1962022957094058E-2</c:v>
                </c:pt>
                <c:pt idx="2879">
                  <c:v>7.6803522151824399E-2</c:v>
                </c:pt>
                <c:pt idx="2880">
                  <c:v>1.4394815974183683E-2</c:v>
                </c:pt>
                <c:pt idx="2881">
                  <c:v>0</c:v>
                </c:pt>
                <c:pt idx="2882">
                  <c:v>1.803473949028811E-2</c:v>
                </c:pt>
                <c:pt idx="2883">
                  <c:v>3.352300934306518E-2</c:v>
                </c:pt>
                <c:pt idx="2884">
                  <c:v>0</c:v>
                </c:pt>
                <c:pt idx="2885">
                  <c:v>0</c:v>
                </c:pt>
                <c:pt idx="2886">
                  <c:v>0</c:v>
                </c:pt>
                <c:pt idx="2887">
                  <c:v>0</c:v>
                </c:pt>
                <c:pt idx="2888">
                  <c:v>6.3608084809919641E-3</c:v>
                </c:pt>
                <c:pt idx="2889">
                  <c:v>5.1245564069024585E-4</c:v>
                </c:pt>
                <c:pt idx="2890">
                  <c:v>7.270998721863009E-2</c:v>
                </c:pt>
                <c:pt idx="2891">
                  <c:v>6.1086650386986685E-3</c:v>
                </c:pt>
                <c:pt idx="2892">
                  <c:v>0.27303051487055374</c:v>
                </c:pt>
                <c:pt idx="2893">
                  <c:v>7.8976777043082258E-2</c:v>
                </c:pt>
                <c:pt idx="2894">
                  <c:v>0</c:v>
                </c:pt>
                <c:pt idx="2895">
                  <c:v>0</c:v>
                </c:pt>
                <c:pt idx="2896">
                  <c:v>2.366346344858028E-2</c:v>
                </c:pt>
                <c:pt idx="2897">
                  <c:v>1.5889420515818875E-3</c:v>
                </c:pt>
                <c:pt idx="2898">
                  <c:v>8.7247649520670878E-3</c:v>
                </c:pt>
                <c:pt idx="2899">
                  <c:v>6.4092428752454689E-3</c:v>
                </c:pt>
                <c:pt idx="2900">
                  <c:v>8.1469193590483213E-3</c:v>
                </c:pt>
                <c:pt idx="2901">
                  <c:v>1.8670310079961117E-2</c:v>
                </c:pt>
                <c:pt idx="2902">
                  <c:v>4.486763051621856E-2</c:v>
                </c:pt>
                <c:pt idx="2903">
                  <c:v>2.4067033380050784E-3</c:v>
                </c:pt>
                <c:pt idx="2904">
                  <c:v>1.4780533676579499E-2</c:v>
                </c:pt>
                <c:pt idx="2905">
                  <c:v>3.7542806692224984E-2</c:v>
                </c:pt>
                <c:pt idx="2906">
                  <c:v>0</c:v>
                </c:pt>
                <c:pt idx="2907">
                  <c:v>2.7039304000676667E-3</c:v>
                </c:pt>
                <c:pt idx="2908">
                  <c:v>0</c:v>
                </c:pt>
                <c:pt idx="2909">
                  <c:v>0</c:v>
                </c:pt>
                <c:pt idx="2910">
                  <c:v>0</c:v>
                </c:pt>
                <c:pt idx="2911">
                  <c:v>5.6475876264648894E-3</c:v>
                </c:pt>
                <c:pt idx="2912">
                  <c:v>3.1378790365280795E-2</c:v>
                </c:pt>
                <c:pt idx="2913">
                  <c:v>0</c:v>
                </c:pt>
                <c:pt idx="2914">
                  <c:v>6.5033476694392189E-2</c:v>
                </c:pt>
                <c:pt idx="2915">
                  <c:v>2.1062632572264928E-2</c:v>
                </c:pt>
                <c:pt idx="2916">
                  <c:v>0.11043038883723966</c:v>
                </c:pt>
                <c:pt idx="2917">
                  <c:v>0.24199665318831531</c:v>
                </c:pt>
                <c:pt idx="2918">
                  <c:v>4.1956237389662032E-2</c:v>
                </c:pt>
                <c:pt idx="2919">
                  <c:v>0</c:v>
                </c:pt>
                <c:pt idx="2920">
                  <c:v>8.1530168693401128E-3</c:v>
                </c:pt>
                <c:pt idx="2921">
                  <c:v>2.6748023466355297E-3</c:v>
                </c:pt>
                <c:pt idx="2922">
                  <c:v>0</c:v>
                </c:pt>
                <c:pt idx="2923">
                  <c:v>0</c:v>
                </c:pt>
                <c:pt idx="2924">
                  <c:v>8.4574186661193762E-3</c:v>
                </c:pt>
                <c:pt idx="2925">
                  <c:v>4.5439511332986515E-2</c:v>
                </c:pt>
                <c:pt idx="2926">
                  <c:v>1.5608822818210744E-2</c:v>
                </c:pt>
                <c:pt idx="2927">
                  <c:v>0</c:v>
                </c:pt>
                <c:pt idx="2928">
                  <c:v>0.16753818921192021</c:v>
                </c:pt>
                <c:pt idx="2929">
                  <c:v>1.4101626529193445E-2</c:v>
                </c:pt>
                <c:pt idx="2930">
                  <c:v>0</c:v>
                </c:pt>
                <c:pt idx="2931">
                  <c:v>2.5537761411120741E-6</c:v>
                </c:pt>
                <c:pt idx="2932">
                  <c:v>0</c:v>
                </c:pt>
                <c:pt idx="2933">
                  <c:v>0</c:v>
                </c:pt>
                <c:pt idx="2934">
                  <c:v>9.4954361402216358E-2</c:v>
                </c:pt>
                <c:pt idx="2935">
                  <c:v>3.4050459577639192E-4</c:v>
                </c:pt>
                <c:pt idx="2936">
                  <c:v>0</c:v>
                </c:pt>
                <c:pt idx="2937">
                  <c:v>0</c:v>
                </c:pt>
                <c:pt idx="2938">
                  <c:v>0</c:v>
                </c:pt>
                <c:pt idx="2939">
                  <c:v>0</c:v>
                </c:pt>
                <c:pt idx="2940">
                  <c:v>0.2364289038077263</c:v>
                </c:pt>
                <c:pt idx="2941">
                  <c:v>0</c:v>
                </c:pt>
                <c:pt idx="2942">
                  <c:v>0</c:v>
                </c:pt>
                <c:pt idx="2943">
                  <c:v>2.6437939489933115E-2</c:v>
                </c:pt>
                <c:pt idx="2944">
                  <c:v>1.6028719793904522E-2</c:v>
                </c:pt>
                <c:pt idx="2945">
                  <c:v>2.833283626603067E-3</c:v>
                </c:pt>
                <c:pt idx="2946">
                  <c:v>0</c:v>
                </c:pt>
                <c:pt idx="2947">
                  <c:v>0</c:v>
                </c:pt>
                <c:pt idx="2948">
                  <c:v>0</c:v>
                </c:pt>
                <c:pt idx="2949">
                  <c:v>0</c:v>
                </c:pt>
                <c:pt idx="2950">
                  <c:v>0</c:v>
                </c:pt>
                <c:pt idx="2951">
                  <c:v>0</c:v>
                </c:pt>
                <c:pt idx="2952">
                  <c:v>0</c:v>
                </c:pt>
                <c:pt idx="2953">
                  <c:v>0</c:v>
                </c:pt>
                <c:pt idx="2954">
                  <c:v>1.4288043409193874E-2</c:v>
                </c:pt>
                <c:pt idx="2955">
                  <c:v>1.4192678178817864E-2</c:v>
                </c:pt>
                <c:pt idx="2956">
                  <c:v>0</c:v>
                </c:pt>
                <c:pt idx="2957">
                  <c:v>0</c:v>
                </c:pt>
                <c:pt idx="2958">
                  <c:v>1.401983637166615E-2</c:v>
                </c:pt>
                <c:pt idx="2959">
                  <c:v>0</c:v>
                </c:pt>
                <c:pt idx="2960">
                  <c:v>5.567215308306761E-2</c:v>
                </c:pt>
                <c:pt idx="2961">
                  <c:v>0</c:v>
                </c:pt>
                <c:pt idx="2962">
                  <c:v>0</c:v>
                </c:pt>
                <c:pt idx="2963">
                  <c:v>2.6799075448382337E-2</c:v>
                </c:pt>
                <c:pt idx="2964">
                  <c:v>0</c:v>
                </c:pt>
                <c:pt idx="2965">
                  <c:v>2.5025465457263918E-2</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0.1042240558144325</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8.9707367384671444E-2</c:v>
                </c:pt>
                <c:pt idx="3023">
                  <c:v>0.14440920035234495</c:v>
                </c:pt>
                <c:pt idx="3024">
                  <c:v>5.9682139735212969E-2</c:v>
                </c:pt>
                <c:pt idx="3025">
                  <c:v>5.2958060582493971E-2</c:v>
                </c:pt>
                <c:pt idx="3026">
                  <c:v>4.5343808790811235E-2</c:v>
                </c:pt>
                <c:pt idx="3027">
                  <c:v>9.0471191309540511E-2</c:v>
                </c:pt>
                <c:pt idx="3028">
                  <c:v>8.5127651177554386E-2</c:v>
                </c:pt>
                <c:pt idx="3029">
                  <c:v>3.3596044785420554E-2</c:v>
                </c:pt>
                <c:pt idx="3030">
                  <c:v>4.1885296219214552E-2</c:v>
                </c:pt>
                <c:pt idx="3031">
                  <c:v>7.0726248327528829E-2</c:v>
                </c:pt>
                <c:pt idx="3032">
                  <c:v>9.5773522156691882E-2</c:v>
                </c:pt>
                <c:pt idx="3033">
                  <c:v>9.8424993113943371E-2</c:v>
                </c:pt>
                <c:pt idx="3034">
                  <c:v>5.0968621078570586E-2</c:v>
                </c:pt>
                <c:pt idx="3035">
                  <c:v>4.6809890240357865E-2</c:v>
                </c:pt>
                <c:pt idx="3036">
                  <c:v>8.0028233690251471E-2</c:v>
                </c:pt>
                <c:pt idx="3037">
                  <c:v>0.10239972243377338</c:v>
                </c:pt>
                <c:pt idx="3038">
                  <c:v>6.1625861891365541E-2</c:v>
                </c:pt>
                <c:pt idx="3039">
                  <c:v>6.4501076711778182E-2</c:v>
                </c:pt>
                <c:pt idx="3040">
                  <c:v>5.0572216074996845E-2</c:v>
                </c:pt>
                <c:pt idx="3041">
                  <c:v>5.2778675323749358E-2</c:v>
                </c:pt>
                <c:pt idx="3042">
                  <c:v>8.1758889219937125E-2</c:v>
                </c:pt>
                <c:pt idx="3043">
                  <c:v>5.9387265445981829E-2</c:v>
                </c:pt>
                <c:pt idx="3044">
                  <c:v>3.2784524986253727E-2</c:v>
                </c:pt>
                <c:pt idx="3045">
                  <c:v>5.533456755432653E-2</c:v>
                </c:pt>
                <c:pt idx="3046">
                  <c:v>4.9506682916808264E-2</c:v>
                </c:pt>
                <c:pt idx="3047">
                  <c:v>2.5479106981586508E-2</c:v>
                </c:pt>
                <c:pt idx="3048">
                  <c:v>5.5485859320353881E-2</c:v>
                </c:pt>
                <c:pt idx="3049">
                  <c:v>2.5899610103002013E-2</c:v>
                </c:pt>
                <c:pt idx="3050">
                  <c:v>2.4463438019261874E-2</c:v>
                </c:pt>
                <c:pt idx="3051">
                  <c:v>6.605724772859034E-2</c:v>
                </c:pt>
                <c:pt idx="3052">
                  <c:v>2.2651296596946646E-2</c:v>
                </c:pt>
                <c:pt idx="3053">
                  <c:v>3.1341296849774603E-2</c:v>
                </c:pt>
                <c:pt idx="3054">
                  <c:v>1.3737000542104583E-2</c:v>
                </c:pt>
                <c:pt idx="3055">
                  <c:v>2.0691294690921569E-2</c:v>
                </c:pt>
                <c:pt idx="3056">
                  <c:v>3.9545561114574634E-2</c:v>
                </c:pt>
                <c:pt idx="3057">
                  <c:v>5.4230488161408963E-2</c:v>
                </c:pt>
                <c:pt idx="3058">
                  <c:v>5.3835442153244206E-2</c:v>
                </c:pt>
                <c:pt idx="3059">
                  <c:v>5.3615207113952068E-2</c:v>
                </c:pt>
                <c:pt idx="3060">
                  <c:v>4.0864754016741389E-2</c:v>
                </c:pt>
                <c:pt idx="3061">
                  <c:v>2.2274451784785931E-2</c:v>
                </c:pt>
                <c:pt idx="3062">
                  <c:v>1.4704710619178218E-2</c:v>
                </c:pt>
                <c:pt idx="3063">
                  <c:v>0</c:v>
                </c:pt>
                <c:pt idx="3064">
                  <c:v>1.1080599879169872E-2</c:v>
                </c:pt>
                <c:pt idx="3065">
                  <c:v>2.3263332855350982E-2</c:v>
                </c:pt>
                <c:pt idx="3066">
                  <c:v>3.5954131415484647E-2</c:v>
                </c:pt>
                <c:pt idx="3067">
                  <c:v>5.9324079625607706E-2</c:v>
                </c:pt>
                <c:pt idx="3068">
                  <c:v>3.4441089066169828E-2</c:v>
                </c:pt>
                <c:pt idx="3069">
                  <c:v>3.0500938846735659E-2</c:v>
                </c:pt>
                <c:pt idx="3070">
                  <c:v>2.094092474550413E-2</c:v>
                </c:pt>
                <c:pt idx="3071">
                  <c:v>5.8603422960283424E-2</c:v>
                </c:pt>
                <c:pt idx="3072">
                  <c:v>5.7577995176093189E-2</c:v>
                </c:pt>
                <c:pt idx="3073">
                  <c:v>1.7038596218434843E-2</c:v>
                </c:pt>
                <c:pt idx="3074">
                  <c:v>0.13020260745825452</c:v>
                </c:pt>
                <c:pt idx="3075">
                  <c:v>2.3919621947860126E-2</c:v>
                </c:pt>
                <c:pt idx="3076">
                  <c:v>1.9931954108324157E-2</c:v>
                </c:pt>
                <c:pt idx="3077">
                  <c:v>2.5002193790912952E-2</c:v>
                </c:pt>
                <c:pt idx="3078">
                  <c:v>3.4732168515946849E-2</c:v>
                </c:pt>
                <c:pt idx="3079">
                  <c:v>0.1169662626180531</c:v>
                </c:pt>
                <c:pt idx="3080">
                  <c:v>4.2759203088424069E-2</c:v>
                </c:pt>
                <c:pt idx="3081">
                  <c:v>2.6069235943109392E-2</c:v>
                </c:pt>
                <c:pt idx="3082">
                  <c:v>2.0552228647216175E-2</c:v>
                </c:pt>
                <c:pt idx="3083">
                  <c:v>8.9696522208455254E-2</c:v>
                </c:pt>
                <c:pt idx="3084">
                  <c:v>4.5234233881672359E-2</c:v>
                </c:pt>
                <c:pt idx="3085">
                  <c:v>4.0058640497213194E-2</c:v>
                </c:pt>
                <c:pt idx="3086">
                  <c:v>2.9512066365154244E-2</c:v>
                </c:pt>
                <c:pt idx="3087">
                  <c:v>4.2990077645825631E-2</c:v>
                </c:pt>
                <c:pt idx="3088">
                  <c:v>6.2555980380215592E-2</c:v>
                </c:pt>
                <c:pt idx="3089">
                  <c:v>2.3379138932282273E-2</c:v>
                </c:pt>
                <c:pt idx="3090">
                  <c:v>1.5714879101697776E-2</c:v>
                </c:pt>
                <c:pt idx="3091">
                  <c:v>8.8049082574410575E-2</c:v>
                </c:pt>
                <c:pt idx="3092">
                  <c:v>2.07428041952743E-2</c:v>
                </c:pt>
                <c:pt idx="3093">
                  <c:v>3.7333173530307406E-2</c:v>
                </c:pt>
                <c:pt idx="3094">
                  <c:v>5.673743681911525E-2</c:v>
                </c:pt>
                <c:pt idx="3095">
                  <c:v>4.7462912582230454E-2</c:v>
                </c:pt>
                <c:pt idx="3096">
                  <c:v>3.0535803380453919E-2</c:v>
                </c:pt>
                <c:pt idx="3097">
                  <c:v>5.5127983291893723E-2</c:v>
                </c:pt>
                <c:pt idx="3098">
                  <c:v>2.7979810952464046E-2</c:v>
                </c:pt>
                <c:pt idx="3099">
                  <c:v>4.1698589598448299E-2</c:v>
                </c:pt>
                <c:pt idx="3100">
                  <c:v>1.04228276703211E-2</c:v>
                </c:pt>
                <c:pt idx="3101">
                  <c:v>1.5417669690225067E-2</c:v>
                </c:pt>
                <c:pt idx="3102">
                  <c:v>7.5395577047525641E-3</c:v>
                </c:pt>
                <c:pt idx="3103">
                  <c:v>2.3208128749544255E-2</c:v>
                </c:pt>
                <c:pt idx="3104">
                  <c:v>3.7358784012373469E-2</c:v>
                </c:pt>
                <c:pt idx="3105">
                  <c:v>1.2353921964611714E-2</c:v>
                </c:pt>
                <c:pt idx="3106">
                  <c:v>3.5364838915211805E-2</c:v>
                </c:pt>
                <c:pt idx="3107">
                  <c:v>1.4758649226303877E-2</c:v>
                </c:pt>
                <c:pt idx="3108">
                  <c:v>0.12898230627749685</c:v>
                </c:pt>
                <c:pt idx="3109">
                  <c:v>4.4316661573477689E-2</c:v>
                </c:pt>
                <c:pt idx="3110">
                  <c:v>4.835234555423451E-3</c:v>
                </c:pt>
                <c:pt idx="3111">
                  <c:v>1.1076450012110772E-2</c:v>
                </c:pt>
                <c:pt idx="3112">
                  <c:v>5.565624416824444E-2</c:v>
                </c:pt>
                <c:pt idx="3113">
                  <c:v>1.1932935552937396E-2</c:v>
                </c:pt>
                <c:pt idx="3114">
                  <c:v>3.6491079908929858E-2</c:v>
                </c:pt>
                <c:pt idx="3115">
                  <c:v>3.2493669322463115E-2</c:v>
                </c:pt>
                <c:pt idx="3116">
                  <c:v>1.3471201669777E-2</c:v>
                </c:pt>
                <c:pt idx="3117">
                  <c:v>1.0423952229997036E-2</c:v>
                </c:pt>
                <c:pt idx="3118">
                  <c:v>1.4642901869672653E-2</c:v>
                </c:pt>
                <c:pt idx="3119">
                  <c:v>3.106613765430688E-2</c:v>
                </c:pt>
                <c:pt idx="3120">
                  <c:v>1.3644744914621754E-2</c:v>
                </c:pt>
                <c:pt idx="3121">
                  <c:v>0</c:v>
                </c:pt>
                <c:pt idx="3122">
                  <c:v>6.8991677663787554E-2</c:v>
                </c:pt>
                <c:pt idx="3123">
                  <c:v>4.3597044410889185E-2</c:v>
                </c:pt>
                <c:pt idx="3124">
                  <c:v>5.4943136989497265E-2</c:v>
                </c:pt>
                <c:pt idx="3125">
                  <c:v>6.4809750197988514E-2</c:v>
                </c:pt>
                <c:pt idx="3126">
                  <c:v>3.4578294150701017E-2</c:v>
                </c:pt>
                <c:pt idx="3127">
                  <c:v>4.8233363530621465E-2</c:v>
                </c:pt>
                <c:pt idx="3128">
                  <c:v>2.279758894386863E-2</c:v>
                </c:pt>
                <c:pt idx="3129">
                  <c:v>0</c:v>
                </c:pt>
                <c:pt idx="3130">
                  <c:v>0</c:v>
                </c:pt>
                <c:pt idx="3131">
                  <c:v>3.2897747135225197E-2</c:v>
                </c:pt>
                <c:pt idx="3132">
                  <c:v>0</c:v>
                </c:pt>
                <c:pt idx="3133">
                  <c:v>2.2573694177127068E-2</c:v>
                </c:pt>
                <c:pt idx="3134">
                  <c:v>0</c:v>
                </c:pt>
                <c:pt idx="3135">
                  <c:v>8.4426640301442646E-3</c:v>
                </c:pt>
                <c:pt idx="3136">
                  <c:v>1.6022678406838242E-2</c:v>
                </c:pt>
                <c:pt idx="3137">
                  <c:v>3.3334870509764025E-2</c:v>
                </c:pt>
                <c:pt idx="3138">
                  <c:v>7.0589197703421203E-3</c:v>
                </c:pt>
                <c:pt idx="3139">
                  <c:v>7.4680787172068941E-3</c:v>
                </c:pt>
                <c:pt idx="3140">
                  <c:v>6.0096275902276064E-2</c:v>
                </c:pt>
                <c:pt idx="3141">
                  <c:v>0</c:v>
                </c:pt>
                <c:pt idx="3142">
                  <c:v>3.3120732554483334E-2</c:v>
                </c:pt>
                <c:pt idx="3143">
                  <c:v>1.1991328897156817E-2</c:v>
                </c:pt>
                <c:pt idx="3144">
                  <c:v>0</c:v>
                </c:pt>
                <c:pt idx="3145">
                  <c:v>3.0129785659078756E-3</c:v>
                </c:pt>
                <c:pt idx="3146">
                  <c:v>0</c:v>
                </c:pt>
                <c:pt idx="3147">
                  <c:v>0</c:v>
                </c:pt>
                <c:pt idx="3148">
                  <c:v>3.0331864328282387E-3</c:v>
                </c:pt>
                <c:pt idx="3149">
                  <c:v>0</c:v>
                </c:pt>
                <c:pt idx="3150">
                  <c:v>8.4453203344603267E-4</c:v>
                </c:pt>
                <c:pt idx="3151">
                  <c:v>2.4182882957795027E-2</c:v>
                </c:pt>
                <c:pt idx="3152">
                  <c:v>0</c:v>
                </c:pt>
                <c:pt idx="3153">
                  <c:v>0.12006292247676031</c:v>
                </c:pt>
                <c:pt idx="3154">
                  <c:v>0</c:v>
                </c:pt>
                <c:pt idx="3155">
                  <c:v>0</c:v>
                </c:pt>
                <c:pt idx="3156">
                  <c:v>0.35287562589692767</c:v>
                </c:pt>
                <c:pt idx="3157">
                  <c:v>0</c:v>
                </c:pt>
                <c:pt idx="3158">
                  <c:v>3.059719332954236E-3</c:v>
                </c:pt>
                <c:pt idx="3159">
                  <c:v>2.4175196594664938E-2</c:v>
                </c:pt>
                <c:pt idx="3160">
                  <c:v>0</c:v>
                </c:pt>
                <c:pt idx="3161">
                  <c:v>0</c:v>
                </c:pt>
                <c:pt idx="3162">
                  <c:v>0</c:v>
                </c:pt>
                <c:pt idx="3163">
                  <c:v>0</c:v>
                </c:pt>
                <c:pt idx="3164">
                  <c:v>1.7061157487476053E-2</c:v>
                </c:pt>
                <c:pt idx="3165">
                  <c:v>0</c:v>
                </c:pt>
                <c:pt idx="3166">
                  <c:v>0</c:v>
                </c:pt>
                <c:pt idx="3167">
                  <c:v>3.4863826907739703E-2</c:v>
                </c:pt>
                <c:pt idx="3168">
                  <c:v>0</c:v>
                </c:pt>
                <c:pt idx="3169">
                  <c:v>2.6281190137285804E-2</c:v>
                </c:pt>
                <c:pt idx="3170">
                  <c:v>2.7336778107189819E-4</c:v>
                </c:pt>
                <c:pt idx="3171">
                  <c:v>0</c:v>
                </c:pt>
                <c:pt idx="3172">
                  <c:v>0</c:v>
                </c:pt>
                <c:pt idx="3173">
                  <c:v>0</c:v>
                </c:pt>
                <c:pt idx="3174">
                  <c:v>2.784444634356531E-2</c:v>
                </c:pt>
                <c:pt idx="3175">
                  <c:v>0</c:v>
                </c:pt>
                <c:pt idx="3176">
                  <c:v>0</c:v>
                </c:pt>
                <c:pt idx="3177">
                  <c:v>0</c:v>
                </c:pt>
                <c:pt idx="3178">
                  <c:v>8.1618363259959525E-2</c:v>
                </c:pt>
                <c:pt idx="3179">
                  <c:v>0</c:v>
                </c:pt>
                <c:pt idx="3180">
                  <c:v>4.1259460801441383E-2</c:v>
                </c:pt>
                <c:pt idx="3181">
                  <c:v>0</c:v>
                </c:pt>
                <c:pt idx="3182">
                  <c:v>0</c:v>
                </c:pt>
                <c:pt idx="3183">
                  <c:v>0</c:v>
                </c:pt>
                <c:pt idx="3184">
                  <c:v>0</c:v>
                </c:pt>
                <c:pt idx="3185">
                  <c:v>0</c:v>
                </c:pt>
                <c:pt idx="3186">
                  <c:v>0</c:v>
                </c:pt>
                <c:pt idx="3187">
                  <c:v>3.1970353881847435E-2</c:v>
                </c:pt>
                <c:pt idx="3188">
                  <c:v>0</c:v>
                </c:pt>
                <c:pt idx="3189">
                  <c:v>0</c:v>
                </c:pt>
                <c:pt idx="3190">
                  <c:v>0</c:v>
                </c:pt>
                <c:pt idx="3191">
                  <c:v>0</c:v>
                </c:pt>
                <c:pt idx="3192">
                  <c:v>0</c:v>
                </c:pt>
                <c:pt idx="3193">
                  <c:v>0</c:v>
                </c:pt>
                <c:pt idx="3194">
                  <c:v>0</c:v>
                </c:pt>
                <c:pt idx="3195">
                  <c:v>3.763071007442409E-2</c:v>
                </c:pt>
                <c:pt idx="3196">
                  <c:v>0</c:v>
                </c:pt>
                <c:pt idx="3197">
                  <c:v>0</c:v>
                </c:pt>
                <c:pt idx="3198">
                  <c:v>0</c:v>
                </c:pt>
                <c:pt idx="3199">
                  <c:v>0</c:v>
                </c:pt>
                <c:pt idx="3200">
                  <c:v>0.1330233882359122</c:v>
                </c:pt>
                <c:pt idx="3201">
                  <c:v>7.6892424232561041E-2</c:v>
                </c:pt>
                <c:pt idx="3202">
                  <c:v>0.15992869185575698</c:v>
                </c:pt>
                <c:pt idx="3203">
                  <c:v>8.3211793311573024E-2</c:v>
                </c:pt>
                <c:pt idx="3204">
                  <c:v>0.13174566725221093</c:v>
                </c:pt>
                <c:pt idx="3205">
                  <c:v>7.032524282272834E-2</c:v>
                </c:pt>
                <c:pt idx="3206">
                  <c:v>0.17046773668587445</c:v>
                </c:pt>
                <c:pt idx="3207">
                  <c:v>0.2005846896451603</c:v>
                </c:pt>
                <c:pt idx="3208">
                  <c:v>6.9007253039012117E-2</c:v>
                </c:pt>
                <c:pt idx="3209">
                  <c:v>6.7579939743512396E-2</c:v>
                </c:pt>
                <c:pt idx="3210">
                  <c:v>3.6356477146489152E-2</c:v>
                </c:pt>
                <c:pt idx="3211">
                  <c:v>0.16362879018080589</c:v>
                </c:pt>
                <c:pt idx="3212">
                  <c:v>4.2948170335692981E-2</c:v>
                </c:pt>
                <c:pt idx="3213">
                  <c:v>6.1305872490691971E-2</c:v>
                </c:pt>
                <c:pt idx="3214">
                  <c:v>4.2907677027912317E-2</c:v>
                </c:pt>
                <c:pt idx="3215">
                  <c:v>7.6625554958218545E-2</c:v>
                </c:pt>
                <c:pt idx="3216">
                  <c:v>3.737375080918881E-2</c:v>
                </c:pt>
                <c:pt idx="3217">
                  <c:v>3.8114318153371296E-2</c:v>
                </c:pt>
                <c:pt idx="3218">
                  <c:v>0.18736413615988323</c:v>
                </c:pt>
                <c:pt idx="3219">
                  <c:v>6.523007314279039E-2</c:v>
                </c:pt>
                <c:pt idx="3220">
                  <c:v>0.11481235423281111</c:v>
                </c:pt>
                <c:pt idx="3221">
                  <c:v>5.6575743517256027E-2</c:v>
                </c:pt>
                <c:pt idx="3222">
                  <c:v>8.4111210289951055E-3</c:v>
                </c:pt>
                <c:pt idx="3223">
                  <c:v>5.2520136713154697E-2</c:v>
                </c:pt>
                <c:pt idx="3224">
                  <c:v>3.6021671969720059E-2</c:v>
                </c:pt>
                <c:pt idx="3225">
                  <c:v>3.7645575463655101E-3</c:v>
                </c:pt>
                <c:pt idx="3226">
                  <c:v>7.2957692010508945E-2</c:v>
                </c:pt>
                <c:pt idx="3227">
                  <c:v>3.3479626041466037E-2</c:v>
                </c:pt>
                <c:pt idx="3228">
                  <c:v>2.9080428731112939E-2</c:v>
                </c:pt>
                <c:pt idx="3229">
                  <c:v>8.384532796218469E-2</c:v>
                </c:pt>
                <c:pt idx="3230">
                  <c:v>3.0122643239576252E-2</c:v>
                </c:pt>
                <c:pt idx="3231">
                  <c:v>2.5429229636302453E-2</c:v>
                </c:pt>
                <c:pt idx="3232">
                  <c:v>1.3431908449926477E-2</c:v>
                </c:pt>
                <c:pt idx="3233">
                  <c:v>3.0207191537903633E-2</c:v>
                </c:pt>
                <c:pt idx="3234">
                  <c:v>0.11865694653841907</c:v>
                </c:pt>
                <c:pt idx="3235">
                  <c:v>1.1318678016107087E-2</c:v>
                </c:pt>
                <c:pt idx="3236">
                  <c:v>2.402494460941107E-2</c:v>
                </c:pt>
                <c:pt idx="3237">
                  <c:v>0</c:v>
                </c:pt>
                <c:pt idx="3238">
                  <c:v>9.1154214165714231E-2</c:v>
                </c:pt>
                <c:pt idx="3239">
                  <c:v>1.9107823080026343E-2</c:v>
                </c:pt>
                <c:pt idx="3240">
                  <c:v>1.6955313148727891E-2</c:v>
                </c:pt>
                <c:pt idx="3241">
                  <c:v>4.5668341604489182E-2</c:v>
                </c:pt>
                <c:pt idx="3242">
                  <c:v>1.5248228122832774E-4</c:v>
                </c:pt>
                <c:pt idx="3243">
                  <c:v>8.4544497381061623E-3</c:v>
                </c:pt>
                <c:pt idx="3244">
                  <c:v>3.0767276626921358E-2</c:v>
                </c:pt>
                <c:pt idx="3245">
                  <c:v>0</c:v>
                </c:pt>
                <c:pt idx="3246">
                  <c:v>1.8243506289389311E-2</c:v>
                </c:pt>
                <c:pt idx="3247">
                  <c:v>2.7279600537729376E-2</c:v>
                </c:pt>
                <c:pt idx="3248">
                  <c:v>0</c:v>
                </c:pt>
                <c:pt idx="3249">
                  <c:v>0</c:v>
                </c:pt>
                <c:pt idx="3250">
                  <c:v>4.9013661496364325E-3</c:v>
                </c:pt>
                <c:pt idx="3251">
                  <c:v>0</c:v>
                </c:pt>
                <c:pt idx="3252">
                  <c:v>0</c:v>
                </c:pt>
                <c:pt idx="3253">
                  <c:v>0</c:v>
                </c:pt>
                <c:pt idx="3254">
                  <c:v>5.3755915790004716E-3</c:v>
                </c:pt>
                <c:pt idx="3255">
                  <c:v>0.43167134363159876</c:v>
                </c:pt>
                <c:pt idx="3256">
                  <c:v>0</c:v>
                </c:pt>
                <c:pt idx="3257">
                  <c:v>5.0730788509063762E-2</c:v>
                </c:pt>
                <c:pt idx="3258">
                  <c:v>5.937072092269724E-2</c:v>
                </c:pt>
                <c:pt idx="3259">
                  <c:v>7.5621819730818607E-2</c:v>
                </c:pt>
                <c:pt idx="3260">
                  <c:v>6.7626159466553593E-2</c:v>
                </c:pt>
                <c:pt idx="3261">
                  <c:v>4.960910014486819E-2</c:v>
                </c:pt>
                <c:pt idx="3262">
                  <c:v>0.11621756115402149</c:v>
                </c:pt>
                <c:pt idx="3263">
                  <c:v>0.1005065683206211</c:v>
                </c:pt>
                <c:pt idx="3264">
                  <c:v>6.9268452884895804E-2</c:v>
                </c:pt>
                <c:pt idx="3265">
                  <c:v>6.4332995184044672E-2</c:v>
                </c:pt>
                <c:pt idx="3266">
                  <c:v>6.2133504764861569E-2</c:v>
                </c:pt>
                <c:pt idx="3267">
                  <c:v>8.1144628633365801E-2</c:v>
                </c:pt>
                <c:pt idx="3268">
                  <c:v>6.6527664707148437E-2</c:v>
                </c:pt>
                <c:pt idx="3269">
                  <c:v>8.7026972260689006E-2</c:v>
                </c:pt>
                <c:pt idx="3270">
                  <c:v>5.5200263618022882E-2</c:v>
                </c:pt>
                <c:pt idx="3271">
                  <c:v>7.5591814713667937E-2</c:v>
                </c:pt>
                <c:pt idx="3272">
                  <c:v>5.4814596598017795E-2</c:v>
                </c:pt>
                <c:pt idx="3273">
                  <c:v>2.0986704106600307E-2</c:v>
                </c:pt>
                <c:pt idx="3274">
                  <c:v>3.5753843534199969E-2</c:v>
                </c:pt>
                <c:pt idx="3275">
                  <c:v>7.721735906370486E-2</c:v>
                </c:pt>
                <c:pt idx="3276">
                  <c:v>4.9645865383267207E-2</c:v>
                </c:pt>
                <c:pt idx="3277">
                  <c:v>6.9742088669378366E-2</c:v>
                </c:pt>
                <c:pt idx="3278">
                  <c:v>4.4547236047355554E-2</c:v>
                </c:pt>
                <c:pt idx="3279">
                  <c:v>6.610285868305521E-2</c:v>
                </c:pt>
                <c:pt idx="3280">
                  <c:v>7.0360892518837259E-2</c:v>
                </c:pt>
                <c:pt idx="3281">
                  <c:v>2.3308087065615823E-2</c:v>
                </c:pt>
                <c:pt idx="3282">
                  <c:v>3.2506534779340179E-2</c:v>
                </c:pt>
                <c:pt idx="3283">
                  <c:v>6.3492930750725152E-2</c:v>
                </c:pt>
                <c:pt idx="3284">
                  <c:v>3.5541393574358371E-2</c:v>
                </c:pt>
                <c:pt idx="3285">
                  <c:v>2.7440878016922188E-2</c:v>
                </c:pt>
                <c:pt idx="3286">
                  <c:v>0.10447990639893256</c:v>
                </c:pt>
                <c:pt idx="3287">
                  <c:v>0.15768567779538656</c:v>
                </c:pt>
                <c:pt idx="3288">
                  <c:v>3.6041860571879969E-2</c:v>
                </c:pt>
                <c:pt idx="3289">
                  <c:v>3.5161189982660934E-2</c:v>
                </c:pt>
                <c:pt idx="3290">
                  <c:v>5.3620857684801182E-2</c:v>
                </c:pt>
                <c:pt idx="3291">
                  <c:v>0.16471890348316631</c:v>
                </c:pt>
                <c:pt idx="3292">
                  <c:v>0.1178128852461523</c:v>
                </c:pt>
                <c:pt idx="3293">
                  <c:v>2.2471515474194237E-2</c:v>
                </c:pt>
                <c:pt idx="3294">
                  <c:v>4.0406713066015953E-2</c:v>
                </c:pt>
                <c:pt idx="3295">
                  <c:v>0.12658079545426515</c:v>
                </c:pt>
                <c:pt idx="3296">
                  <c:v>7.5597390059565783E-2</c:v>
                </c:pt>
                <c:pt idx="3297">
                  <c:v>1.4301244452653794E-2</c:v>
                </c:pt>
                <c:pt idx="3298">
                  <c:v>0</c:v>
                </c:pt>
                <c:pt idx="3299">
                  <c:v>1.9074903478466743E-2</c:v>
                </c:pt>
                <c:pt idx="3300">
                  <c:v>0.13949125141924767</c:v>
                </c:pt>
                <c:pt idx="3301">
                  <c:v>0.10583196293953745</c:v>
                </c:pt>
                <c:pt idx="3302">
                  <c:v>1.8208949036558564E-2</c:v>
                </c:pt>
                <c:pt idx="3303">
                  <c:v>4.0584999821387413E-2</c:v>
                </c:pt>
                <c:pt idx="3304">
                  <c:v>1.0453316499333343E-2</c:v>
                </c:pt>
                <c:pt idx="3305">
                  <c:v>0</c:v>
                </c:pt>
                <c:pt idx="3306">
                  <c:v>4.0485559957086581E-2</c:v>
                </c:pt>
                <c:pt idx="3307">
                  <c:v>0</c:v>
                </c:pt>
                <c:pt idx="3308">
                  <c:v>1.8736126211700621E-2</c:v>
                </c:pt>
                <c:pt idx="3309">
                  <c:v>3.1065754415131486E-2</c:v>
                </c:pt>
                <c:pt idx="3310">
                  <c:v>0</c:v>
                </c:pt>
                <c:pt idx="3311">
                  <c:v>8.8773205208448669E-2</c:v>
                </c:pt>
                <c:pt idx="3312">
                  <c:v>8.2393876650861508E-2</c:v>
                </c:pt>
                <c:pt idx="3313">
                  <c:v>9.8784761482963557E-2</c:v>
                </c:pt>
                <c:pt idx="3314">
                  <c:v>9.3245538832525954E-2</c:v>
                </c:pt>
                <c:pt idx="3315">
                  <c:v>0.14995381038146738</c:v>
                </c:pt>
                <c:pt idx="3316">
                  <c:v>7.2349972166967924E-2</c:v>
                </c:pt>
                <c:pt idx="3317">
                  <c:v>4.8248450722190528E-2</c:v>
                </c:pt>
                <c:pt idx="3318">
                  <c:v>0.11478166304168658</c:v>
                </c:pt>
                <c:pt idx="3319">
                  <c:v>6.4099508218425805E-2</c:v>
                </c:pt>
                <c:pt idx="3320">
                  <c:v>4.6840750281597399E-2</c:v>
                </c:pt>
                <c:pt idx="3321">
                  <c:v>7.139819360042976E-2</c:v>
                </c:pt>
                <c:pt idx="3322">
                  <c:v>7.1362659963065567E-2</c:v>
                </c:pt>
                <c:pt idx="3323">
                  <c:v>8.2442419761553087E-2</c:v>
                </c:pt>
                <c:pt idx="3324">
                  <c:v>4.5465221762686525E-2</c:v>
                </c:pt>
                <c:pt idx="3325">
                  <c:v>3.5588164933395339E-2</c:v>
                </c:pt>
                <c:pt idx="3326">
                  <c:v>8.9044217656853997E-2</c:v>
                </c:pt>
                <c:pt idx="3327">
                  <c:v>2.9785635917353726E-2</c:v>
                </c:pt>
                <c:pt idx="3328">
                  <c:v>0.10727520270255131</c:v>
                </c:pt>
                <c:pt idx="3329">
                  <c:v>8.5490738800265031E-2</c:v>
                </c:pt>
                <c:pt idx="3330">
                  <c:v>6.567735094264171E-2</c:v>
                </c:pt>
                <c:pt idx="3331">
                  <c:v>0.10405708069429676</c:v>
                </c:pt>
                <c:pt idx="3332">
                  <c:v>0.10474928334092937</c:v>
                </c:pt>
                <c:pt idx="3333">
                  <c:v>3.1624388566575568E-2</c:v>
                </c:pt>
                <c:pt idx="3334">
                  <c:v>0.10710505256196412</c:v>
                </c:pt>
                <c:pt idx="3335">
                  <c:v>2.910232826951209E-2</c:v>
                </c:pt>
                <c:pt idx="3336">
                  <c:v>3.5634882297729598E-2</c:v>
                </c:pt>
                <c:pt idx="3337">
                  <c:v>3.9614706300907576E-2</c:v>
                </c:pt>
                <c:pt idx="3338">
                  <c:v>5.0736679539122975E-2</c:v>
                </c:pt>
                <c:pt idx="3339">
                  <c:v>0.13494004542190752</c:v>
                </c:pt>
                <c:pt idx="3340">
                  <c:v>8.6568535797726498E-2</c:v>
                </c:pt>
                <c:pt idx="3341">
                  <c:v>3.9149297873415367E-2</c:v>
                </c:pt>
                <c:pt idx="3342">
                  <c:v>5.4378967661209865E-2</c:v>
                </c:pt>
                <c:pt idx="3343">
                  <c:v>2.1157272911359604E-2</c:v>
                </c:pt>
                <c:pt idx="3344">
                  <c:v>1.9940476294662113E-2</c:v>
                </c:pt>
                <c:pt idx="3345">
                  <c:v>2.6701794700526804E-2</c:v>
                </c:pt>
                <c:pt idx="3346">
                  <c:v>2.753793533390736E-2</c:v>
                </c:pt>
                <c:pt idx="3347">
                  <c:v>6.6763676228242197E-2</c:v>
                </c:pt>
                <c:pt idx="3348">
                  <c:v>4.4071129157767008E-2</c:v>
                </c:pt>
                <c:pt idx="3349">
                  <c:v>4.0185950976310392E-2</c:v>
                </c:pt>
                <c:pt idx="3350">
                  <c:v>7.2587518424249375E-2</c:v>
                </c:pt>
                <c:pt idx="3351">
                  <c:v>7.3912149357028833E-2</c:v>
                </c:pt>
                <c:pt idx="3352">
                  <c:v>1.6728556241839221E-2</c:v>
                </c:pt>
                <c:pt idx="3353">
                  <c:v>5.2715726716217381E-2</c:v>
                </c:pt>
                <c:pt idx="3354">
                  <c:v>3.7519311017935597E-2</c:v>
                </c:pt>
                <c:pt idx="3355">
                  <c:v>3.3562929506010364E-2</c:v>
                </c:pt>
                <c:pt idx="3356">
                  <c:v>6.8046030404232294E-2</c:v>
                </c:pt>
                <c:pt idx="3357">
                  <c:v>3.826154830833528E-2</c:v>
                </c:pt>
                <c:pt idx="3358">
                  <c:v>3.5171747442370727E-2</c:v>
                </c:pt>
                <c:pt idx="3359">
                  <c:v>6.9962303167257378E-2</c:v>
                </c:pt>
                <c:pt idx="3360">
                  <c:v>5.8837500171307178E-2</c:v>
                </c:pt>
                <c:pt idx="3361">
                  <c:v>3.8760020237266768E-2</c:v>
                </c:pt>
                <c:pt idx="3362">
                  <c:v>2.1200681197527715E-2</c:v>
                </c:pt>
                <c:pt idx="3363">
                  <c:v>1.2153065681116515E-2</c:v>
                </c:pt>
                <c:pt idx="3364">
                  <c:v>2.8716905701676287E-2</c:v>
                </c:pt>
                <c:pt idx="3365">
                  <c:v>3.7170448097702979E-2</c:v>
                </c:pt>
                <c:pt idx="3366">
                  <c:v>1.2871061071787149E-2</c:v>
                </c:pt>
                <c:pt idx="3367">
                  <c:v>3.7687566763667912E-2</c:v>
                </c:pt>
                <c:pt idx="3368">
                  <c:v>5.1990717837250289E-3</c:v>
                </c:pt>
                <c:pt idx="3369">
                  <c:v>3.4207051554038581E-2</c:v>
                </c:pt>
                <c:pt idx="3370">
                  <c:v>2.3580237516090952E-2</c:v>
                </c:pt>
                <c:pt idx="3371">
                  <c:v>2.4754119542916619E-2</c:v>
                </c:pt>
                <c:pt idx="3372">
                  <c:v>7.5110047940153413E-3</c:v>
                </c:pt>
                <c:pt idx="3373">
                  <c:v>1.8605065769663365E-2</c:v>
                </c:pt>
                <c:pt idx="3374">
                  <c:v>3.2957031083926447E-2</c:v>
                </c:pt>
                <c:pt idx="3375">
                  <c:v>5.9762856136695852E-2</c:v>
                </c:pt>
                <c:pt idx="3376">
                  <c:v>2.4665377407066869E-2</c:v>
                </c:pt>
                <c:pt idx="3377">
                  <c:v>1.6680175014133658E-2</c:v>
                </c:pt>
                <c:pt idx="3378">
                  <c:v>1.4195921092647779E-2</c:v>
                </c:pt>
                <c:pt idx="3379">
                  <c:v>4.5058676977283052E-2</c:v>
                </c:pt>
                <c:pt idx="3380">
                  <c:v>2.1018892453142812E-2</c:v>
                </c:pt>
                <c:pt idx="3381">
                  <c:v>1.9904713801348617E-2</c:v>
                </c:pt>
                <c:pt idx="3382">
                  <c:v>3.4392917451233407E-2</c:v>
                </c:pt>
                <c:pt idx="3383">
                  <c:v>7.1532153924362962E-3</c:v>
                </c:pt>
                <c:pt idx="3384">
                  <c:v>2.9796258656298535E-2</c:v>
                </c:pt>
                <c:pt idx="3385">
                  <c:v>3.3996433571030327E-2</c:v>
                </c:pt>
                <c:pt idx="3386">
                  <c:v>4.8188099535434015E-2</c:v>
                </c:pt>
                <c:pt idx="3387">
                  <c:v>4.1568258900905874E-3</c:v>
                </c:pt>
                <c:pt idx="3388">
                  <c:v>9.7366166453162206E-3</c:v>
                </c:pt>
                <c:pt idx="3389">
                  <c:v>2.8342852088425019E-2</c:v>
                </c:pt>
                <c:pt idx="3390">
                  <c:v>3.8594530724456289E-2</c:v>
                </c:pt>
                <c:pt idx="3391">
                  <c:v>2.701487117801693E-2</c:v>
                </c:pt>
                <c:pt idx="3392">
                  <c:v>4.2225065565973829E-2</c:v>
                </c:pt>
                <c:pt idx="3393">
                  <c:v>2.5437542584159423E-2</c:v>
                </c:pt>
                <c:pt idx="3394">
                  <c:v>3.234704171581515E-2</c:v>
                </c:pt>
                <c:pt idx="3395">
                  <c:v>1.2540602054972205E-2</c:v>
                </c:pt>
                <c:pt idx="3396">
                  <c:v>3.4225556432484483E-2</c:v>
                </c:pt>
                <c:pt idx="3397">
                  <c:v>2.2446918145505479E-2</c:v>
                </c:pt>
                <c:pt idx="3398">
                  <c:v>3.9859489921525104E-2</c:v>
                </c:pt>
                <c:pt idx="3399">
                  <c:v>1.5760303270991649E-2</c:v>
                </c:pt>
                <c:pt idx="3400">
                  <c:v>1.570850478755037E-2</c:v>
                </c:pt>
                <c:pt idx="3401">
                  <c:v>2.3725095401985419E-2</c:v>
                </c:pt>
                <c:pt idx="3402">
                  <c:v>0.12882428560806736</c:v>
                </c:pt>
                <c:pt idx="3403">
                  <c:v>4.1369875110657484E-2</c:v>
                </c:pt>
                <c:pt idx="3404">
                  <c:v>8.1561080036166578E-3</c:v>
                </c:pt>
                <c:pt idx="3405">
                  <c:v>1.5246831953963591E-2</c:v>
                </c:pt>
                <c:pt idx="3406">
                  <c:v>6.180158064191188E-2</c:v>
                </c:pt>
                <c:pt idx="3407">
                  <c:v>1.5850536507770019E-2</c:v>
                </c:pt>
                <c:pt idx="3408">
                  <c:v>5.1241924789318993E-2</c:v>
                </c:pt>
                <c:pt idx="3409">
                  <c:v>2.5643865440360791E-2</c:v>
                </c:pt>
                <c:pt idx="3410">
                  <c:v>2.010944801753578E-2</c:v>
                </c:pt>
                <c:pt idx="3411">
                  <c:v>7.606688337567058E-3</c:v>
                </c:pt>
                <c:pt idx="3412">
                  <c:v>2.6785779276782051E-2</c:v>
                </c:pt>
                <c:pt idx="3413">
                  <c:v>5.9270599579060779E-2</c:v>
                </c:pt>
                <c:pt idx="3414">
                  <c:v>7.3629133673052127E-3</c:v>
                </c:pt>
                <c:pt idx="3415">
                  <c:v>4.7525325405553875E-2</c:v>
                </c:pt>
                <c:pt idx="3416">
                  <c:v>4.1065106790337813E-3</c:v>
                </c:pt>
                <c:pt idx="3417">
                  <c:v>0</c:v>
                </c:pt>
                <c:pt idx="3418">
                  <c:v>1.4459495154973467E-2</c:v>
                </c:pt>
                <c:pt idx="3419">
                  <c:v>5.9280477580721969E-2</c:v>
                </c:pt>
                <c:pt idx="3420">
                  <c:v>4.3486967395280129E-2</c:v>
                </c:pt>
                <c:pt idx="3421">
                  <c:v>3.3150030967146527E-2</c:v>
                </c:pt>
                <c:pt idx="3422">
                  <c:v>2.945954307259524E-3</c:v>
                </c:pt>
                <c:pt idx="3423">
                  <c:v>7.2877508481951625E-2</c:v>
                </c:pt>
                <c:pt idx="3424">
                  <c:v>6.0008417418636606E-3</c:v>
                </c:pt>
                <c:pt idx="3425">
                  <c:v>3.089135827649625E-2</c:v>
                </c:pt>
                <c:pt idx="3426">
                  <c:v>3.7694418647510664E-2</c:v>
                </c:pt>
                <c:pt idx="3427">
                  <c:v>3.6648085111818718E-2</c:v>
                </c:pt>
                <c:pt idx="3428">
                  <c:v>8.4874612499908908E-3</c:v>
                </c:pt>
                <c:pt idx="3429">
                  <c:v>4.1474522248842738E-2</c:v>
                </c:pt>
                <c:pt idx="3430">
                  <c:v>5.4643444865462687E-2</c:v>
                </c:pt>
                <c:pt idx="3431">
                  <c:v>9.1802618752267917E-2</c:v>
                </c:pt>
                <c:pt idx="3432">
                  <c:v>8.5400189318276531E-3</c:v>
                </c:pt>
                <c:pt idx="3433">
                  <c:v>1.1100243615796646E-2</c:v>
                </c:pt>
                <c:pt idx="3434">
                  <c:v>2.1868219265458011E-2</c:v>
                </c:pt>
                <c:pt idx="3435">
                  <c:v>0.16806542243130762</c:v>
                </c:pt>
                <c:pt idx="3436">
                  <c:v>3.2292927482022282E-2</c:v>
                </c:pt>
                <c:pt idx="3437">
                  <c:v>3.212195053385658E-2</c:v>
                </c:pt>
                <c:pt idx="3438">
                  <c:v>2.2632982716248251E-2</c:v>
                </c:pt>
                <c:pt idx="3439">
                  <c:v>2.0641263365826057E-2</c:v>
                </c:pt>
                <c:pt idx="3440">
                  <c:v>0</c:v>
                </c:pt>
                <c:pt idx="3441">
                  <c:v>4.5605705459072499E-2</c:v>
                </c:pt>
                <c:pt idx="3442">
                  <c:v>5.2152553118385292E-3</c:v>
                </c:pt>
                <c:pt idx="3443">
                  <c:v>3.5838130817790304E-2</c:v>
                </c:pt>
                <c:pt idx="3444">
                  <c:v>1.5195537572083029E-2</c:v>
                </c:pt>
                <c:pt idx="3445">
                  <c:v>2.6468543598157757E-2</c:v>
                </c:pt>
                <c:pt idx="3446">
                  <c:v>2.7148172108398261E-2</c:v>
                </c:pt>
                <c:pt idx="3447">
                  <c:v>3.1855936399982521E-2</c:v>
                </c:pt>
                <c:pt idx="3448">
                  <c:v>2.3404792810405084E-2</c:v>
                </c:pt>
                <c:pt idx="3449">
                  <c:v>2.0122476752990059E-2</c:v>
                </c:pt>
                <c:pt idx="3450">
                  <c:v>1.5465742631904478E-2</c:v>
                </c:pt>
                <c:pt idx="3451">
                  <c:v>1.1316396765180814E-3</c:v>
                </c:pt>
                <c:pt idx="3452">
                  <c:v>0</c:v>
                </c:pt>
                <c:pt idx="3453">
                  <c:v>5.8106579418747417E-3</c:v>
                </c:pt>
                <c:pt idx="3454">
                  <c:v>1.1978763518067259E-2</c:v>
                </c:pt>
                <c:pt idx="3455">
                  <c:v>0</c:v>
                </c:pt>
                <c:pt idx="3456">
                  <c:v>2.9025591460085098E-2</c:v>
                </c:pt>
                <c:pt idx="3457">
                  <c:v>0</c:v>
                </c:pt>
                <c:pt idx="3458">
                  <c:v>5.2833518888089959E-2</c:v>
                </c:pt>
                <c:pt idx="3459">
                  <c:v>5.3553082798259211E-2</c:v>
                </c:pt>
                <c:pt idx="3460">
                  <c:v>5.635094038851729E-2</c:v>
                </c:pt>
                <c:pt idx="3461">
                  <c:v>3.1937151388386154E-2</c:v>
                </c:pt>
                <c:pt idx="3462">
                  <c:v>2.7568956021125968E-2</c:v>
                </c:pt>
                <c:pt idx="3463">
                  <c:v>4.2604515723132508E-5</c:v>
                </c:pt>
                <c:pt idx="3464">
                  <c:v>3.4684378672555694E-2</c:v>
                </c:pt>
                <c:pt idx="3465">
                  <c:v>5.424575765040629E-3</c:v>
                </c:pt>
                <c:pt idx="3466">
                  <c:v>0</c:v>
                </c:pt>
                <c:pt idx="3467">
                  <c:v>2.9224923372518141E-2</c:v>
                </c:pt>
                <c:pt idx="3468">
                  <c:v>2.691093148892576E-2</c:v>
                </c:pt>
                <c:pt idx="3469">
                  <c:v>6.1061188620968876E-3</c:v>
                </c:pt>
                <c:pt idx="3470">
                  <c:v>4.2951827718458069E-2</c:v>
                </c:pt>
                <c:pt idx="3471">
                  <c:v>0</c:v>
                </c:pt>
                <c:pt idx="3472">
                  <c:v>2.705265220446651E-2</c:v>
                </c:pt>
                <c:pt idx="3473">
                  <c:v>2.9840668010388205E-2</c:v>
                </c:pt>
                <c:pt idx="3474">
                  <c:v>9.5984125732314629E-3</c:v>
                </c:pt>
                <c:pt idx="3475">
                  <c:v>0</c:v>
                </c:pt>
                <c:pt idx="3476">
                  <c:v>1.1740892658974045E-2</c:v>
                </c:pt>
                <c:pt idx="3477">
                  <c:v>5.0823924226822914E-2</c:v>
                </c:pt>
                <c:pt idx="3478">
                  <c:v>6.3701550984562871E-4</c:v>
                </c:pt>
                <c:pt idx="3479">
                  <c:v>0</c:v>
                </c:pt>
                <c:pt idx="3480">
                  <c:v>0.28388232139481628</c:v>
                </c:pt>
                <c:pt idx="3481">
                  <c:v>3.1185520020501345E-3</c:v>
                </c:pt>
                <c:pt idx="3482">
                  <c:v>3.7437495910632168E-2</c:v>
                </c:pt>
                <c:pt idx="3483">
                  <c:v>8.1683556261158419E-4</c:v>
                </c:pt>
                <c:pt idx="3484">
                  <c:v>4.3567925661720519E-3</c:v>
                </c:pt>
                <c:pt idx="3485">
                  <c:v>3.413291681596331E-2</c:v>
                </c:pt>
                <c:pt idx="3486">
                  <c:v>3.6746224534611738E-3</c:v>
                </c:pt>
                <c:pt idx="3487">
                  <c:v>1.4725527258067861E-2</c:v>
                </c:pt>
                <c:pt idx="3488">
                  <c:v>3.6610142723679795E-3</c:v>
                </c:pt>
                <c:pt idx="3489">
                  <c:v>7.2833115741802734E-3</c:v>
                </c:pt>
                <c:pt idx="3490">
                  <c:v>0</c:v>
                </c:pt>
                <c:pt idx="3491">
                  <c:v>5.8511334217669075E-3</c:v>
                </c:pt>
                <c:pt idx="3492">
                  <c:v>0</c:v>
                </c:pt>
                <c:pt idx="3493">
                  <c:v>4.8563111745452137E-3</c:v>
                </c:pt>
                <c:pt idx="3494">
                  <c:v>0</c:v>
                </c:pt>
                <c:pt idx="3495">
                  <c:v>1.0873911543304082E-2</c:v>
                </c:pt>
                <c:pt idx="3496">
                  <c:v>3.5707136626328184E-2</c:v>
                </c:pt>
                <c:pt idx="3497">
                  <c:v>3.0007232645892223E-3</c:v>
                </c:pt>
                <c:pt idx="3498">
                  <c:v>1.8316989870502898E-2</c:v>
                </c:pt>
                <c:pt idx="3499">
                  <c:v>0</c:v>
                </c:pt>
                <c:pt idx="3500">
                  <c:v>0</c:v>
                </c:pt>
                <c:pt idx="3501">
                  <c:v>7.7378775868510163E-2</c:v>
                </c:pt>
                <c:pt idx="3502">
                  <c:v>2.2870173117844894E-2</c:v>
                </c:pt>
                <c:pt idx="3503">
                  <c:v>0</c:v>
                </c:pt>
                <c:pt idx="3504">
                  <c:v>2.4260774900989657E-2</c:v>
                </c:pt>
                <c:pt idx="3505">
                  <c:v>1.0701500144794096E-4</c:v>
                </c:pt>
                <c:pt idx="3506">
                  <c:v>0</c:v>
                </c:pt>
                <c:pt idx="3507">
                  <c:v>0</c:v>
                </c:pt>
                <c:pt idx="3508">
                  <c:v>0</c:v>
                </c:pt>
                <c:pt idx="3509">
                  <c:v>0</c:v>
                </c:pt>
                <c:pt idx="3510">
                  <c:v>1.8738332419845127E-2</c:v>
                </c:pt>
                <c:pt idx="3511">
                  <c:v>1.4731867288042544E-3</c:v>
                </c:pt>
                <c:pt idx="3512">
                  <c:v>0</c:v>
                </c:pt>
                <c:pt idx="3513">
                  <c:v>0</c:v>
                </c:pt>
                <c:pt idx="3514">
                  <c:v>0</c:v>
                </c:pt>
                <c:pt idx="3515">
                  <c:v>0.15993080155282657</c:v>
                </c:pt>
                <c:pt idx="3516">
                  <c:v>5.5337688561300169E-2</c:v>
                </c:pt>
                <c:pt idx="3517">
                  <c:v>2.8950883664982996E-2</c:v>
                </c:pt>
                <c:pt idx="3518">
                  <c:v>0</c:v>
                </c:pt>
                <c:pt idx="3519">
                  <c:v>0</c:v>
                </c:pt>
                <c:pt idx="3520">
                  <c:v>0</c:v>
                </c:pt>
                <c:pt idx="3521">
                  <c:v>4.2372059663266959E-2</c:v>
                </c:pt>
                <c:pt idx="3522">
                  <c:v>6.8031109376973098E-2</c:v>
                </c:pt>
                <c:pt idx="3523">
                  <c:v>2.6980246025888444E-2</c:v>
                </c:pt>
                <c:pt idx="3524">
                  <c:v>3.541091525989537E-2</c:v>
                </c:pt>
                <c:pt idx="3525">
                  <c:v>6.7543104190483261E-2</c:v>
                </c:pt>
                <c:pt idx="3526">
                  <c:v>5.4391094378875016E-3</c:v>
                </c:pt>
                <c:pt idx="3527">
                  <c:v>0</c:v>
                </c:pt>
                <c:pt idx="3528">
                  <c:v>0</c:v>
                </c:pt>
                <c:pt idx="3529">
                  <c:v>0</c:v>
                </c:pt>
                <c:pt idx="3530">
                  <c:v>3.6407758830271364E-3</c:v>
                </c:pt>
                <c:pt idx="3531">
                  <c:v>0</c:v>
                </c:pt>
                <c:pt idx="3532">
                  <c:v>0</c:v>
                </c:pt>
                <c:pt idx="3533">
                  <c:v>1.9859912118686096E-2</c:v>
                </c:pt>
                <c:pt idx="3534">
                  <c:v>4.8944067270129121E-3</c:v>
                </c:pt>
                <c:pt idx="3535">
                  <c:v>0</c:v>
                </c:pt>
                <c:pt idx="3536">
                  <c:v>1.2255746683418778E-2</c:v>
                </c:pt>
                <c:pt idx="3537">
                  <c:v>0</c:v>
                </c:pt>
                <c:pt idx="3538">
                  <c:v>0</c:v>
                </c:pt>
                <c:pt idx="3539">
                  <c:v>1.6581131172395125E-3</c:v>
                </c:pt>
                <c:pt idx="3540">
                  <c:v>2.6854444872683736E-3</c:v>
                </c:pt>
                <c:pt idx="3541">
                  <c:v>0</c:v>
                </c:pt>
                <c:pt idx="3542">
                  <c:v>2.2422051175169377E-3</c:v>
                </c:pt>
                <c:pt idx="3543">
                  <c:v>0</c:v>
                </c:pt>
                <c:pt idx="3544">
                  <c:v>0</c:v>
                </c:pt>
                <c:pt idx="3545">
                  <c:v>0</c:v>
                </c:pt>
                <c:pt idx="3546">
                  <c:v>0</c:v>
                </c:pt>
                <c:pt idx="3547">
                  <c:v>0</c:v>
                </c:pt>
                <c:pt idx="3548">
                  <c:v>0</c:v>
                </c:pt>
                <c:pt idx="3549">
                  <c:v>7.5223376312671952E-4</c:v>
                </c:pt>
                <c:pt idx="3550">
                  <c:v>8.2247870100085052E-3</c:v>
                </c:pt>
                <c:pt idx="3551">
                  <c:v>0</c:v>
                </c:pt>
                <c:pt idx="3552">
                  <c:v>0</c:v>
                </c:pt>
                <c:pt idx="3553">
                  <c:v>0</c:v>
                </c:pt>
                <c:pt idx="3554">
                  <c:v>3.4954006443620567E-2</c:v>
                </c:pt>
                <c:pt idx="3555">
                  <c:v>3.713563982076773E-2</c:v>
                </c:pt>
                <c:pt idx="3556">
                  <c:v>0</c:v>
                </c:pt>
                <c:pt idx="3557">
                  <c:v>1.2182965348762509E-2</c:v>
                </c:pt>
                <c:pt idx="3558">
                  <c:v>0</c:v>
                </c:pt>
                <c:pt idx="3559">
                  <c:v>0</c:v>
                </c:pt>
                <c:pt idx="3560">
                  <c:v>0</c:v>
                </c:pt>
                <c:pt idx="3561">
                  <c:v>9.6601581098907041E-2</c:v>
                </c:pt>
                <c:pt idx="3562">
                  <c:v>0</c:v>
                </c:pt>
                <c:pt idx="3563">
                  <c:v>0</c:v>
                </c:pt>
                <c:pt idx="3564">
                  <c:v>5.7206309376308662E-3</c:v>
                </c:pt>
                <c:pt idx="3565">
                  <c:v>8.925073921673965E-2</c:v>
                </c:pt>
                <c:pt idx="3566">
                  <c:v>1.6016309185402089E-2</c:v>
                </c:pt>
                <c:pt idx="3567">
                  <c:v>0</c:v>
                </c:pt>
                <c:pt idx="3568">
                  <c:v>0</c:v>
                </c:pt>
                <c:pt idx="3569">
                  <c:v>6.2603657718491856E-3</c:v>
                </c:pt>
                <c:pt idx="3570">
                  <c:v>3.3988194806274019E-2</c:v>
                </c:pt>
                <c:pt idx="3571">
                  <c:v>0</c:v>
                </c:pt>
                <c:pt idx="3572">
                  <c:v>3.1833401349423363E-2</c:v>
                </c:pt>
                <c:pt idx="3573">
                  <c:v>0</c:v>
                </c:pt>
                <c:pt idx="3574">
                  <c:v>0</c:v>
                </c:pt>
                <c:pt idx="3575">
                  <c:v>0</c:v>
                </c:pt>
                <c:pt idx="3576">
                  <c:v>2.4690004970649659E-2</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7.1136596870115198E-2</c:v>
                </c:pt>
                <c:pt idx="3633">
                  <c:v>6.765968443685233E-2</c:v>
                </c:pt>
                <c:pt idx="3634">
                  <c:v>4.3428296905018815E-2</c:v>
                </c:pt>
                <c:pt idx="3635">
                  <c:v>1.6219777370983679E-2</c:v>
                </c:pt>
                <c:pt idx="3636">
                  <c:v>0</c:v>
                </c:pt>
                <c:pt idx="3637">
                  <c:v>0.1792707072308084</c:v>
                </c:pt>
                <c:pt idx="3638">
                  <c:v>6.6401097775299123E-2</c:v>
                </c:pt>
                <c:pt idx="3639">
                  <c:v>8.4843089985808473E-2</c:v>
                </c:pt>
                <c:pt idx="3640">
                  <c:v>9.0566736730353092E-2</c:v>
                </c:pt>
                <c:pt idx="3641">
                  <c:v>5.8642057384625912E-2</c:v>
                </c:pt>
                <c:pt idx="3642">
                  <c:v>3.1407439152713379E-2</c:v>
                </c:pt>
                <c:pt idx="3643">
                  <c:v>1.6416439772024116E-2</c:v>
                </c:pt>
                <c:pt idx="3644">
                  <c:v>7.679958352844074E-2</c:v>
                </c:pt>
                <c:pt idx="3645">
                  <c:v>1.2931025036639787E-2</c:v>
                </c:pt>
                <c:pt idx="3646">
                  <c:v>2.6965699783005781E-2</c:v>
                </c:pt>
                <c:pt idx="3647">
                  <c:v>3.3957967626172536E-2</c:v>
                </c:pt>
                <c:pt idx="3648">
                  <c:v>8.9778082369260659E-3</c:v>
                </c:pt>
                <c:pt idx="3649">
                  <c:v>0</c:v>
                </c:pt>
                <c:pt idx="3650">
                  <c:v>0.19171709826787853</c:v>
                </c:pt>
                <c:pt idx="3651">
                  <c:v>0.10345791886563438</c:v>
                </c:pt>
                <c:pt idx="3652">
                  <c:v>0</c:v>
                </c:pt>
                <c:pt idx="3653">
                  <c:v>0</c:v>
                </c:pt>
                <c:pt idx="3654">
                  <c:v>9.2081863429415045E-2</c:v>
                </c:pt>
                <c:pt idx="3655">
                  <c:v>7.7077477182951326E-2</c:v>
                </c:pt>
                <c:pt idx="3656">
                  <c:v>7.3904659961657182E-2</c:v>
                </c:pt>
                <c:pt idx="3657">
                  <c:v>6.6093498474077195E-2</c:v>
                </c:pt>
                <c:pt idx="3658">
                  <c:v>3.7067473957642871E-2</c:v>
                </c:pt>
                <c:pt idx="3659">
                  <c:v>3.9348711583925167E-2</c:v>
                </c:pt>
                <c:pt idx="3660">
                  <c:v>3.048699714955927E-2</c:v>
                </c:pt>
                <c:pt idx="3661">
                  <c:v>5.7796890431903725E-2</c:v>
                </c:pt>
                <c:pt idx="3662">
                  <c:v>6.0901213729205428E-2</c:v>
                </c:pt>
                <c:pt idx="3663">
                  <c:v>9.4175706440967843E-2</c:v>
                </c:pt>
                <c:pt idx="3664">
                  <c:v>6.8901007912911427E-2</c:v>
                </c:pt>
                <c:pt idx="3665">
                  <c:v>3.7160895549448236E-2</c:v>
                </c:pt>
                <c:pt idx="3666">
                  <c:v>3.5594885779162588E-2</c:v>
                </c:pt>
                <c:pt idx="3667">
                  <c:v>2.0202643873013515E-2</c:v>
                </c:pt>
                <c:pt idx="3668">
                  <c:v>4.4201290855647946E-2</c:v>
                </c:pt>
                <c:pt idx="3669">
                  <c:v>4.8688371009549258E-2</c:v>
                </c:pt>
                <c:pt idx="3670">
                  <c:v>2.7572698207747992E-2</c:v>
                </c:pt>
                <c:pt idx="3671">
                  <c:v>3.7864577851494219E-2</c:v>
                </c:pt>
                <c:pt idx="3672">
                  <c:v>1.9084437100464591E-2</c:v>
                </c:pt>
                <c:pt idx="3673">
                  <c:v>7.1804935494355071E-2</c:v>
                </c:pt>
                <c:pt idx="3674">
                  <c:v>3.6497660986519298E-2</c:v>
                </c:pt>
                <c:pt idx="3675">
                  <c:v>2.1640982695471656E-2</c:v>
                </c:pt>
                <c:pt idx="3676">
                  <c:v>6.132253518742159E-2</c:v>
                </c:pt>
                <c:pt idx="3677">
                  <c:v>2.0000390354846131E-2</c:v>
                </c:pt>
                <c:pt idx="3678">
                  <c:v>4.0661202299896781E-2</c:v>
                </c:pt>
                <c:pt idx="3679">
                  <c:v>4.0898358272891788E-2</c:v>
                </c:pt>
                <c:pt idx="3680">
                  <c:v>3.2452270673542838E-2</c:v>
                </c:pt>
                <c:pt idx="3681">
                  <c:v>4.2112812383495846E-2</c:v>
                </c:pt>
                <c:pt idx="3682">
                  <c:v>3.0359991308187451E-2</c:v>
                </c:pt>
                <c:pt idx="3683">
                  <c:v>1.0419122720188856E-2</c:v>
                </c:pt>
                <c:pt idx="3684">
                  <c:v>8.3038041575780097E-2</c:v>
                </c:pt>
                <c:pt idx="3685">
                  <c:v>1.0155639040423603E-2</c:v>
                </c:pt>
                <c:pt idx="3686">
                  <c:v>1.6500357728200576E-2</c:v>
                </c:pt>
                <c:pt idx="3687">
                  <c:v>6.7172980466908561E-3</c:v>
                </c:pt>
                <c:pt idx="3688">
                  <c:v>5.4954268215893665E-2</c:v>
                </c:pt>
                <c:pt idx="3689">
                  <c:v>1.4844319927814431E-2</c:v>
                </c:pt>
                <c:pt idx="3690">
                  <c:v>5.7458655457072183E-2</c:v>
                </c:pt>
                <c:pt idx="3691">
                  <c:v>4.7479473649597592E-3</c:v>
                </c:pt>
                <c:pt idx="3692">
                  <c:v>6.596361108400528E-2</c:v>
                </c:pt>
                <c:pt idx="3693">
                  <c:v>1.016110835429318E-2</c:v>
                </c:pt>
                <c:pt idx="3694">
                  <c:v>9.1375532747108856E-3</c:v>
                </c:pt>
                <c:pt idx="3695">
                  <c:v>5.4840507321905818E-2</c:v>
                </c:pt>
                <c:pt idx="3696">
                  <c:v>0</c:v>
                </c:pt>
                <c:pt idx="3697">
                  <c:v>0</c:v>
                </c:pt>
                <c:pt idx="3698">
                  <c:v>4.6690893321651994E-2</c:v>
                </c:pt>
                <c:pt idx="3699">
                  <c:v>0</c:v>
                </c:pt>
                <c:pt idx="3700">
                  <c:v>0.16321166227011918</c:v>
                </c:pt>
                <c:pt idx="3701">
                  <c:v>0.12541082993652142</c:v>
                </c:pt>
                <c:pt idx="3702">
                  <c:v>0.14136026023121151</c:v>
                </c:pt>
                <c:pt idx="3703">
                  <c:v>5.7259652995000243E-2</c:v>
                </c:pt>
                <c:pt idx="3704">
                  <c:v>0.10162400033820185</c:v>
                </c:pt>
                <c:pt idx="3705">
                  <c:v>3.0160700279953323E-2</c:v>
                </c:pt>
                <c:pt idx="3706">
                  <c:v>6.9124242352733956E-2</c:v>
                </c:pt>
                <c:pt idx="3707">
                  <c:v>8.7405813363728879E-2</c:v>
                </c:pt>
                <c:pt idx="3708">
                  <c:v>5.7943920587625097E-2</c:v>
                </c:pt>
                <c:pt idx="3709">
                  <c:v>3.654613650793026E-2</c:v>
                </c:pt>
                <c:pt idx="3710">
                  <c:v>4.5651519931613982E-2</c:v>
                </c:pt>
                <c:pt idx="3711">
                  <c:v>2.0991365955277952E-2</c:v>
                </c:pt>
                <c:pt idx="3712">
                  <c:v>1.561197473531728E-2</c:v>
                </c:pt>
                <c:pt idx="3713">
                  <c:v>8.4861401418784621E-2</c:v>
                </c:pt>
                <c:pt idx="3714">
                  <c:v>9.1709181516309579E-2</c:v>
                </c:pt>
                <c:pt idx="3715">
                  <c:v>1.9340844076126129E-2</c:v>
                </c:pt>
                <c:pt idx="3716">
                  <c:v>1.2485986371342794E-2</c:v>
                </c:pt>
                <c:pt idx="3717">
                  <c:v>1.9306636227107599E-2</c:v>
                </c:pt>
                <c:pt idx="3718">
                  <c:v>0.17640968823488157</c:v>
                </c:pt>
                <c:pt idx="3719">
                  <c:v>2.7723188771816565E-3</c:v>
                </c:pt>
                <c:pt idx="3720">
                  <c:v>3.9389478264972744E-2</c:v>
                </c:pt>
                <c:pt idx="3721">
                  <c:v>7.3323607929768331E-3</c:v>
                </c:pt>
                <c:pt idx="3722">
                  <c:v>1.8603429913285563E-2</c:v>
                </c:pt>
                <c:pt idx="3723">
                  <c:v>0.12991261919278019</c:v>
                </c:pt>
                <c:pt idx="3724">
                  <c:v>4.3907159653036709E-2</c:v>
                </c:pt>
                <c:pt idx="3725">
                  <c:v>9.4673758999744395E-2</c:v>
                </c:pt>
                <c:pt idx="3726">
                  <c:v>9.3368902895049066E-3</c:v>
                </c:pt>
                <c:pt idx="3727">
                  <c:v>6.2620617811357526E-3</c:v>
                </c:pt>
                <c:pt idx="3728">
                  <c:v>0.19678843860362727</c:v>
                </c:pt>
                <c:pt idx="3729">
                  <c:v>0</c:v>
                </c:pt>
                <c:pt idx="3730">
                  <c:v>0</c:v>
                </c:pt>
                <c:pt idx="3731">
                  <c:v>0</c:v>
                </c:pt>
                <c:pt idx="3732">
                  <c:v>3.1151955589309166E-3</c:v>
                </c:pt>
                <c:pt idx="3733">
                  <c:v>6.3251320110179532E-2</c:v>
                </c:pt>
                <c:pt idx="3734">
                  <c:v>0</c:v>
                </c:pt>
                <c:pt idx="3735">
                  <c:v>2.7881550570680869E-2</c:v>
                </c:pt>
                <c:pt idx="3736">
                  <c:v>0.10585396801112412</c:v>
                </c:pt>
                <c:pt idx="3737">
                  <c:v>0.11356174308763689</c:v>
                </c:pt>
                <c:pt idx="3738">
                  <c:v>8.0701750691424601E-2</c:v>
                </c:pt>
                <c:pt idx="3739">
                  <c:v>8.3256613223135156E-2</c:v>
                </c:pt>
                <c:pt idx="3740">
                  <c:v>5.2970518064051619E-2</c:v>
                </c:pt>
                <c:pt idx="3741">
                  <c:v>0.10744780433928447</c:v>
                </c:pt>
                <c:pt idx="3742">
                  <c:v>9.0011978718097962E-2</c:v>
                </c:pt>
                <c:pt idx="3743">
                  <c:v>0.1095286277776395</c:v>
                </c:pt>
                <c:pt idx="3744">
                  <c:v>0.12885061061905645</c:v>
                </c:pt>
                <c:pt idx="3745">
                  <c:v>9.5911650301253926E-2</c:v>
                </c:pt>
                <c:pt idx="3746">
                  <c:v>7.4824531666409011E-2</c:v>
                </c:pt>
                <c:pt idx="3747">
                  <c:v>5.5709702313325726E-2</c:v>
                </c:pt>
                <c:pt idx="3748">
                  <c:v>0.10212420142315271</c:v>
                </c:pt>
                <c:pt idx="3749">
                  <c:v>8.2231725137279943E-2</c:v>
                </c:pt>
                <c:pt idx="3750">
                  <c:v>7.6515596593149215E-2</c:v>
                </c:pt>
                <c:pt idx="3751">
                  <c:v>7.175157463789128E-2</c:v>
                </c:pt>
                <c:pt idx="3752">
                  <c:v>2.9574749997645311E-2</c:v>
                </c:pt>
                <c:pt idx="3753">
                  <c:v>6.1809129686448028E-2</c:v>
                </c:pt>
                <c:pt idx="3754">
                  <c:v>7.9889848363306926E-2</c:v>
                </c:pt>
                <c:pt idx="3755">
                  <c:v>3.0840518866939504E-2</c:v>
                </c:pt>
                <c:pt idx="3756">
                  <c:v>3.6379753909925872E-2</c:v>
                </c:pt>
                <c:pt idx="3757">
                  <c:v>5.4156419328875383E-2</c:v>
                </c:pt>
                <c:pt idx="3758">
                  <c:v>5.6765284326567911E-2</c:v>
                </c:pt>
                <c:pt idx="3759">
                  <c:v>5.5459472317871183E-2</c:v>
                </c:pt>
                <c:pt idx="3760">
                  <c:v>4.8870268104821313E-2</c:v>
                </c:pt>
                <c:pt idx="3761">
                  <c:v>5.7448731272173537E-2</c:v>
                </c:pt>
                <c:pt idx="3762">
                  <c:v>3.3626002133797184E-2</c:v>
                </c:pt>
                <c:pt idx="3763">
                  <c:v>6.0409397531062337E-2</c:v>
                </c:pt>
                <c:pt idx="3764">
                  <c:v>6.6627254093427291E-2</c:v>
                </c:pt>
                <c:pt idx="3765">
                  <c:v>6.5561519518911759E-2</c:v>
                </c:pt>
                <c:pt idx="3766">
                  <c:v>4.2081309156287605E-2</c:v>
                </c:pt>
                <c:pt idx="3767">
                  <c:v>3.848550006398388E-2</c:v>
                </c:pt>
                <c:pt idx="3768">
                  <c:v>3.9142997769654242E-2</c:v>
                </c:pt>
                <c:pt idx="3769">
                  <c:v>2.5664873937338628E-2</c:v>
                </c:pt>
                <c:pt idx="3770">
                  <c:v>6.8890240092469246E-2</c:v>
                </c:pt>
                <c:pt idx="3771">
                  <c:v>3.52454372066342E-2</c:v>
                </c:pt>
                <c:pt idx="3772">
                  <c:v>7.1714896475230105E-2</c:v>
                </c:pt>
                <c:pt idx="3773">
                  <c:v>4.4258545829102269E-3</c:v>
                </c:pt>
                <c:pt idx="3774">
                  <c:v>2.2485904775257581E-2</c:v>
                </c:pt>
                <c:pt idx="3775">
                  <c:v>8.8752892635908132E-2</c:v>
                </c:pt>
                <c:pt idx="3776">
                  <c:v>7.8476202248360383E-2</c:v>
                </c:pt>
                <c:pt idx="3777">
                  <c:v>1.7756958682636936E-2</c:v>
                </c:pt>
                <c:pt idx="3778">
                  <c:v>3.7233712531618113E-2</c:v>
                </c:pt>
                <c:pt idx="3779">
                  <c:v>5.7252878150087283E-2</c:v>
                </c:pt>
                <c:pt idx="3780">
                  <c:v>2.9486283992991136E-2</c:v>
                </c:pt>
                <c:pt idx="3781">
                  <c:v>4.156564840439092E-2</c:v>
                </c:pt>
                <c:pt idx="3782">
                  <c:v>3.5008584283080513E-3</c:v>
                </c:pt>
                <c:pt idx="3783">
                  <c:v>2.3330591521341426E-2</c:v>
                </c:pt>
                <c:pt idx="3784">
                  <c:v>4.8839040358948926E-2</c:v>
                </c:pt>
                <c:pt idx="3785">
                  <c:v>2.9875079051873032E-2</c:v>
                </c:pt>
                <c:pt idx="3786">
                  <c:v>9.6945867913754702E-3</c:v>
                </c:pt>
                <c:pt idx="3787">
                  <c:v>8.0165055806734498E-2</c:v>
                </c:pt>
                <c:pt idx="3788">
                  <c:v>6.1326614060087214E-2</c:v>
                </c:pt>
                <c:pt idx="3789">
                  <c:v>5.1758876994086545E-2</c:v>
                </c:pt>
                <c:pt idx="3790">
                  <c:v>3.0307548560652875E-2</c:v>
                </c:pt>
                <c:pt idx="3791">
                  <c:v>2.3605591741770127E-2</c:v>
                </c:pt>
                <c:pt idx="3792">
                  <c:v>2.7690709703429683E-2</c:v>
                </c:pt>
                <c:pt idx="3793">
                  <c:v>3.6837593182371453E-2</c:v>
                </c:pt>
                <c:pt idx="3794">
                  <c:v>3.9612317406192976E-2</c:v>
                </c:pt>
                <c:pt idx="3795">
                  <c:v>5.1381181874495141E-2</c:v>
                </c:pt>
                <c:pt idx="3796">
                  <c:v>5.4630641710459171E-3</c:v>
                </c:pt>
                <c:pt idx="3797">
                  <c:v>3.8849960056304145E-3</c:v>
                </c:pt>
                <c:pt idx="3798">
                  <c:v>3.3635817598883677E-2</c:v>
                </c:pt>
                <c:pt idx="3799">
                  <c:v>6.6310574124571642E-2</c:v>
                </c:pt>
                <c:pt idx="3800">
                  <c:v>3.0039266632620354E-2</c:v>
                </c:pt>
                <c:pt idx="3801">
                  <c:v>5.8326906460222983E-2</c:v>
                </c:pt>
                <c:pt idx="3802">
                  <c:v>8.3408668313969314E-2</c:v>
                </c:pt>
                <c:pt idx="3803">
                  <c:v>5.8667100000576733E-3</c:v>
                </c:pt>
                <c:pt idx="3804">
                  <c:v>5.0784319723578997E-2</c:v>
                </c:pt>
                <c:pt idx="3805">
                  <c:v>0.10427679177727589</c:v>
                </c:pt>
                <c:pt idx="3806">
                  <c:v>1.6106990709003233E-2</c:v>
                </c:pt>
                <c:pt idx="3807">
                  <c:v>2.8082994882406065E-2</c:v>
                </c:pt>
                <c:pt idx="3808">
                  <c:v>1.5958869918184071E-2</c:v>
                </c:pt>
                <c:pt idx="3809">
                  <c:v>5.9730132829290405E-2</c:v>
                </c:pt>
                <c:pt idx="3810">
                  <c:v>1.4414470257171685E-2</c:v>
                </c:pt>
                <c:pt idx="3811">
                  <c:v>3.4850127878338744E-2</c:v>
                </c:pt>
                <c:pt idx="3812">
                  <c:v>0</c:v>
                </c:pt>
                <c:pt idx="3813">
                  <c:v>6.1071842924143027E-3</c:v>
                </c:pt>
                <c:pt idx="3814">
                  <c:v>0.10592818596697007</c:v>
                </c:pt>
                <c:pt idx="3815">
                  <c:v>4.1959309486392815E-2</c:v>
                </c:pt>
                <c:pt idx="3816">
                  <c:v>2.6268870741530281E-2</c:v>
                </c:pt>
                <c:pt idx="3817">
                  <c:v>1.5903860030599737E-2</c:v>
                </c:pt>
                <c:pt idx="3818">
                  <c:v>8.8847952827768584E-2</c:v>
                </c:pt>
                <c:pt idx="3819">
                  <c:v>9.0953886519933302E-3</c:v>
                </c:pt>
                <c:pt idx="3820">
                  <c:v>0</c:v>
                </c:pt>
                <c:pt idx="3821">
                  <c:v>3.397514162131432E-2</c:v>
                </c:pt>
                <c:pt idx="3822">
                  <c:v>0</c:v>
                </c:pt>
                <c:pt idx="3823">
                  <c:v>1.3877177638788596E-2</c:v>
                </c:pt>
                <c:pt idx="3824">
                  <c:v>2.1021385035977835E-2</c:v>
                </c:pt>
                <c:pt idx="3825">
                  <c:v>5.4723894069227841E-2</c:v>
                </c:pt>
                <c:pt idx="3826">
                  <c:v>1.5137582384517012E-2</c:v>
                </c:pt>
                <c:pt idx="3827">
                  <c:v>4.5068940218078835E-2</c:v>
                </c:pt>
                <c:pt idx="3828">
                  <c:v>3.4801842998313015E-2</c:v>
                </c:pt>
                <c:pt idx="3829">
                  <c:v>0.1935640097251603</c:v>
                </c:pt>
                <c:pt idx="3830">
                  <c:v>0.10076500236734498</c:v>
                </c:pt>
                <c:pt idx="3831">
                  <c:v>2.9045060247141374E-2</c:v>
                </c:pt>
                <c:pt idx="3832">
                  <c:v>1.6472845567753192E-3</c:v>
                </c:pt>
                <c:pt idx="3833">
                  <c:v>2.2229067984363304E-2</c:v>
                </c:pt>
                <c:pt idx="3834">
                  <c:v>0</c:v>
                </c:pt>
                <c:pt idx="3835">
                  <c:v>0</c:v>
                </c:pt>
                <c:pt idx="3836">
                  <c:v>4.9367757045194471E-3</c:v>
                </c:pt>
                <c:pt idx="3837">
                  <c:v>0</c:v>
                </c:pt>
                <c:pt idx="3838">
                  <c:v>3.4464176994062345E-3</c:v>
                </c:pt>
                <c:pt idx="3839">
                  <c:v>0</c:v>
                </c:pt>
                <c:pt idx="3840">
                  <c:v>2.919312442864741E-2</c:v>
                </c:pt>
                <c:pt idx="3841">
                  <c:v>5.1898958242620585E-2</c:v>
                </c:pt>
                <c:pt idx="3842">
                  <c:v>5.3208376095234766E-2</c:v>
                </c:pt>
                <c:pt idx="3843">
                  <c:v>2.7885180580625391E-2</c:v>
                </c:pt>
                <c:pt idx="3844">
                  <c:v>3.3911284091420191E-3</c:v>
                </c:pt>
                <c:pt idx="3845">
                  <c:v>3.3732111583977265E-3</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0.13536109495701798</c:v>
                </c:pt>
                <c:pt idx="3869">
                  <c:v>0.1066082820930172</c:v>
                </c:pt>
                <c:pt idx="3870">
                  <c:v>0.13745050660158453</c:v>
                </c:pt>
                <c:pt idx="3871">
                  <c:v>6.9071077383269786E-2</c:v>
                </c:pt>
                <c:pt idx="3872">
                  <c:v>7.6106787162720235E-2</c:v>
                </c:pt>
                <c:pt idx="3873">
                  <c:v>0.16192024115965808</c:v>
                </c:pt>
                <c:pt idx="3874">
                  <c:v>7.0112563812723683E-2</c:v>
                </c:pt>
                <c:pt idx="3875">
                  <c:v>9.0013058072527463E-2</c:v>
                </c:pt>
                <c:pt idx="3876">
                  <c:v>0.13988723484211418</c:v>
                </c:pt>
                <c:pt idx="3877">
                  <c:v>0.10169966861546553</c:v>
                </c:pt>
                <c:pt idx="3878">
                  <c:v>9.0854913235130508E-2</c:v>
                </c:pt>
                <c:pt idx="3879">
                  <c:v>6.5651771289769845E-2</c:v>
                </c:pt>
                <c:pt idx="3880">
                  <c:v>9.0252538360213963E-2</c:v>
                </c:pt>
                <c:pt idx="3881">
                  <c:v>6.8363091062931258E-2</c:v>
                </c:pt>
                <c:pt idx="3882">
                  <c:v>8.808312333732371E-2</c:v>
                </c:pt>
                <c:pt idx="3883">
                  <c:v>0.2111372782141866</c:v>
                </c:pt>
                <c:pt idx="3884">
                  <c:v>8.7182834933023812E-2</c:v>
                </c:pt>
                <c:pt idx="3885">
                  <c:v>0.10647775090366329</c:v>
                </c:pt>
                <c:pt idx="3886">
                  <c:v>6.4461243612791375E-2</c:v>
                </c:pt>
                <c:pt idx="3887">
                  <c:v>4.3372432027208863E-2</c:v>
                </c:pt>
                <c:pt idx="3888">
                  <c:v>0.13745727338472136</c:v>
                </c:pt>
                <c:pt idx="3889">
                  <c:v>6.9383372638984309E-2</c:v>
                </c:pt>
                <c:pt idx="3890">
                  <c:v>7.6547928960674638E-2</c:v>
                </c:pt>
                <c:pt idx="3891">
                  <c:v>9.3686178143482346E-2</c:v>
                </c:pt>
                <c:pt idx="3892">
                  <c:v>9.8245264792726439E-2</c:v>
                </c:pt>
                <c:pt idx="3893">
                  <c:v>0.15146702890641739</c:v>
                </c:pt>
                <c:pt idx="3894">
                  <c:v>0.2917957517507912</c:v>
                </c:pt>
                <c:pt idx="3895">
                  <c:v>9.2712288497349027E-2</c:v>
                </c:pt>
                <c:pt idx="3896">
                  <c:v>6.2725455528041651E-2</c:v>
                </c:pt>
                <c:pt idx="3897">
                  <c:v>5.7942519204538301E-2</c:v>
                </c:pt>
                <c:pt idx="3898">
                  <c:v>8.5295220569935326E-2</c:v>
                </c:pt>
                <c:pt idx="3899">
                  <c:v>9.4768497523509132E-2</c:v>
                </c:pt>
                <c:pt idx="3900">
                  <c:v>8.4446502462502182E-2</c:v>
                </c:pt>
                <c:pt idx="3901">
                  <c:v>7.8720701729416476E-2</c:v>
                </c:pt>
                <c:pt idx="3902">
                  <c:v>3.9084192180630972E-2</c:v>
                </c:pt>
                <c:pt idx="3903">
                  <c:v>7.036978480320244E-2</c:v>
                </c:pt>
                <c:pt idx="3904">
                  <c:v>7.9240044563681611E-2</c:v>
                </c:pt>
                <c:pt idx="3905">
                  <c:v>0.13771387974465688</c:v>
                </c:pt>
                <c:pt idx="3906">
                  <c:v>8.4267935748589262E-2</c:v>
                </c:pt>
                <c:pt idx="3907">
                  <c:v>6.9257484499890776E-2</c:v>
                </c:pt>
                <c:pt idx="3908">
                  <c:v>7.7044272241237888E-2</c:v>
                </c:pt>
                <c:pt idx="3909">
                  <c:v>0.10850527789066444</c:v>
                </c:pt>
                <c:pt idx="3910">
                  <c:v>3.29347337859075E-2</c:v>
                </c:pt>
                <c:pt idx="3911">
                  <c:v>0.11869139518479788</c:v>
                </c:pt>
                <c:pt idx="3912">
                  <c:v>3.7983685756264429E-2</c:v>
                </c:pt>
                <c:pt idx="3913">
                  <c:v>9.4736102796590949E-2</c:v>
                </c:pt>
                <c:pt idx="3914">
                  <c:v>0</c:v>
                </c:pt>
                <c:pt idx="3915">
                  <c:v>4.17106312085741E-2</c:v>
                </c:pt>
                <c:pt idx="3916">
                  <c:v>0.16114640135371239</c:v>
                </c:pt>
                <c:pt idx="3917">
                  <c:v>0.12390932363418106</c:v>
                </c:pt>
                <c:pt idx="3918">
                  <c:v>5.4755297954467541E-2</c:v>
                </c:pt>
                <c:pt idx="3919">
                  <c:v>5.4199980660120328E-2</c:v>
                </c:pt>
                <c:pt idx="3920">
                  <c:v>6.8163976794948233E-2</c:v>
                </c:pt>
                <c:pt idx="3921">
                  <c:v>1.8123397873786695E-2</c:v>
                </c:pt>
                <c:pt idx="3922">
                  <c:v>7.3792677456933964E-2</c:v>
                </c:pt>
                <c:pt idx="3923">
                  <c:v>4.3983069993845492E-2</c:v>
                </c:pt>
                <c:pt idx="3924">
                  <c:v>7.8759165635913786E-2</c:v>
                </c:pt>
                <c:pt idx="3925">
                  <c:v>5.3548529408189105E-2</c:v>
                </c:pt>
                <c:pt idx="3926">
                  <c:v>1.884806974937514E-2</c:v>
                </c:pt>
                <c:pt idx="3927">
                  <c:v>9.9656786312968482E-2</c:v>
                </c:pt>
                <c:pt idx="3928">
                  <c:v>4.2680972796052763E-2</c:v>
                </c:pt>
                <c:pt idx="3929">
                  <c:v>0.10477072013594591</c:v>
                </c:pt>
                <c:pt idx="3930">
                  <c:v>0.11488176569858166</c:v>
                </c:pt>
                <c:pt idx="3931">
                  <c:v>4.3092303608220472E-2</c:v>
                </c:pt>
                <c:pt idx="3932">
                  <c:v>0.10985020209752894</c:v>
                </c:pt>
                <c:pt idx="3933">
                  <c:v>4.0548101887593946E-2</c:v>
                </c:pt>
                <c:pt idx="3934">
                  <c:v>3.5257893289579845E-2</c:v>
                </c:pt>
                <c:pt idx="3935">
                  <c:v>4.2185421878646268E-2</c:v>
                </c:pt>
                <c:pt idx="3936">
                  <c:v>7.6760321969989387E-2</c:v>
                </c:pt>
                <c:pt idx="3937">
                  <c:v>5.0996554926707405E-2</c:v>
                </c:pt>
                <c:pt idx="3938">
                  <c:v>4.4707889355635633E-2</c:v>
                </c:pt>
                <c:pt idx="3939">
                  <c:v>1.4371457892217832E-2</c:v>
                </c:pt>
                <c:pt idx="3940">
                  <c:v>7.1388412411428126E-2</c:v>
                </c:pt>
                <c:pt idx="3941">
                  <c:v>6.1871476635752209E-2</c:v>
                </c:pt>
                <c:pt idx="3942">
                  <c:v>1.6751752713752732E-2</c:v>
                </c:pt>
                <c:pt idx="3943">
                  <c:v>4.5482078591765673E-2</c:v>
                </c:pt>
                <c:pt idx="3944">
                  <c:v>3.719250381377226E-2</c:v>
                </c:pt>
                <c:pt idx="3945">
                  <c:v>5.316078371534505E-2</c:v>
                </c:pt>
                <c:pt idx="3946">
                  <c:v>0.17382323723201487</c:v>
                </c:pt>
                <c:pt idx="3947">
                  <c:v>7.7497998207307628E-2</c:v>
                </c:pt>
                <c:pt idx="3948">
                  <c:v>6.6678776459467737E-2</c:v>
                </c:pt>
                <c:pt idx="3949">
                  <c:v>6.499858324715091E-2</c:v>
                </c:pt>
                <c:pt idx="3950">
                  <c:v>5.9897079989123858E-2</c:v>
                </c:pt>
                <c:pt idx="3951">
                  <c:v>0.1383296580733363</c:v>
                </c:pt>
                <c:pt idx="3952">
                  <c:v>4.8431630801886394E-2</c:v>
                </c:pt>
                <c:pt idx="3953">
                  <c:v>6.4182430678435431E-2</c:v>
                </c:pt>
                <c:pt idx="3954">
                  <c:v>2.4722955994205154E-2</c:v>
                </c:pt>
                <c:pt idx="3955">
                  <c:v>3.3495081726183429E-2</c:v>
                </c:pt>
                <c:pt idx="3956">
                  <c:v>0</c:v>
                </c:pt>
                <c:pt idx="3957">
                  <c:v>0.13987710063277781</c:v>
                </c:pt>
                <c:pt idx="3958">
                  <c:v>3.9093152390437647E-2</c:v>
                </c:pt>
                <c:pt idx="3959">
                  <c:v>9.5505068824938033E-2</c:v>
                </c:pt>
                <c:pt idx="3960">
                  <c:v>4.1684274140884048E-2</c:v>
                </c:pt>
                <c:pt idx="3961">
                  <c:v>0.22345238509092202</c:v>
                </c:pt>
                <c:pt idx="3962">
                  <c:v>7.2849591858708873E-2</c:v>
                </c:pt>
                <c:pt idx="3963">
                  <c:v>3.7197683820189065E-2</c:v>
                </c:pt>
                <c:pt idx="3964">
                  <c:v>5.4641088736696708E-2</c:v>
                </c:pt>
                <c:pt idx="3965">
                  <c:v>2.9198651179331958E-2</c:v>
                </c:pt>
                <c:pt idx="3966">
                  <c:v>4.8472402835605721E-2</c:v>
                </c:pt>
                <c:pt idx="3967">
                  <c:v>8.0230250314019647E-2</c:v>
                </c:pt>
                <c:pt idx="3968">
                  <c:v>3.3209571250731984E-2</c:v>
                </c:pt>
                <c:pt idx="3969">
                  <c:v>0.29064880052801056</c:v>
                </c:pt>
                <c:pt idx="3970">
                  <c:v>6.48514126568418E-2</c:v>
                </c:pt>
                <c:pt idx="3971">
                  <c:v>3.5057148352457657E-2</c:v>
                </c:pt>
                <c:pt idx="3972">
                  <c:v>9.2771495025992023E-2</c:v>
                </c:pt>
                <c:pt idx="3973">
                  <c:v>0.12615340955266552</c:v>
                </c:pt>
                <c:pt idx="3974">
                  <c:v>8.3483549168715809E-2</c:v>
                </c:pt>
                <c:pt idx="3975">
                  <c:v>0.12409303705548813</c:v>
                </c:pt>
                <c:pt idx="3976">
                  <c:v>8.4578108927208073E-2</c:v>
                </c:pt>
                <c:pt idx="3977">
                  <c:v>2.8735035273488752E-2</c:v>
                </c:pt>
                <c:pt idx="3978">
                  <c:v>8.2468282851706487E-3</c:v>
                </c:pt>
                <c:pt idx="3979">
                  <c:v>2.8225554148713417E-2</c:v>
                </c:pt>
                <c:pt idx="3980">
                  <c:v>2.6278833320224071E-2</c:v>
                </c:pt>
                <c:pt idx="3981">
                  <c:v>1.8124149966360581E-2</c:v>
                </c:pt>
                <c:pt idx="3982">
                  <c:v>9.2793380832882688E-2</c:v>
                </c:pt>
                <c:pt idx="3983">
                  <c:v>4.4548173545368774E-2</c:v>
                </c:pt>
                <c:pt idx="3984">
                  <c:v>5.5612738397848527E-2</c:v>
                </c:pt>
                <c:pt idx="3985">
                  <c:v>0</c:v>
                </c:pt>
                <c:pt idx="3986">
                  <c:v>3.0556583460209175E-2</c:v>
                </c:pt>
                <c:pt idx="3987">
                  <c:v>0.1181606160014923</c:v>
                </c:pt>
                <c:pt idx="3988">
                  <c:v>9.4018831973647798E-2</c:v>
                </c:pt>
                <c:pt idx="3989">
                  <c:v>6.6893339795892959E-2</c:v>
                </c:pt>
                <c:pt idx="3990">
                  <c:v>4.901515196282924E-2</c:v>
                </c:pt>
                <c:pt idx="3991">
                  <c:v>2.4819418450719444E-2</c:v>
                </c:pt>
                <c:pt idx="3992">
                  <c:v>0.11649646762323618</c:v>
                </c:pt>
                <c:pt idx="3993">
                  <c:v>4.8475410948182751E-2</c:v>
                </c:pt>
                <c:pt idx="3994">
                  <c:v>0.20166211049815408</c:v>
                </c:pt>
                <c:pt idx="3995">
                  <c:v>2.2334533490634412E-3</c:v>
                </c:pt>
                <c:pt idx="3996">
                  <c:v>5.8255724505476669E-2</c:v>
                </c:pt>
                <c:pt idx="3997">
                  <c:v>1.9561465048122506E-2</c:v>
                </c:pt>
                <c:pt idx="3998">
                  <c:v>5.6353551486096332E-2</c:v>
                </c:pt>
                <c:pt idx="3999">
                  <c:v>7.6942470274569796E-2</c:v>
                </c:pt>
                <c:pt idx="4000">
                  <c:v>4.2312196709659355E-2</c:v>
                </c:pt>
                <c:pt idx="4001">
                  <c:v>7.3624204154369433E-2</c:v>
                </c:pt>
                <c:pt idx="4002">
                  <c:v>0.15387475796773764</c:v>
                </c:pt>
                <c:pt idx="4003">
                  <c:v>2.3855283996410126E-2</c:v>
                </c:pt>
                <c:pt idx="4004">
                  <c:v>4.7112995844856842E-2</c:v>
                </c:pt>
                <c:pt idx="4005">
                  <c:v>6.1460781372175588E-2</c:v>
                </c:pt>
                <c:pt idx="4006">
                  <c:v>7.4989129200817461E-2</c:v>
                </c:pt>
                <c:pt idx="4007">
                  <c:v>0.11701253392120081</c:v>
                </c:pt>
                <c:pt idx="4008">
                  <c:v>0.11343607181191817</c:v>
                </c:pt>
                <c:pt idx="4009">
                  <c:v>3.7800971228316826E-2</c:v>
                </c:pt>
                <c:pt idx="4010">
                  <c:v>3.2054381221812145E-2</c:v>
                </c:pt>
                <c:pt idx="4011">
                  <c:v>4.5051248263380916E-2</c:v>
                </c:pt>
                <c:pt idx="4012">
                  <c:v>4.6420692309672829E-2</c:v>
                </c:pt>
                <c:pt idx="4013">
                  <c:v>5.0708791395197794E-2</c:v>
                </c:pt>
                <c:pt idx="4014">
                  <c:v>7.9407050516643873E-2</c:v>
                </c:pt>
                <c:pt idx="4015">
                  <c:v>3.4424542145921722E-2</c:v>
                </c:pt>
                <c:pt idx="4016">
                  <c:v>9.4772084512698807E-2</c:v>
                </c:pt>
                <c:pt idx="4017">
                  <c:v>5.5374109551468487E-2</c:v>
                </c:pt>
                <c:pt idx="4018">
                  <c:v>3.1813866150574688E-2</c:v>
                </c:pt>
                <c:pt idx="4019">
                  <c:v>5.6830902786134896E-2</c:v>
                </c:pt>
                <c:pt idx="4020">
                  <c:v>5.6827557004191065E-2</c:v>
                </c:pt>
                <c:pt idx="4021">
                  <c:v>1.086409512068931E-2</c:v>
                </c:pt>
                <c:pt idx="4022">
                  <c:v>0.10309792400891349</c:v>
                </c:pt>
                <c:pt idx="4023">
                  <c:v>9.4887360166274748E-2</c:v>
                </c:pt>
                <c:pt idx="4024">
                  <c:v>1.6817423116854968E-2</c:v>
                </c:pt>
                <c:pt idx="4025">
                  <c:v>8.3835713331835704E-3</c:v>
                </c:pt>
                <c:pt idx="4026">
                  <c:v>1.3858547373532426E-2</c:v>
                </c:pt>
                <c:pt idx="4027">
                  <c:v>1.9707800812330811E-2</c:v>
                </c:pt>
                <c:pt idx="4028">
                  <c:v>3.8319496896449201E-2</c:v>
                </c:pt>
                <c:pt idx="4029">
                  <c:v>0.11850815861552255</c:v>
                </c:pt>
                <c:pt idx="4030">
                  <c:v>2.3137380334831037E-2</c:v>
                </c:pt>
                <c:pt idx="4031">
                  <c:v>7.8024271819122082E-2</c:v>
                </c:pt>
                <c:pt idx="4032">
                  <c:v>7.2971005111210796E-2</c:v>
                </c:pt>
                <c:pt idx="4033">
                  <c:v>1.9066899857524966E-2</c:v>
                </c:pt>
                <c:pt idx="4034">
                  <c:v>1.4948619364047566E-2</c:v>
                </c:pt>
                <c:pt idx="4035">
                  <c:v>0</c:v>
                </c:pt>
                <c:pt idx="4036">
                  <c:v>0</c:v>
                </c:pt>
                <c:pt idx="4037">
                  <c:v>9.1583825880854453E-2</c:v>
                </c:pt>
                <c:pt idx="4038">
                  <c:v>4.2719196247596569E-2</c:v>
                </c:pt>
                <c:pt idx="4039">
                  <c:v>0</c:v>
                </c:pt>
                <c:pt idx="4040">
                  <c:v>0.10191813626938195</c:v>
                </c:pt>
                <c:pt idx="4041">
                  <c:v>8.9196784232867254E-2</c:v>
                </c:pt>
                <c:pt idx="4042">
                  <c:v>4.401213062045306E-2</c:v>
                </c:pt>
                <c:pt idx="4043">
                  <c:v>8.3832854315381344E-2</c:v>
                </c:pt>
                <c:pt idx="4044">
                  <c:v>4.7860836889281333E-2</c:v>
                </c:pt>
                <c:pt idx="4045">
                  <c:v>3.4662427650521188E-2</c:v>
                </c:pt>
                <c:pt idx="4046">
                  <c:v>9.3525452961343181E-2</c:v>
                </c:pt>
                <c:pt idx="4047">
                  <c:v>1.1805052020613993E-2</c:v>
                </c:pt>
                <c:pt idx="4048">
                  <c:v>7.6669411950166633E-2</c:v>
                </c:pt>
                <c:pt idx="4049">
                  <c:v>0.16227010197517733</c:v>
                </c:pt>
                <c:pt idx="4050">
                  <c:v>2.0763887801618197E-2</c:v>
                </c:pt>
                <c:pt idx="4051">
                  <c:v>0</c:v>
                </c:pt>
                <c:pt idx="4052">
                  <c:v>1.2659947488415035E-2</c:v>
                </c:pt>
                <c:pt idx="4053">
                  <c:v>7.4274524087352134E-3</c:v>
                </c:pt>
                <c:pt idx="4054">
                  <c:v>0</c:v>
                </c:pt>
                <c:pt idx="4055">
                  <c:v>5.3048771016586671E-2</c:v>
                </c:pt>
                <c:pt idx="4056">
                  <c:v>8.1860452631004055E-2</c:v>
                </c:pt>
                <c:pt idx="4057">
                  <c:v>4.8743809797081705E-2</c:v>
                </c:pt>
                <c:pt idx="4058">
                  <c:v>2.1092852860442601E-2</c:v>
                </c:pt>
                <c:pt idx="4059">
                  <c:v>6.3331557237606528E-2</c:v>
                </c:pt>
                <c:pt idx="4060">
                  <c:v>4.9624596531862575E-2</c:v>
                </c:pt>
                <c:pt idx="4061">
                  <c:v>1.2573152316626146E-3</c:v>
                </c:pt>
                <c:pt idx="4062">
                  <c:v>1.1486490725652887E-3</c:v>
                </c:pt>
                <c:pt idx="4063">
                  <c:v>2.6189786747862209E-3</c:v>
                </c:pt>
                <c:pt idx="4064">
                  <c:v>3.0015857488993491E-2</c:v>
                </c:pt>
                <c:pt idx="4065">
                  <c:v>9.9144321603836794E-3</c:v>
                </c:pt>
                <c:pt idx="4066">
                  <c:v>0</c:v>
                </c:pt>
                <c:pt idx="4067">
                  <c:v>3.415843835674115E-2</c:v>
                </c:pt>
                <c:pt idx="4068">
                  <c:v>5.8961130977683185E-2</c:v>
                </c:pt>
                <c:pt idx="4069">
                  <c:v>0</c:v>
                </c:pt>
                <c:pt idx="4070">
                  <c:v>5.0432793402300002E-2</c:v>
                </c:pt>
                <c:pt idx="4071">
                  <c:v>6.966447852297275E-3</c:v>
                </c:pt>
                <c:pt idx="4072">
                  <c:v>0.13961575033321372</c:v>
                </c:pt>
                <c:pt idx="4073">
                  <c:v>1.0425352712767788E-2</c:v>
                </c:pt>
                <c:pt idx="4074">
                  <c:v>3.907854001411859E-2</c:v>
                </c:pt>
                <c:pt idx="4075">
                  <c:v>0</c:v>
                </c:pt>
                <c:pt idx="4076">
                  <c:v>4.3588086642435964E-2</c:v>
                </c:pt>
                <c:pt idx="4077">
                  <c:v>4.6045100136957173E-2</c:v>
                </c:pt>
                <c:pt idx="4078">
                  <c:v>1.7348502752057904E-2</c:v>
                </c:pt>
                <c:pt idx="4079">
                  <c:v>2.017535409640614E-2</c:v>
                </c:pt>
                <c:pt idx="4080">
                  <c:v>6.8238237248977596E-3</c:v>
                </c:pt>
                <c:pt idx="4081">
                  <c:v>0</c:v>
                </c:pt>
                <c:pt idx="4082">
                  <c:v>4.4308862099953772E-2</c:v>
                </c:pt>
                <c:pt idx="4083">
                  <c:v>7.9613849409758686E-3</c:v>
                </c:pt>
                <c:pt idx="4084">
                  <c:v>2.3908972996973255E-2</c:v>
                </c:pt>
                <c:pt idx="4085">
                  <c:v>1.106092785195667E-2</c:v>
                </c:pt>
                <c:pt idx="4086">
                  <c:v>4.1314416599295689E-2</c:v>
                </c:pt>
                <c:pt idx="4087">
                  <c:v>3.400678562077819E-3</c:v>
                </c:pt>
                <c:pt idx="4088">
                  <c:v>3.9861466191081774E-2</c:v>
                </c:pt>
                <c:pt idx="4089">
                  <c:v>2.094339678317414E-2</c:v>
                </c:pt>
                <c:pt idx="4090">
                  <c:v>5.3267737928417547E-2</c:v>
                </c:pt>
                <c:pt idx="4091">
                  <c:v>1.8002166113229578E-2</c:v>
                </c:pt>
                <c:pt idx="4092">
                  <c:v>7.2870029010124182E-2</c:v>
                </c:pt>
                <c:pt idx="4093">
                  <c:v>8.3778428026171081E-3</c:v>
                </c:pt>
                <c:pt idx="4094">
                  <c:v>1.7649459761329034E-2</c:v>
                </c:pt>
                <c:pt idx="4095">
                  <c:v>2.21286944110477E-3</c:v>
                </c:pt>
                <c:pt idx="4096">
                  <c:v>0</c:v>
                </c:pt>
                <c:pt idx="4097">
                  <c:v>2.1479350044181222E-3</c:v>
                </c:pt>
                <c:pt idx="4098">
                  <c:v>3.1705717600906236E-2</c:v>
                </c:pt>
                <c:pt idx="4099">
                  <c:v>1.3124233022289822E-2</c:v>
                </c:pt>
                <c:pt idx="4100">
                  <c:v>8.1223315771609017E-2</c:v>
                </c:pt>
                <c:pt idx="4101">
                  <c:v>1.7092924248400143E-2</c:v>
                </c:pt>
                <c:pt idx="4102">
                  <c:v>4.5087136656992932E-2</c:v>
                </c:pt>
                <c:pt idx="4103">
                  <c:v>1.5697406779649481E-2</c:v>
                </c:pt>
                <c:pt idx="4104">
                  <c:v>5.0495022687530478E-2</c:v>
                </c:pt>
                <c:pt idx="4105">
                  <c:v>3.0077834248334323E-3</c:v>
                </c:pt>
                <c:pt idx="4106">
                  <c:v>4.8679306884295004E-3</c:v>
                </c:pt>
                <c:pt idx="4107">
                  <c:v>4.2117466784034607E-2</c:v>
                </c:pt>
                <c:pt idx="4108">
                  <c:v>2.486080735384244E-2</c:v>
                </c:pt>
                <c:pt idx="4109">
                  <c:v>2.5779864827970345E-2</c:v>
                </c:pt>
                <c:pt idx="4110">
                  <c:v>2.4967292340322245E-2</c:v>
                </c:pt>
                <c:pt idx="4111">
                  <c:v>6.8444204043388801E-2</c:v>
                </c:pt>
                <c:pt idx="4112">
                  <c:v>5.0909952100043121E-2</c:v>
                </c:pt>
                <c:pt idx="4113">
                  <c:v>2.0234839023700602E-2</c:v>
                </c:pt>
                <c:pt idx="4114">
                  <c:v>4.6186190529456495E-2</c:v>
                </c:pt>
                <c:pt idx="4115">
                  <c:v>1.1831496595355095E-2</c:v>
                </c:pt>
                <c:pt idx="4116">
                  <c:v>3.6862370373130782E-3</c:v>
                </c:pt>
                <c:pt idx="4117">
                  <c:v>1.0771355053851073E-2</c:v>
                </c:pt>
                <c:pt idx="4118">
                  <c:v>4.3951460753266502E-3</c:v>
                </c:pt>
                <c:pt idx="4119">
                  <c:v>5.023367844396498E-3</c:v>
                </c:pt>
                <c:pt idx="4120">
                  <c:v>3.2970811397918798E-3</c:v>
                </c:pt>
                <c:pt idx="4121">
                  <c:v>0</c:v>
                </c:pt>
                <c:pt idx="4122">
                  <c:v>0.10707619750387332</c:v>
                </c:pt>
                <c:pt idx="4123">
                  <c:v>0</c:v>
                </c:pt>
                <c:pt idx="4124">
                  <c:v>3.3292812194636978E-2</c:v>
                </c:pt>
                <c:pt idx="4125">
                  <c:v>1.615914805931784E-2</c:v>
                </c:pt>
                <c:pt idx="4126">
                  <c:v>7.9781012634472237E-4</c:v>
                </c:pt>
                <c:pt idx="4127">
                  <c:v>2.1831280439723488E-2</c:v>
                </c:pt>
                <c:pt idx="4128">
                  <c:v>4.1414657660711729E-2</c:v>
                </c:pt>
                <c:pt idx="4129">
                  <c:v>4.2138545973693153E-2</c:v>
                </c:pt>
                <c:pt idx="4130">
                  <c:v>0</c:v>
                </c:pt>
                <c:pt idx="4131">
                  <c:v>2.2453896322253142E-3</c:v>
                </c:pt>
                <c:pt idx="4132">
                  <c:v>2.0239026785188186E-3</c:v>
                </c:pt>
                <c:pt idx="4133">
                  <c:v>0</c:v>
                </c:pt>
                <c:pt idx="4134">
                  <c:v>4.3165062922095099E-2</c:v>
                </c:pt>
                <c:pt idx="4135">
                  <c:v>4.4706800450502016E-2</c:v>
                </c:pt>
                <c:pt idx="4136">
                  <c:v>2.7859121726405589E-2</c:v>
                </c:pt>
                <c:pt idx="4137">
                  <c:v>0</c:v>
                </c:pt>
                <c:pt idx="4138">
                  <c:v>3.0401585564532319E-4</c:v>
                </c:pt>
                <c:pt idx="4139">
                  <c:v>3.0980960465770702E-3</c:v>
                </c:pt>
                <c:pt idx="4140">
                  <c:v>0</c:v>
                </c:pt>
                <c:pt idx="4141">
                  <c:v>4.9064673254737512E-2</c:v>
                </c:pt>
                <c:pt idx="4142">
                  <c:v>9.3650680768607719E-3</c:v>
                </c:pt>
                <c:pt idx="4143">
                  <c:v>5.1407335900299334E-2</c:v>
                </c:pt>
                <c:pt idx="4144">
                  <c:v>0</c:v>
                </c:pt>
                <c:pt idx="4145">
                  <c:v>7.9371129330014556E-2</c:v>
                </c:pt>
                <c:pt idx="4146">
                  <c:v>2.7505437075217687E-2</c:v>
                </c:pt>
                <c:pt idx="4147">
                  <c:v>0</c:v>
                </c:pt>
                <c:pt idx="4148">
                  <c:v>7.6459482949411406E-2</c:v>
                </c:pt>
                <c:pt idx="4149">
                  <c:v>0</c:v>
                </c:pt>
                <c:pt idx="4150">
                  <c:v>6.883011333925404E-2</c:v>
                </c:pt>
                <c:pt idx="4151">
                  <c:v>9.7984031175467612E-3</c:v>
                </c:pt>
                <c:pt idx="4152">
                  <c:v>0</c:v>
                </c:pt>
                <c:pt idx="4153">
                  <c:v>1.6212499978728201E-2</c:v>
                </c:pt>
                <c:pt idx="4154">
                  <c:v>7.9007393040066987E-3</c:v>
                </c:pt>
                <c:pt idx="4155">
                  <c:v>1.0097229728268653E-2</c:v>
                </c:pt>
                <c:pt idx="4156">
                  <c:v>5.1468696916164069E-2</c:v>
                </c:pt>
                <c:pt idx="4157">
                  <c:v>1.7282352975063309E-2</c:v>
                </c:pt>
                <c:pt idx="4158">
                  <c:v>7.9565929084184805E-2</c:v>
                </c:pt>
                <c:pt idx="4159">
                  <c:v>0</c:v>
                </c:pt>
                <c:pt idx="4160">
                  <c:v>3.8106079762118772E-2</c:v>
                </c:pt>
                <c:pt idx="4161">
                  <c:v>0</c:v>
                </c:pt>
                <c:pt idx="4162">
                  <c:v>1.8679490709165636E-2</c:v>
                </c:pt>
                <c:pt idx="4163">
                  <c:v>0</c:v>
                </c:pt>
                <c:pt idx="4164">
                  <c:v>2.9160968294461576E-3</c:v>
                </c:pt>
                <c:pt idx="4165">
                  <c:v>1.59447196146415E-2</c:v>
                </c:pt>
                <c:pt idx="4166">
                  <c:v>2.5888595668929315E-2</c:v>
                </c:pt>
                <c:pt idx="4167">
                  <c:v>8.2107628874715788E-3</c:v>
                </c:pt>
                <c:pt idx="4168">
                  <c:v>4.929055007462535E-2</c:v>
                </c:pt>
                <c:pt idx="4169">
                  <c:v>4.3066781253435216E-2</c:v>
                </c:pt>
                <c:pt idx="4170">
                  <c:v>0</c:v>
                </c:pt>
                <c:pt idx="4171">
                  <c:v>0</c:v>
                </c:pt>
                <c:pt idx="4172">
                  <c:v>0</c:v>
                </c:pt>
                <c:pt idx="4173">
                  <c:v>0</c:v>
                </c:pt>
                <c:pt idx="4174">
                  <c:v>1.3258552130673396E-2</c:v>
                </c:pt>
                <c:pt idx="4175">
                  <c:v>2.4679674886976088E-2</c:v>
                </c:pt>
                <c:pt idx="4176">
                  <c:v>3.9774338546126331E-2</c:v>
                </c:pt>
                <c:pt idx="4177">
                  <c:v>7.8974351555705091E-3</c:v>
                </c:pt>
                <c:pt idx="4178">
                  <c:v>0.33583444303885368</c:v>
                </c:pt>
                <c:pt idx="4179">
                  <c:v>0</c:v>
                </c:pt>
                <c:pt idx="4180">
                  <c:v>1.8592300399632444E-3</c:v>
                </c:pt>
                <c:pt idx="4181">
                  <c:v>0</c:v>
                </c:pt>
                <c:pt idx="4182">
                  <c:v>0</c:v>
                </c:pt>
                <c:pt idx="4183">
                  <c:v>0</c:v>
                </c:pt>
                <c:pt idx="4184">
                  <c:v>0</c:v>
                </c:pt>
                <c:pt idx="4185">
                  <c:v>5.8170172363356976E-2</c:v>
                </c:pt>
                <c:pt idx="4186">
                  <c:v>0</c:v>
                </c:pt>
                <c:pt idx="4187">
                  <c:v>5.6585133037869828E-2</c:v>
                </c:pt>
                <c:pt idx="4188">
                  <c:v>2.6098167559237773E-2</c:v>
                </c:pt>
                <c:pt idx="4189">
                  <c:v>0</c:v>
                </c:pt>
                <c:pt idx="4190">
                  <c:v>0</c:v>
                </c:pt>
                <c:pt idx="4191">
                  <c:v>0</c:v>
                </c:pt>
                <c:pt idx="4192">
                  <c:v>3.1570478070670371E-2</c:v>
                </c:pt>
                <c:pt idx="4193">
                  <c:v>1.0322013070687142E-3</c:v>
                </c:pt>
                <c:pt idx="4194">
                  <c:v>1.2230028623471223E-2</c:v>
                </c:pt>
                <c:pt idx="4195">
                  <c:v>1.2828446376362046E-2</c:v>
                </c:pt>
                <c:pt idx="4196">
                  <c:v>0</c:v>
                </c:pt>
                <c:pt idx="4197">
                  <c:v>0</c:v>
                </c:pt>
                <c:pt idx="4198">
                  <c:v>0</c:v>
                </c:pt>
                <c:pt idx="4199">
                  <c:v>0</c:v>
                </c:pt>
                <c:pt idx="4200">
                  <c:v>3.5123671170981252E-3</c:v>
                </c:pt>
                <c:pt idx="4201">
                  <c:v>0</c:v>
                </c:pt>
                <c:pt idx="4202">
                  <c:v>7.7944128136067103E-3</c:v>
                </c:pt>
                <c:pt idx="4203">
                  <c:v>0</c:v>
                </c:pt>
                <c:pt idx="4204">
                  <c:v>0</c:v>
                </c:pt>
                <c:pt idx="4205">
                  <c:v>0</c:v>
                </c:pt>
                <c:pt idx="4206">
                  <c:v>1.6168306624277928E-3</c:v>
                </c:pt>
                <c:pt idx="4207">
                  <c:v>0.40951498751864968</c:v>
                </c:pt>
                <c:pt idx="4208">
                  <c:v>0</c:v>
                </c:pt>
                <c:pt idx="4209">
                  <c:v>0</c:v>
                </c:pt>
                <c:pt idx="4210">
                  <c:v>0</c:v>
                </c:pt>
                <c:pt idx="4211">
                  <c:v>0</c:v>
                </c:pt>
                <c:pt idx="4212">
                  <c:v>0</c:v>
                </c:pt>
                <c:pt idx="4213">
                  <c:v>0</c:v>
                </c:pt>
                <c:pt idx="4214">
                  <c:v>5.6243441887713019E-2</c:v>
                </c:pt>
                <c:pt idx="4215">
                  <c:v>0</c:v>
                </c:pt>
                <c:pt idx="4216">
                  <c:v>0</c:v>
                </c:pt>
                <c:pt idx="4217">
                  <c:v>0</c:v>
                </c:pt>
                <c:pt idx="4218">
                  <c:v>0.8640379511146139</c:v>
                </c:pt>
                <c:pt idx="4219">
                  <c:v>0</c:v>
                </c:pt>
                <c:pt idx="4220">
                  <c:v>4.3843348451174879E-2</c:v>
                </c:pt>
                <c:pt idx="4221">
                  <c:v>2.37928571524052E-2</c:v>
                </c:pt>
                <c:pt idx="4222">
                  <c:v>0</c:v>
                </c:pt>
                <c:pt idx="4223">
                  <c:v>0</c:v>
                </c:pt>
                <c:pt idx="4224">
                  <c:v>0</c:v>
                </c:pt>
                <c:pt idx="4225">
                  <c:v>0.2398534422137284</c:v>
                </c:pt>
                <c:pt idx="4226">
                  <c:v>0</c:v>
                </c:pt>
                <c:pt idx="4227">
                  <c:v>0</c:v>
                </c:pt>
                <c:pt idx="4228">
                  <c:v>0</c:v>
                </c:pt>
                <c:pt idx="4229">
                  <c:v>0</c:v>
                </c:pt>
                <c:pt idx="4230">
                  <c:v>6.6348523688533834E-2</c:v>
                </c:pt>
                <c:pt idx="4231">
                  <c:v>0</c:v>
                </c:pt>
                <c:pt idx="4232">
                  <c:v>0</c:v>
                </c:pt>
                <c:pt idx="4233">
                  <c:v>2.8604683198950598E-2</c:v>
                </c:pt>
                <c:pt idx="4234">
                  <c:v>0</c:v>
                </c:pt>
                <c:pt idx="4235">
                  <c:v>0</c:v>
                </c:pt>
                <c:pt idx="4236">
                  <c:v>0</c:v>
                </c:pt>
                <c:pt idx="4237">
                  <c:v>0.23934750696685825</c:v>
                </c:pt>
                <c:pt idx="4238">
                  <c:v>0</c:v>
                </c:pt>
                <c:pt idx="4239">
                  <c:v>0</c:v>
                </c:pt>
                <c:pt idx="4240">
                  <c:v>8.186455139429849E-2</c:v>
                </c:pt>
                <c:pt idx="4241">
                  <c:v>0</c:v>
                </c:pt>
                <c:pt idx="4242">
                  <c:v>7.910953115865127E-2</c:v>
                </c:pt>
                <c:pt idx="4243">
                  <c:v>0</c:v>
                </c:pt>
                <c:pt idx="4244">
                  <c:v>0</c:v>
                </c:pt>
                <c:pt idx="4245">
                  <c:v>0</c:v>
                </c:pt>
                <c:pt idx="4246">
                  <c:v>4.0162981253139773E-2</c:v>
                </c:pt>
                <c:pt idx="4247">
                  <c:v>0</c:v>
                </c:pt>
                <c:pt idx="4248">
                  <c:v>0</c:v>
                </c:pt>
                <c:pt idx="4249">
                  <c:v>0</c:v>
                </c:pt>
                <c:pt idx="4250">
                  <c:v>0</c:v>
                </c:pt>
                <c:pt idx="4251">
                  <c:v>0</c:v>
                </c:pt>
                <c:pt idx="4252">
                  <c:v>0</c:v>
                </c:pt>
                <c:pt idx="4253">
                  <c:v>0</c:v>
                </c:pt>
                <c:pt idx="4254">
                  <c:v>0</c:v>
                </c:pt>
                <c:pt idx="4255">
                  <c:v>0</c:v>
                </c:pt>
                <c:pt idx="4256">
                  <c:v>3.8099950727744081E-2</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7.8010010528258955E-2</c:v>
                </c:pt>
                <c:pt idx="4284">
                  <c:v>0.14607124759902446</c:v>
                </c:pt>
                <c:pt idx="4285">
                  <c:v>0.12532145911611803</c:v>
                </c:pt>
                <c:pt idx="4286">
                  <c:v>0.15396821290976814</c:v>
                </c:pt>
                <c:pt idx="4287">
                  <c:v>0.2352340469468106</c:v>
                </c:pt>
                <c:pt idx="4288">
                  <c:v>4.8882503258821153E-2</c:v>
                </c:pt>
                <c:pt idx="4289">
                  <c:v>6.8066794207125025E-2</c:v>
                </c:pt>
                <c:pt idx="4290">
                  <c:v>0.16107201821256412</c:v>
                </c:pt>
                <c:pt idx="4291">
                  <c:v>0.18795467872555682</c:v>
                </c:pt>
                <c:pt idx="4292">
                  <c:v>6.8982122429887438E-2</c:v>
                </c:pt>
                <c:pt idx="4293">
                  <c:v>7.574283301340301E-2</c:v>
                </c:pt>
                <c:pt idx="4294">
                  <c:v>0.10751365190614515</c:v>
                </c:pt>
                <c:pt idx="4295">
                  <c:v>0.10757031943770867</c:v>
                </c:pt>
                <c:pt idx="4296">
                  <c:v>4.6672410146039622E-2</c:v>
                </c:pt>
                <c:pt idx="4297">
                  <c:v>4.400939581717378E-2</c:v>
                </c:pt>
                <c:pt idx="4298">
                  <c:v>5.5363507039587034E-2</c:v>
                </c:pt>
                <c:pt idx="4299">
                  <c:v>4.0117522869115629E-2</c:v>
                </c:pt>
                <c:pt idx="4300">
                  <c:v>0.12453393017208847</c:v>
                </c:pt>
                <c:pt idx="4301">
                  <c:v>3.4343156057072943E-2</c:v>
                </c:pt>
                <c:pt idx="4302">
                  <c:v>7.0281261991276822E-2</c:v>
                </c:pt>
                <c:pt idx="4303">
                  <c:v>3.1861079483297305E-2</c:v>
                </c:pt>
                <c:pt idx="4304">
                  <c:v>2.7949380246480082E-2</c:v>
                </c:pt>
                <c:pt idx="4305">
                  <c:v>3.3875998375626937E-2</c:v>
                </c:pt>
                <c:pt idx="4306">
                  <c:v>4.5951150348119585E-2</c:v>
                </c:pt>
                <c:pt idx="4307">
                  <c:v>0</c:v>
                </c:pt>
                <c:pt idx="4308">
                  <c:v>5.1164042804800136E-2</c:v>
                </c:pt>
                <c:pt idx="4309">
                  <c:v>5.1276525984353838E-2</c:v>
                </c:pt>
                <c:pt idx="4310">
                  <c:v>7.2012278429843812E-3</c:v>
                </c:pt>
                <c:pt idx="4311">
                  <c:v>6.9572998246875795E-2</c:v>
                </c:pt>
                <c:pt idx="4312">
                  <c:v>5.3099508178288568E-2</c:v>
                </c:pt>
                <c:pt idx="4313">
                  <c:v>3.3790015513544325E-2</c:v>
                </c:pt>
                <c:pt idx="4314">
                  <c:v>2.603981426392854E-2</c:v>
                </c:pt>
                <c:pt idx="4315">
                  <c:v>0.32317608264276265</c:v>
                </c:pt>
                <c:pt idx="4316">
                  <c:v>2.7802428978182747E-2</c:v>
                </c:pt>
                <c:pt idx="4317">
                  <c:v>6.680561608963409E-2</c:v>
                </c:pt>
                <c:pt idx="4318">
                  <c:v>0</c:v>
                </c:pt>
                <c:pt idx="4319">
                  <c:v>0.14065983163066986</c:v>
                </c:pt>
                <c:pt idx="4320">
                  <c:v>4.2823625609400007E-2</c:v>
                </c:pt>
                <c:pt idx="4321">
                  <c:v>3.2998317558655121E-2</c:v>
                </c:pt>
                <c:pt idx="4322">
                  <c:v>4.3650937645690391E-2</c:v>
                </c:pt>
                <c:pt idx="4323">
                  <c:v>2.7982423591974559E-2</c:v>
                </c:pt>
                <c:pt idx="4324">
                  <c:v>0.12441068474566075</c:v>
                </c:pt>
                <c:pt idx="4325">
                  <c:v>0</c:v>
                </c:pt>
                <c:pt idx="4326">
                  <c:v>2.2164008936925161E-2</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9.2474512650320917E-2</c:v>
                </c:pt>
                <c:pt idx="4341">
                  <c:v>0.13071312982018823</c:v>
                </c:pt>
                <c:pt idx="4342">
                  <c:v>4.2948241704763301E-2</c:v>
                </c:pt>
                <c:pt idx="4343">
                  <c:v>9.6995211933236236E-2</c:v>
                </c:pt>
                <c:pt idx="4344">
                  <c:v>9.1111041924718972E-2</c:v>
                </c:pt>
                <c:pt idx="4345">
                  <c:v>0.19125553248576521</c:v>
                </c:pt>
                <c:pt idx="4346">
                  <c:v>0.19122552338370657</c:v>
                </c:pt>
                <c:pt idx="4347">
                  <c:v>6.1114865212952174E-2</c:v>
                </c:pt>
                <c:pt idx="4348">
                  <c:v>9.3513248785044412E-2</c:v>
                </c:pt>
                <c:pt idx="4349">
                  <c:v>8.180152454998546E-2</c:v>
                </c:pt>
                <c:pt idx="4350">
                  <c:v>7.5697496509956608E-2</c:v>
                </c:pt>
                <c:pt idx="4351">
                  <c:v>6.9878213394287125E-2</c:v>
                </c:pt>
                <c:pt idx="4352">
                  <c:v>0.12669360499585969</c:v>
                </c:pt>
                <c:pt idx="4353">
                  <c:v>0.17047755951184096</c:v>
                </c:pt>
                <c:pt idx="4354">
                  <c:v>0.22303667270041705</c:v>
                </c:pt>
                <c:pt idx="4355">
                  <c:v>0.14832991726458711</c:v>
                </c:pt>
                <c:pt idx="4356">
                  <c:v>4.0391579621766538E-2</c:v>
                </c:pt>
                <c:pt idx="4357">
                  <c:v>0.11054850899511848</c:v>
                </c:pt>
                <c:pt idx="4358">
                  <c:v>0.12282752866398594</c:v>
                </c:pt>
                <c:pt idx="4359">
                  <c:v>9.285619773256204E-2</c:v>
                </c:pt>
                <c:pt idx="4360">
                  <c:v>6.8668336981113631E-2</c:v>
                </c:pt>
                <c:pt idx="4361">
                  <c:v>6.9249610458598454E-2</c:v>
                </c:pt>
                <c:pt idx="4362">
                  <c:v>5.267313850908717E-2</c:v>
                </c:pt>
                <c:pt idx="4363">
                  <c:v>5.4968557713957145E-2</c:v>
                </c:pt>
                <c:pt idx="4364">
                  <c:v>0.13370643464353482</c:v>
                </c:pt>
                <c:pt idx="4365">
                  <c:v>6.1224951241638181E-2</c:v>
                </c:pt>
                <c:pt idx="4366">
                  <c:v>6.6120025802274718E-2</c:v>
                </c:pt>
                <c:pt idx="4367">
                  <c:v>0.1566593497145593</c:v>
                </c:pt>
                <c:pt idx="4368">
                  <c:v>3.7531677483720327E-2</c:v>
                </c:pt>
                <c:pt idx="4369">
                  <c:v>0.12287401543098153</c:v>
                </c:pt>
                <c:pt idx="4370">
                  <c:v>8.8790654087134602E-2</c:v>
                </c:pt>
                <c:pt idx="4371">
                  <c:v>1.5312457532403734E-3</c:v>
                </c:pt>
                <c:pt idx="4372">
                  <c:v>1.1837877665928476E-2</c:v>
                </c:pt>
                <c:pt idx="4373">
                  <c:v>0.10059354900272499</c:v>
                </c:pt>
                <c:pt idx="4374">
                  <c:v>5.2046453985270524E-2</c:v>
                </c:pt>
                <c:pt idx="4375">
                  <c:v>6.8108302732740156E-2</c:v>
                </c:pt>
                <c:pt idx="4376">
                  <c:v>9.4116317492131674E-2</c:v>
                </c:pt>
                <c:pt idx="4377">
                  <c:v>3.8058880016994312E-2</c:v>
                </c:pt>
                <c:pt idx="4378">
                  <c:v>2.5317421238053139E-2</c:v>
                </c:pt>
                <c:pt idx="4379">
                  <c:v>0.14608519789936258</c:v>
                </c:pt>
                <c:pt idx="4380">
                  <c:v>7.86946192609006E-2</c:v>
                </c:pt>
                <c:pt idx="4381">
                  <c:v>6.0888951377772726E-2</c:v>
                </c:pt>
                <c:pt idx="4382">
                  <c:v>9.0922191088642079E-2</c:v>
                </c:pt>
                <c:pt idx="4383">
                  <c:v>7.7212003971740995E-2</c:v>
                </c:pt>
                <c:pt idx="4384">
                  <c:v>2.4717497582177672E-2</c:v>
                </c:pt>
                <c:pt idx="4385">
                  <c:v>5.0416439042023642E-3</c:v>
                </c:pt>
                <c:pt idx="4386">
                  <c:v>2.4238386635706988E-2</c:v>
                </c:pt>
                <c:pt idx="4387">
                  <c:v>7.5737860989665728E-2</c:v>
                </c:pt>
                <c:pt idx="4388">
                  <c:v>2.918177422984003E-2</c:v>
                </c:pt>
                <c:pt idx="4389">
                  <c:v>2.3021231653776342E-2</c:v>
                </c:pt>
                <c:pt idx="4390">
                  <c:v>5.2845472883782718E-2</c:v>
                </c:pt>
                <c:pt idx="4391">
                  <c:v>2.0300882884211502E-2</c:v>
                </c:pt>
                <c:pt idx="4392">
                  <c:v>8.8279712721150094E-2</c:v>
                </c:pt>
                <c:pt idx="4393">
                  <c:v>1.5806707941571796E-2</c:v>
                </c:pt>
                <c:pt idx="4394">
                  <c:v>2.2358806858588598E-2</c:v>
                </c:pt>
                <c:pt idx="4395">
                  <c:v>2.2210061649961643E-2</c:v>
                </c:pt>
                <c:pt idx="4396">
                  <c:v>6.5588205787251441E-3</c:v>
                </c:pt>
                <c:pt idx="4397">
                  <c:v>1.0119561674651334E-2</c:v>
                </c:pt>
                <c:pt idx="4398">
                  <c:v>6.5005051320607632E-2</c:v>
                </c:pt>
                <c:pt idx="4399">
                  <c:v>0.12161062360438812</c:v>
                </c:pt>
                <c:pt idx="4400">
                  <c:v>4.0807161548662374E-2</c:v>
                </c:pt>
                <c:pt idx="4401">
                  <c:v>1.2393858914811706E-2</c:v>
                </c:pt>
                <c:pt idx="4402">
                  <c:v>3.4940196227319698E-2</c:v>
                </c:pt>
                <c:pt idx="4403">
                  <c:v>0</c:v>
                </c:pt>
                <c:pt idx="4404">
                  <c:v>3.3461374644046415E-2</c:v>
                </c:pt>
                <c:pt idx="4405">
                  <c:v>1.1035270346099857E-2</c:v>
                </c:pt>
                <c:pt idx="4406">
                  <c:v>0</c:v>
                </c:pt>
                <c:pt idx="4407">
                  <c:v>0</c:v>
                </c:pt>
                <c:pt idx="4408">
                  <c:v>1.381296673686605E-2</c:v>
                </c:pt>
                <c:pt idx="4409">
                  <c:v>8.7641629471225224E-2</c:v>
                </c:pt>
                <c:pt idx="4410">
                  <c:v>0</c:v>
                </c:pt>
                <c:pt idx="4411">
                  <c:v>0</c:v>
                </c:pt>
                <c:pt idx="4412">
                  <c:v>8.2570790264251404E-2</c:v>
                </c:pt>
                <c:pt idx="4413">
                  <c:v>0.20168290694354363</c:v>
                </c:pt>
                <c:pt idx="4414">
                  <c:v>7.1828910649758049E-2</c:v>
                </c:pt>
                <c:pt idx="4415">
                  <c:v>3.7007957972641781E-2</c:v>
                </c:pt>
                <c:pt idx="4416">
                  <c:v>0</c:v>
                </c:pt>
                <c:pt idx="4417">
                  <c:v>0</c:v>
                </c:pt>
                <c:pt idx="4418">
                  <c:v>0</c:v>
                </c:pt>
                <c:pt idx="4419">
                  <c:v>0</c:v>
                </c:pt>
                <c:pt idx="4420">
                  <c:v>4.117095372649926E-4</c:v>
                </c:pt>
                <c:pt idx="4421">
                  <c:v>0</c:v>
                </c:pt>
                <c:pt idx="4422">
                  <c:v>1.7173467871302917E-2</c:v>
                </c:pt>
                <c:pt idx="4423">
                  <c:v>0</c:v>
                </c:pt>
                <c:pt idx="4424">
                  <c:v>0</c:v>
                </c:pt>
                <c:pt idx="4425">
                  <c:v>0</c:v>
                </c:pt>
                <c:pt idx="4426">
                  <c:v>0</c:v>
                </c:pt>
                <c:pt idx="4427">
                  <c:v>0</c:v>
                </c:pt>
                <c:pt idx="4428">
                  <c:v>0</c:v>
                </c:pt>
                <c:pt idx="4429">
                  <c:v>0.35379158953328638</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1.574800098663609E-2</c:v>
                </c:pt>
                <c:pt idx="4447">
                  <c:v>8.0217726732830785E-3</c:v>
                </c:pt>
                <c:pt idx="4448">
                  <c:v>0</c:v>
                </c:pt>
                <c:pt idx="4449">
                  <c:v>0</c:v>
                </c:pt>
                <c:pt idx="4450">
                  <c:v>0</c:v>
                </c:pt>
                <c:pt idx="4451">
                  <c:v>7.4004545053458659E-2</c:v>
                </c:pt>
                <c:pt idx="4452">
                  <c:v>6.7174002867002147E-2</c:v>
                </c:pt>
                <c:pt idx="4453">
                  <c:v>7.0522603100454107E-2</c:v>
                </c:pt>
                <c:pt idx="4454">
                  <c:v>5.4061792682496335E-2</c:v>
                </c:pt>
                <c:pt idx="4455">
                  <c:v>6.8282648465860518E-2</c:v>
                </c:pt>
                <c:pt idx="4456">
                  <c:v>2.4687303488472256E-2</c:v>
                </c:pt>
                <c:pt idx="4457">
                  <c:v>1.9709677850546115E-2</c:v>
                </c:pt>
                <c:pt idx="4458">
                  <c:v>5.1456868930752631E-2</c:v>
                </c:pt>
                <c:pt idx="4459">
                  <c:v>1.623513548760136E-2</c:v>
                </c:pt>
                <c:pt idx="4460">
                  <c:v>0.47837256198064482</c:v>
                </c:pt>
                <c:pt idx="4461">
                  <c:v>1.2387048981833404E-2</c:v>
                </c:pt>
                <c:pt idx="4462">
                  <c:v>1.9959133892952008E-2</c:v>
                </c:pt>
                <c:pt idx="4463">
                  <c:v>5.2064508525562214E-3</c:v>
                </c:pt>
                <c:pt idx="4464">
                  <c:v>3.5895401448415853E-2</c:v>
                </c:pt>
                <c:pt idx="4465">
                  <c:v>0</c:v>
                </c:pt>
                <c:pt idx="4466">
                  <c:v>4.1895241033706898E-2</c:v>
                </c:pt>
                <c:pt idx="4467">
                  <c:v>0</c:v>
                </c:pt>
                <c:pt idx="4468">
                  <c:v>0</c:v>
                </c:pt>
                <c:pt idx="4469">
                  <c:v>8.3469679480992043E-2</c:v>
                </c:pt>
                <c:pt idx="4470">
                  <c:v>8.7757973807957357E-2</c:v>
                </c:pt>
                <c:pt idx="4471">
                  <c:v>7.4650476985691716E-2</c:v>
                </c:pt>
                <c:pt idx="4472">
                  <c:v>9.1938694014606082E-2</c:v>
                </c:pt>
                <c:pt idx="4473">
                  <c:v>0.18026335994475007</c:v>
                </c:pt>
                <c:pt idx="4474">
                  <c:v>9.9176547841920204E-2</c:v>
                </c:pt>
                <c:pt idx="4475">
                  <c:v>0.10523358816186834</c:v>
                </c:pt>
                <c:pt idx="4476">
                  <c:v>6.6982822162489963E-2</c:v>
                </c:pt>
                <c:pt idx="4477">
                  <c:v>8.3889380126254798E-2</c:v>
                </c:pt>
                <c:pt idx="4478">
                  <c:v>6.4425996457707746E-2</c:v>
                </c:pt>
                <c:pt idx="4479">
                  <c:v>7.2917593741222531E-2</c:v>
                </c:pt>
                <c:pt idx="4480">
                  <c:v>8.5529417418431897E-2</c:v>
                </c:pt>
                <c:pt idx="4481">
                  <c:v>6.4872343848299874E-2</c:v>
                </c:pt>
                <c:pt idx="4482">
                  <c:v>5.278498382272212E-2</c:v>
                </c:pt>
                <c:pt idx="4483">
                  <c:v>6.3046247309683778E-2</c:v>
                </c:pt>
                <c:pt idx="4484">
                  <c:v>0.37814085192785807</c:v>
                </c:pt>
                <c:pt idx="4485">
                  <c:v>9.4319595482018515E-2</c:v>
                </c:pt>
                <c:pt idx="4486">
                  <c:v>0.12325341892783648</c:v>
                </c:pt>
                <c:pt idx="4487">
                  <c:v>0.14101731569139031</c:v>
                </c:pt>
                <c:pt idx="4488">
                  <c:v>4.5731580744437506E-2</c:v>
                </c:pt>
                <c:pt idx="4489">
                  <c:v>7.3783629380581361E-2</c:v>
                </c:pt>
                <c:pt idx="4490">
                  <c:v>9.4549426332749986E-2</c:v>
                </c:pt>
                <c:pt idx="4491">
                  <c:v>6.8852146510622769E-2</c:v>
                </c:pt>
                <c:pt idx="4492">
                  <c:v>5.6270348574693596E-2</c:v>
                </c:pt>
                <c:pt idx="4493">
                  <c:v>5.5242485520886397E-2</c:v>
                </c:pt>
                <c:pt idx="4494">
                  <c:v>4.4658781885368093E-2</c:v>
                </c:pt>
                <c:pt idx="4495">
                  <c:v>4.7552641821186348E-2</c:v>
                </c:pt>
                <c:pt idx="4496">
                  <c:v>8.6783455001225529E-2</c:v>
                </c:pt>
                <c:pt idx="4497">
                  <c:v>6.7800095267670946E-2</c:v>
                </c:pt>
                <c:pt idx="4498">
                  <c:v>3.8578369398715395E-2</c:v>
                </c:pt>
                <c:pt idx="4499">
                  <c:v>3.5627696742377313E-2</c:v>
                </c:pt>
                <c:pt idx="4500">
                  <c:v>6.1341260798894237E-2</c:v>
                </c:pt>
                <c:pt idx="4501">
                  <c:v>3.0455220907618319E-2</c:v>
                </c:pt>
                <c:pt idx="4502">
                  <c:v>7.835086398615787E-2</c:v>
                </c:pt>
                <c:pt idx="4503">
                  <c:v>3.4484552857674711E-2</c:v>
                </c:pt>
                <c:pt idx="4504">
                  <c:v>5.32165803586091E-2</c:v>
                </c:pt>
                <c:pt idx="4505">
                  <c:v>2.294901317897835E-2</c:v>
                </c:pt>
                <c:pt idx="4506">
                  <c:v>0.13805279761828215</c:v>
                </c:pt>
                <c:pt idx="4507">
                  <c:v>3.5313255098590624E-2</c:v>
                </c:pt>
                <c:pt idx="4508">
                  <c:v>3.9721619883428372E-2</c:v>
                </c:pt>
                <c:pt idx="4509">
                  <c:v>4.5850010459346224E-2</c:v>
                </c:pt>
                <c:pt idx="4510">
                  <c:v>0.33700345676766341</c:v>
                </c:pt>
                <c:pt idx="4511">
                  <c:v>1.4123706041738515E-2</c:v>
                </c:pt>
                <c:pt idx="4512">
                  <c:v>3.7923816998724158E-2</c:v>
                </c:pt>
                <c:pt idx="4513">
                  <c:v>0.12102983023215319</c:v>
                </c:pt>
                <c:pt idx="4514">
                  <c:v>4.2761803581122249E-2</c:v>
                </c:pt>
                <c:pt idx="4515">
                  <c:v>5.225861709367996E-2</c:v>
                </c:pt>
                <c:pt idx="4516">
                  <c:v>2.8141138435074931E-2</c:v>
                </c:pt>
                <c:pt idx="4517">
                  <c:v>6.7079455314042469E-2</c:v>
                </c:pt>
                <c:pt idx="4518">
                  <c:v>7.2696449715507816E-2</c:v>
                </c:pt>
                <c:pt idx="4519">
                  <c:v>3.1040925603766256E-2</c:v>
                </c:pt>
                <c:pt idx="4520">
                  <c:v>2.3814173662646265E-2</c:v>
                </c:pt>
                <c:pt idx="4521">
                  <c:v>0</c:v>
                </c:pt>
                <c:pt idx="4522">
                  <c:v>1.2537041107696378E-2</c:v>
                </c:pt>
                <c:pt idx="4523">
                  <c:v>0.21177592044644988</c:v>
                </c:pt>
                <c:pt idx="4524">
                  <c:v>2.4007027923637403E-2</c:v>
                </c:pt>
                <c:pt idx="4525">
                  <c:v>1.9458401351540089E-2</c:v>
                </c:pt>
                <c:pt idx="4526">
                  <c:v>0.24304164146715668</c:v>
                </c:pt>
                <c:pt idx="4527">
                  <c:v>6.5367579420251287E-2</c:v>
                </c:pt>
                <c:pt idx="4528">
                  <c:v>6.3088353890186633E-2</c:v>
                </c:pt>
                <c:pt idx="4529">
                  <c:v>2.1720229482331099E-2</c:v>
                </c:pt>
                <c:pt idx="4530">
                  <c:v>2.3535759759256591E-2</c:v>
                </c:pt>
                <c:pt idx="4531">
                  <c:v>5.0383471335927354E-2</c:v>
                </c:pt>
                <c:pt idx="4532">
                  <c:v>9.0552200132799299E-2</c:v>
                </c:pt>
                <c:pt idx="4533">
                  <c:v>2.8772085822385662E-2</c:v>
                </c:pt>
                <c:pt idx="4534">
                  <c:v>2.229524268711558E-2</c:v>
                </c:pt>
                <c:pt idx="4535">
                  <c:v>6.4351955964328744E-2</c:v>
                </c:pt>
                <c:pt idx="4536">
                  <c:v>2.6459639385629785E-3</c:v>
                </c:pt>
                <c:pt idx="4537">
                  <c:v>4.4926680831239074E-2</c:v>
                </c:pt>
                <c:pt idx="4538">
                  <c:v>9.2085571081188866E-2</c:v>
                </c:pt>
                <c:pt idx="4539">
                  <c:v>2.4946378622206944E-2</c:v>
                </c:pt>
                <c:pt idx="4540">
                  <c:v>2.1499678698033708E-2</c:v>
                </c:pt>
                <c:pt idx="4541">
                  <c:v>4.7628296709826157E-2</c:v>
                </c:pt>
                <c:pt idx="4542">
                  <c:v>5.4823740912061436E-2</c:v>
                </c:pt>
                <c:pt idx="4543">
                  <c:v>0</c:v>
                </c:pt>
                <c:pt idx="4544">
                  <c:v>4.8353927257076434E-2</c:v>
                </c:pt>
                <c:pt idx="4545">
                  <c:v>0</c:v>
                </c:pt>
                <c:pt idx="4546">
                  <c:v>0.13925241848194292</c:v>
                </c:pt>
                <c:pt idx="4547">
                  <c:v>9.8587564103812975E-2</c:v>
                </c:pt>
                <c:pt idx="4548">
                  <c:v>0.11423378866593459</c:v>
                </c:pt>
                <c:pt idx="4549">
                  <c:v>0.14437035801375708</c:v>
                </c:pt>
                <c:pt idx="4550">
                  <c:v>6.9136151431642867E-2</c:v>
                </c:pt>
                <c:pt idx="4551">
                  <c:v>0.11487264283109455</c:v>
                </c:pt>
                <c:pt idx="4552">
                  <c:v>8.9586180273972804E-3</c:v>
                </c:pt>
                <c:pt idx="4553">
                  <c:v>0.21020288520426267</c:v>
                </c:pt>
                <c:pt idx="4554">
                  <c:v>7.6764033917591123E-2</c:v>
                </c:pt>
                <c:pt idx="4555">
                  <c:v>0.10320965544554606</c:v>
                </c:pt>
                <c:pt idx="4556">
                  <c:v>7.6123934159194939E-2</c:v>
                </c:pt>
                <c:pt idx="4557">
                  <c:v>6.663949604644881E-2</c:v>
                </c:pt>
                <c:pt idx="4558">
                  <c:v>0.17904498670169089</c:v>
                </c:pt>
                <c:pt idx="4559">
                  <c:v>5.000332218290926E-2</c:v>
                </c:pt>
                <c:pt idx="4560">
                  <c:v>0.14061094297376631</c:v>
                </c:pt>
                <c:pt idx="4561">
                  <c:v>9.7744169038170958E-2</c:v>
                </c:pt>
                <c:pt idx="4562">
                  <c:v>2.8600711428709791E-2</c:v>
                </c:pt>
                <c:pt idx="4563">
                  <c:v>0.1327779205578089</c:v>
                </c:pt>
                <c:pt idx="4564">
                  <c:v>4.3446217370159301E-2</c:v>
                </c:pt>
                <c:pt idx="4565">
                  <c:v>3.010682268612952E-2</c:v>
                </c:pt>
                <c:pt idx="4566">
                  <c:v>9.0797961576060127E-2</c:v>
                </c:pt>
                <c:pt idx="4567">
                  <c:v>3.1728079742595172E-2</c:v>
                </c:pt>
                <c:pt idx="4568">
                  <c:v>0.14268309012810532</c:v>
                </c:pt>
                <c:pt idx="4569">
                  <c:v>9.6481222653313936E-2</c:v>
                </c:pt>
                <c:pt idx="4570">
                  <c:v>2.1603112640276367E-2</c:v>
                </c:pt>
                <c:pt idx="4571">
                  <c:v>3.096668915825207E-2</c:v>
                </c:pt>
                <c:pt idx="4572">
                  <c:v>6.3677714682678244E-2</c:v>
                </c:pt>
                <c:pt idx="4573">
                  <c:v>5.7507177110317942E-2</c:v>
                </c:pt>
                <c:pt idx="4574">
                  <c:v>6.3610812420096363E-2</c:v>
                </c:pt>
                <c:pt idx="4575">
                  <c:v>6.8122974161812788E-3</c:v>
                </c:pt>
                <c:pt idx="4576">
                  <c:v>9.4445132993353664E-2</c:v>
                </c:pt>
                <c:pt idx="4577">
                  <c:v>4.2645357364666236E-2</c:v>
                </c:pt>
                <c:pt idx="4578">
                  <c:v>0.16126631361657007</c:v>
                </c:pt>
                <c:pt idx="4579">
                  <c:v>4.8354358074430337E-2</c:v>
                </c:pt>
                <c:pt idx="4580">
                  <c:v>3.928732926019185E-2</c:v>
                </c:pt>
                <c:pt idx="4581">
                  <c:v>1.7892492541921601E-2</c:v>
                </c:pt>
                <c:pt idx="4582">
                  <c:v>5.4741222257604139E-2</c:v>
                </c:pt>
                <c:pt idx="4583">
                  <c:v>3.4790234590692859E-2</c:v>
                </c:pt>
                <c:pt idx="4584">
                  <c:v>7.3289944324455569E-2</c:v>
                </c:pt>
                <c:pt idx="4585">
                  <c:v>2.0244060773000894E-2</c:v>
                </c:pt>
                <c:pt idx="4586">
                  <c:v>6.3214683579147612E-2</c:v>
                </c:pt>
                <c:pt idx="4587">
                  <c:v>2.1060894723240575E-2</c:v>
                </c:pt>
                <c:pt idx="4588">
                  <c:v>3.7771714810344248E-2</c:v>
                </c:pt>
                <c:pt idx="4589">
                  <c:v>3.3958134987885136E-2</c:v>
                </c:pt>
                <c:pt idx="4590">
                  <c:v>3.612486980059415E-2</c:v>
                </c:pt>
                <c:pt idx="4591">
                  <c:v>5.7896157409872528E-2</c:v>
                </c:pt>
                <c:pt idx="4592">
                  <c:v>5.6424864908843686E-2</c:v>
                </c:pt>
                <c:pt idx="4593">
                  <c:v>7.498660059231077E-2</c:v>
                </c:pt>
                <c:pt idx="4594">
                  <c:v>4.3094050310180876E-2</c:v>
                </c:pt>
                <c:pt idx="4595">
                  <c:v>3.8754081495089299E-2</c:v>
                </c:pt>
                <c:pt idx="4596">
                  <c:v>5.9979818907433979E-2</c:v>
                </c:pt>
                <c:pt idx="4597">
                  <c:v>5.5648676014957266E-2</c:v>
                </c:pt>
                <c:pt idx="4598">
                  <c:v>2.4070805935688888E-2</c:v>
                </c:pt>
                <c:pt idx="4599">
                  <c:v>2.3925078449261727E-2</c:v>
                </c:pt>
                <c:pt idx="4600">
                  <c:v>3.289033372432637E-2</c:v>
                </c:pt>
                <c:pt idx="4601">
                  <c:v>1.2353122062683686E-2</c:v>
                </c:pt>
                <c:pt idx="4602">
                  <c:v>7.7939236493131281E-2</c:v>
                </c:pt>
                <c:pt idx="4603">
                  <c:v>2.0228932198616656E-2</c:v>
                </c:pt>
                <c:pt idx="4604">
                  <c:v>3.3018912599966921E-3</c:v>
                </c:pt>
                <c:pt idx="4605">
                  <c:v>1.9323486134440904E-2</c:v>
                </c:pt>
                <c:pt idx="4606">
                  <c:v>3.5324014017180549E-2</c:v>
                </c:pt>
                <c:pt idx="4607">
                  <c:v>5.41960724577214E-2</c:v>
                </c:pt>
                <c:pt idx="4608">
                  <c:v>3.4320626657150077E-2</c:v>
                </c:pt>
                <c:pt idx="4609">
                  <c:v>5.1550638487851796E-2</c:v>
                </c:pt>
                <c:pt idx="4610">
                  <c:v>4.8227933679654833E-2</c:v>
                </c:pt>
                <c:pt idx="4611">
                  <c:v>2.6195129159344299E-2</c:v>
                </c:pt>
                <c:pt idx="4612">
                  <c:v>1.5910432965167476E-2</c:v>
                </c:pt>
                <c:pt idx="4613">
                  <c:v>5.0045837903745172E-2</c:v>
                </c:pt>
                <c:pt idx="4614">
                  <c:v>6.6465459874316402E-2</c:v>
                </c:pt>
                <c:pt idx="4615">
                  <c:v>1.6784001470779408E-2</c:v>
                </c:pt>
                <c:pt idx="4616">
                  <c:v>0</c:v>
                </c:pt>
                <c:pt idx="4617">
                  <c:v>3.1835385100659641E-2</c:v>
                </c:pt>
                <c:pt idx="4618">
                  <c:v>7.6359640257341876E-3</c:v>
                </c:pt>
                <c:pt idx="4619">
                  <c:v>5.1859547458329991E-2</c:v>
                </c:pt>
                <c:pt idx="4620">
                  <c:v>1.2427909803976012E-2</c:v>
                </c:pt>
                <c:pt idx="4621">
                  <c:v>3.0382363156991943E-2</c:v>
                </c:pt>
                <c:pt idx="4622">
                  <c:v>3.0729826368757873E-2</c:v>
                </c:pt>
                <c:pt idx="4623">
                  <c:v>1.0786387123325247E-2</c:v>
                </c:pt>
                <c:pt idx="4624">
                  <c:v>2.5072845164710644E-2</c:v>
                </c:pt>
                <c:pt idx="4625">
                  <c:v>3.815969526150409E-2</c:v>
                </c:pt>
                <c:pt idx="4626">
                  <c:v>2.7769133210984953E-2</c:v>
                </c:pt>
                <c:pt idx="4627">
                  <c:v>4.3654268094441839E-2</c:v>
                </c:pt>
                <c:pt idx="4628">
                  <c:v>1.4849051424367876E-2</c:v>
                </c:pt>
                <c:pt idx="4629">
                  <c:v>2.249310754230649E-2</c:v>
                </c:pt>
                <c:pt idx="4630">
                  <c:v>4.8627648793656553E-3</c:v>
                </c:pt>
                <c:pt idx="4631">
                  <c:v>1.206496515834643E-2</c:v>
                </c:pt>
                <c:pt idx="4632">
                  <c:v>5.0810137948831047E-2</c:v>
                </c:pt>
                <c:pt idx="4633">
                  <c:v>0</c:v>
                </c:pt>
                <c:pt idx="4634">
                  <c:v>8.8637114343856571E-2</c:v>
                </c:pt>
                <c:pt idx="4635">
                  <c:v>0</c:v>
                </c:pt>
                <c:pt idx="4636">
                  <c:v>0</c:v>
                </c:pt>
                <c:pt idx="4637">
                  <c:v>5.3700640231032493E-3</c:v>
                </c:pt>
                <c:pt idx="4638">
                  <c:v>1.6077731758041169E-2</c:v>
                </c:pt>
                <c:pt idx="4639">
                  <c:v>4.2172921892758009E-3</c:v>
                </c:pt>
                <c:pt idx="4640">
                  <c:v>0</c:v>
                </c:pt>
                <c:pt idx="4641">
                  <c:v>4.1549744610614225E-2</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1.8996383354599966E-2</c:v>
                </c:pt>
                <c:pt idx="4660">
                  <c:v>0.11049949192962338</c:v>
                </c:pt>
                <c:pt idx="4661">
                  <c:v>4.0467814553301062E-2</c:v>
                </c:pt>
                <c:pt idx="4662">
                  <c:v>5.7021570817224809E-2</c:v>
                </c:pt>
                <c:pt idx="4663">
                  <c:v>2.6343327916220627E-2</c:v>
                </c:pt>
                <c:pt idx="4664">
                  <c:v>4.5541304916938752E-2</c:v>
                </c:pt>
                <c:pt idx="4665">
                  <c:v>9.657668865750213E-2</c:v>
                </c:pt>
                <c:pt idx="4666">
                  <c:v>4.3121955028372794E-2</c:v>
                </c:pt>
                <c:pt idx="4667">
                  <c:v>1.9939174847051433E-2</c:v>
                </c:pt>
                <c:pt idx="4668">
                  <c:v>1.5826346402340485E-2</c:v>
                </c:pt>
                <c:pt idx="4669">
                  <c:v>3.3102259148062529E-2</c:v>
                </c:pt>
                <c:pt idx="4670">
                  <c:v>4.4070243998382219E-2</c:v>
                </c:pt>
                <c:pt idx="4671">
                  <c:v>4.2081876935172624E-2</c:v>
                </c:pt>
                <c:pt idx="4672">
                  <c:v>2.3006709866605912E-2</c:v>
                </c:pt>
                <c:pt idx="4673">
                  <c:v>3.9161634275914792E-2</c:v>
                </c:pt>
                <c:pt idx="4674">
                  <c:v>3.321356481738047E-2</c:v>
                </c:pt>
                <c:pt idx="4675">
                  <c:v>6.8443257451204498E-2</c:v>
                </c:pt>
                <c:pt idx="4676">
                  <c:v>0</c:v>
                </c:pt>
                <c:pt idx="4677">
                  <c:v>8.9131737228896446E-2</c:v>
                </c:pt>
                <c:pt idx="4678">
                  <c:v>0.11484624800162579</c:v>
                </c:pt>
                <c:pt idx="4679">
                  <c:v>0</c:v>
                </c:pt>
                <c:pt idx="4680">
                  <c:v>0.1883504426071293</c:v>
                </c:pt>
                <c:pt idx="4681">
                  <c:v>1.4290766158626012E-2</c:v>
                </c:pt>
                <c:pt idx="4682">
                  <c:v>8.350388764066019E-3</c:v>
                </c:pt>
                <c:pt idx="4683">
                  <c:v>0</c:v>
                </c:pt>
                <c:pt idx="4684">
                  <c:v>0</c:v>
                </c:pt>
                <c:pt idx="4685">
                  <c:v>2.3492936213384885E-2</c:v>
                </c:pt>
                <c:pt idx="4686">
                  <c:v>2.4754453629313389E-2</c:v>
                </c:pt>
                <c:pt idx="4687">
                  <c:v>3.5007073957634582E-2</c:v>
                </c:pt>
                <c:pt idx="4688">
                  <c:v>3.8898851212906149E-2</c:v>
                </c:pt>
                <c:pt idx="4689">
                  <c:v>2.8655073970266121E-2</c:v>
                </c:pt>
                <c:pt idx="4690">
                  <c:v>7.2400618992952581E-2</c:v>
                </c:pt>
                <c:pt idx="4691">
                  <c:v>9.4402983663071427E-2</c:v>
                </c:pt>
                <c:pt idx="4692">
                  <c:v>0</c:v>
                </c:pt>
                <c:pt idx="4693">
                  <c:v>1.1473365123124912E-2</c:v>
                </c:pt>
                <c:pt idx="4694">
                  <c:v>0</c:v>
                </c:pt>
                <c:pt idx="4695">
                  <c:v>0.10125846662032034</c:v>
                </c:pt>
                <c:pt idx="4696">
                  <c:v>0</c:v>
                </c:pt>
                <c:pt idx="4697">
                  <c:v>0</c:v>
                </c:pt>
                <c:pt idx="4698">
                  <c:v>1.0254168891899007E-2</c:v>
                </c:pt>
                <c:pt idx="4699">
                  <c:v>0</c:v>
                </c:pt>
                <c:pt idx="4700">
                  <c:v>7.5296738295438592E-2</c:v>
                </c:pt>
                <c:pt idx="4701">
                  <c:v>0</c:v>
                </c:pt>
                <c:pt idx="4702">
                  <c:v>2.5806854844104388E-2</c:v>
                </c:pt>
                <c:pt idx="4703">
                  <c:v>0</c:v>
                </c:pt>
                <c:pt idx="4704">
                  <c:v>3.7289676317677101E-2</c:v>
                </c:pt>
                <c:pt idx="4705">
                  <c:v>3.0866792446393454E-4</c:v>
                </c:pt>
                <c:pt idx="4706">
                  <c:v>0</c:v>
                </c:pt>
                <c:pt idx="4707">
                  <c:v>5.1649925079630621E-2</c:v>
                </c:pt>
                <c:pt idx="4708">
                  <c:v>0</c:v>
                </c:pt>
                <c:pt idx="4709">
                  <c:v>5.9357194375772027E-2</c:v>
                </c:pt>
                <c:pt idx="4710">
                  <c:v>1.6970778906021611E-2</c:v>
                </c:pt>
                <c:pt idx="4711">
                  <c:v>0</c:v>
                </c:pt>
                <c:pt idx="4712">
                  <c:v>0</c:v>
                </c:pt>
                <c:pt idx="4713">
                  <c:v>0</c:v>
                </c:pt>
                <c:pt idx="4714">
                  <c:v>0</c:v>
                </c:pt>
                <c:pt idx="4715">
                  <c:v>3.7975007729544319E-2</c:v>
                </c:pt>
                <c:pt idx="4716">
                  <c:v>0</c:v>
                </c:pt>
                <c:pt idx="4717">
                  <c:v>0</c:v>
                </c:pt>
                <c:pt idx="4718">
                  <c:v>0</c:v>
                </c:pt>
                <c:pt idx="4719">
                  <c:v>0</c:v>
                </c:pt>
                <c:pt idx="4720">
                  <c:v>0</c:v>
                </c:pt>
                <c:pt idx="4721">
                  <c:v>1.8633645901015239E-2</c:v>
                </c:pt>
                <c:pt idx="4722">
                  <c:v>8.6940347650092953E-3</c:v>
                </c:pt>
                <c:pt idx="4723">
                  <c:v>3.6209431062663722E-3</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0.10514955207466026</c:v>
                </c:pt>
                <c:pt idx="4740">
                  <c:v>3.535346883816104E-2</c:v>
                </c:pt>
                <c:pt idx="4741">
                  <c:v>7.6484634353693681E-2</c:v>
                </c:pt>
                <c:pt idx="4742">
                  <c:v>2.1002352637809141E-2</c:v>
                </c:pt>
                <c:pt idx="4743">
                  <c:v>8.5166278097045134E-2</c:v>
                </c:pt>
                <c:pt idx="4744">
                  <c:v>0.15286875471528183</c:v>
                </c:pt>
                <c:pt idx="4745">
                  <c:v>6.8256974432385653E-2</c:v>
                </c:pt>
                <c:pt idx="4746">
                  <c:v>9.1455369489294891E-2</c:v>
                </c:pt>
                <c:pt idx="4747">
                  <c:v>4.5845157845443518E-2</c:v>
                </c:pt>
                <c:pt idx="4748">
                  <c:v>4.5934919749232694E-2</c:v>
                </c:pt>
                <c:pt idx="4749">
                  <c:v>7.9537882985370234E-2</c:v>
                </c:pt>
                <c:pt idx="4750">
                  <c:v>3.0423836344038779E-2</c:v>
                </c:pt>
                <c:pt idx="4751">
                  <c:v>0.10228684281664302</c:v>
                </c:pt>
                <c:pt idx="4752">
                  <c:v>5.2968007148271101E-2</c:v>
                </c:pt>
                <c:pt idx="4753">
                  <c:v>0.14114376402068785</c:v>
                </c:pt>
                <c:pt idx="4754">
                  <c:v>2.1593417148207505E-2</c:v>
                </c:pt>
                <c:pt idx="4755">
                  <c:v>2.039547095620331E-2</c:v>
                </c:pt>
                <c:pt idx="4756">
                  <c:v>4.9321548500129153E-2</c:v>
                </c:pt>
                <c:pt idx="4757">
                  <c:v>0</c:v>
                </c:pt>
                <c:pt idx="4758">
                  <c:v>0.21809137936272516</c:v>
                </c:pt>
              </c:numCache>
            </c:numRef>
          </c:yVal>
          <c:smooth val="0"/>
          <c:extLst>
            <c:ext xmlns:c16="http://schemas.microsoft.com/office/drawing/2014/chart" uri="{C3380CC4-5D6E-409C-BE32-E72D297353CC}">
              <c16:uniqueId val="{00000000-A524-4385-9209-C3B47B2A8776}"/>
            </c:ext>
          </c:extLst>
        </c:ser>
        <c:dLbls>
          <c:showLegendKey val="0"/>
          <c:showVal val="0"/>
          <c:showCatName val="0"/>
          <c:showSerName val="0"/>
          <c:showPercent val="0"/>
          <c:showBubbleSize val="0"/>
        </c:dLbls>
        <c:axId val="335927024"/>
        <c:axId val="811801904"/>
      </c:scatterChart>
      <c:valAx>
        <c:axId val="335927024"/>
        <c:scaling>
          <c:orientation val="minMax"/>
          <c:max val="1"/>
          <c:min val="-0.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dirty="0"/>
                  <a:t>Debt Securities</a:t>
                </a:r>
                <a:r>
                  <a:rPr lang="en-US" sz="2000" baseline="0" dirty="0"/>
                  <a:t> as a % of Assets</a:t>
                </a:r>
                <a:endParaRPr lang="en-US" sz="2000"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11801904"/>
        <c:crosses val="autoZero"/>
        <c:crossBetween val="midCat"/>
      </c:valAx>
      <c:valAx>
        <c:axId val="81180190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Uninsured Deposits as a % of Total Deposits</a:t>
                </a:r>
              </a:p>
            </c:rich>
          </c:tx>
          <c:layout>
            <c:manualLayout>
              <c:xMode val="edge"/>
              <c:yMode val="edge"/>
              <c:x val="2.0185029436501262E-2"/>
              <c:y val="0.166476421641665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59270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496" b="1" i="0" u="none" strike="noStrike" kern="1200" baseline="0">
                <a:solidFill>
                  <a:prstClr val="black"/>
                </a:solidFill>
                <a:latin typeface="Tahoma"/>
                <a:ea typeface="Tahoma"/>
                <a:cs typeface="Tahoma"/>
              </a:defRPr>
            </a:pPr>
            <a:r>
              <a:rPr lang="en-US" sz="2800" b="1" dirty="0">
                <a:effectLst/>
              </a:rPr>
              <a:t>Insurance Fund Ratios</a:t>
            </a:r>
            <a:br>
              <a:rPr lang="en-US" sz="1800" dirty="0">
                <a:effectLst/>
              </a:rPr>
            </a:br>
            <a:r>
              <a:rPr lang="en-US" sz="1800" dirty="0">
                <a:effectLst/>
              </a:rPr>
              <a:t>Fund Balance per $100 in Insured Deposits</a:t>
            </a:r>
          </a:p>
          <a:p>
            <a:pPr marL="0" marR="0" lvl="0" indent="0" algn="ctr" defTabSz="914400" rtl="0" eaLnBrk="1" fontAlgn="auto" latinLnBrk="0" hangingPunct="1">
              <a:lnSpc>
                <a:spcPct val="100000"/>
              </a:lnSpc>
              <a:spcBef>
                <a:spcPts val="0"/>
              </a:spcBef>
              <a:spcAft>
                <a:spcPts val="0"/>
              </a:spcAft>
              <a:buClrTx/>
              <a:buSzTx/>
              <a:buFontTx/>
              <a:buNone/>
              <a:tabLst/>
              <a:defRPr sz="2496" b="1" i="0" u="none" strike="noStrike" kern="1200" baseline="0">
                <a:solidFill>
                  <a:prstClr val="black"/>
                </a:solidFill>
                <a:latin typeface="Tahoma"/>
                <a:ea typeface="Tahoma"/>
                <a:cs typeface="Tahoma"/>
              </a:defRPr>
            </a:pPr>
            <a:r>
              <a:rPr lang="en-US" sz="1600" b="0" dirty="0">
                <a:effectLst/>
              </a:rPr>
              <a:t>Source: FDIC, NCUA.</a:t>
            </a:r>
            <a:endParaRPr lang="en-US" sz="2400" b="0" dirty="0">
              <a:effectLst/>
            </a:endParaRPr>
          </a:p>
        </c:rich>
      </c:tx>
      <c:overlay val="0"/>
    </c:title>
    <c:autoTitleDeleted val="0"/>
    <c:plotArea>
      <c:layout>
        <c:manualLayout>
          <c:layoutTarget val="inner"/>
          <c:xMode val="edge"/>
          <c:yMode val="edge"/>
          <c:x val="9.0035090966717277E-3"/>
          <c:y val="0.21306429154322518"/>
          <c:w val="0.98988764044943822"/>
          <c:h val="0.69888438547431719"/>
        </c:manualLayout>
      </c:layout>
      <c:barChart>
        <c:barDir val="col"/>
        <c:grouping val="clustered"/>
        <c:varyColors val="0"/>
        <c:ser>
          <c:idx val="0"/>
          <c:order val="0"/>
          <c:tx>
            <c:strRef>
              <c:f>Sheet1!$B$1</c:f>
              <c:strCache>
                <c:ptCount val="1"/>
                <c:pt idx="0">
                  <c:v>Credit Unions: NCUSIF</c:v>
                </c:pt>
              </c:strCache>
            </c:strRef>
          </c:tx>
          <c:spPr>
            <a:solidFill>
              <a:schemeClr val="bg1">
                <a:lumMod val="75000"/>
              </a:schemeClr>
            </a:solidFill>
            <a:ln w="12285">
              <a:solidFill>
                <a:schemeClr val="tx1"/>
              </a:solidFill>
              <a:prstDash val="solid"/>
            </a:ln>
          </c:spPr>
          <c:invertIfNegative val="0"/>
          <c:dLbls>
            <c:dLbl>
              <c:idx val="0"/>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A448-48D1-B9CE-17EE2A600CBA}"/>
                </c:ext>
              </c:extLst>
            </c:dLbl>
            <c:dLbl>
              <c:idx val="1"/>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A448-48D1-B9CE-17EE2A600CBA}"/>
                </c:ext>
              </c:extLst>
            </c:dLbl>
            <c:dLbl>
              <c:idx val="2"/>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A448-48D1-B9CE-17EE2A600CBA}"/>
                </c:ext>
              </c:extLst>
            </c:dLbl>
            <c:dLbl>
              <c:idx val="3"/>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A448-48D1-B9CE-17EE2A600CBA}"/>
                </c:ext>
              </c:extLst>
            </c:dLbl>
            <c:dLbl>
              <c:idx val="4"/>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A448-48D1-B9CE-17EE2A600CBA}"/>
                </c:ext>
              </c:extLst>
            </c:dLbl>
            <c:dLbl>
              <c:idx val="5"/>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A448-48D1-B9CE-17EE2A600CBA}"/>
                </c:ext>
              </c:extLst>
            </c:dLbl>
            <c:dLbl>
              <c:idx val="6"/>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A448-48D1-B9CE-17EE2A600CBA}"/>
                </c:ext>
              </c:extLst>
            </c:dLbl>
            <c:dLbl>
              <c:idx val="7"/>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A448-48D1-B9CE-17EE2A600CBA}"/>
                </c:ext>
              </c:extLst>
            </c:dLbl>
            <c:dLbl>
              <c:idx val="8"/>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A448-48D1-B9CE-17EE2A600CBA}"/>
                </c:ext>
              </c:extLst>
            </c:dLbl>
            <c:dLbl>
              <c:idx val="9"/>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448-48D1-B9CE-17EE2A600CBA}"/>
                </c:ext>
              </c:extLst>
            </c:dLbl>
            <c:dLbl>
              <c:idx val="10"/>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A448-48D1-B9CE-17EE2A600CBA}"/>
                </c:ext>
              </c:extLst>
            </c:dLbl>
            <c:dLbl>
              <c:idx val="11"/>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448-48D1-B9CE-17EE2A600CBA}"/>
                </c:ext>
              </c:extLst>
            </c:dLbl>
            <c:dLbl>
              <c:idx val="12"/>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448-48D1-B9CE-17EE2A600CBA}"/>
                </c:ext>
              </c:extLst>
            </c:dLbl>
            <c:dLbl>
              <c:idx val="13"/>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448-48D1-B9CE-17EE2A600CBA}"/>
                </c:ext>
              </c:extLst>
            </c:dLbl>
            <c:dLbl>
              <c:idx val="14"/>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448-48D1-B9CE-17EE2A600CBA}"/>
                </c:ext>
              </c:extLst>
            </c:dLbl>
            <c:dLbl>
              <c:idx val="15"/>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A448-48D1-B9CE-17EE2A600CBA}"/>
                </c:ext>
              </c:extLst>
            </c:dLbl>
            <c:dLbl>
              <c:idx val="16"/>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A448-48D1-B9CE-17EE2A600CBA}"/>
                </c:ext>
              </c:extLst>
            </c:dLbl>
            <c:dLbl>
              <c:idx val="17"/>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A448-48D1-B9CE-17EE2A600CBA}"/>
                </c:ext>
              </c:extLst>
            </c:dLbl>
            <c:dLbl>
              <c:idx val="18"/>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A448-48D1-B9CE-17EE2A600CBA}"/>
                </c:ext>
              </c:extLst>
            </c:dLbl>
            <c:dLbl>
              <c:idx val="19"/>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448-48D1-B9CE-17EE2A600CBA}"/>
                </c:ext>
              </c:extLst>
            </c:dLbl>
            <c:dLbl>
              <c:idx val="20"/>
              <c:layout>
                <c:manualLayout>
                  <c:x val="-9.1995487923560715E-3"/>
                  <c:y val="1.1995112677958844E-2"/>
                </c:manualLayout>
              </c:layout>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448-48D1-B9CE-17EE2A600CBA}"/>
                </c:ext>
              </c:extLst>
            </c:dLbl>
            <c:dLbl>
              <c:idx val="21"/>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A448-48D1-B9CE-17EE2A600CBA}"/>
                </c:ext>
              </c:extLst>
            </c:dLbl>
            <c:dLbl>
              <c:idx val="22"/>
              <c:numFmt formatCode="\$#,##0.00" sourceLinked="0"/>
              <c:spPr>
                <a:noFill/>
                <a:ln w="24571">
                  <a:noFill/>
                </a:ln>
              </c:spPr>
              <c:txPr>
                <a:bodyPr rot="-5400000" vert="horz"/>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448-48D1-B9CE-17EE2A600CBA}"/>
                </c:ext>
              </c:extLst>
            </c:dLbl>
            <c:numFmt formatCode="\$#,##0.00" sourceLinked="0"/>
            <c:spPr>
              <a:noFill/>
              <a:ln w="24571">
                <a:noFill/>
              </a:ln>
            </c:spPr>
            <c:txPr>
              <a:bodyPr rot="-5400000" vert="horz" wrap="square" lIns="38100" tIns="19050" rIns="38100" bIns="19050" anchor="ctr">
                <a:spAutoFit/>
              </a:bodyPr>
              <a:lstStyle/>
              <a:p>
                <a:pPr algn="r">
                  <a:defRPr sz="14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Sheet1!$A$2:$A$36</c:f>
              <c:strCache>
                <c:ptCount val="35"/>
                <c:pt idx="0">
                  <c:v>88</c:v>
                </c:pt>
                <c:pt idx="1">
                  <c:v>89</c:v>
                </c:pt>
                <c:pt idx="2">
                  <c:v>90</c:v>
                </c:pt>
                <c:pt idx="3">
                  <c:v>91</c:v>
                </c:pt>
                <c:pt idx="4">
                  <c:v>92</c:v>
                </c:pt>
                <c:pt idx="5">
                  <c:v>93</c:v>
                </c:pt>
                <c:pt idx="6">
                  <c:v>94</c:v>
                </c:pt>
                <c:pt idx="7">
                  <c:v>95</c:v>
                </c:pt>
                <c:pt idx="8">
                  <c:v>96</c:v>
                </c:pt>
                <c:pt idx="9">
                  <c:v>97</c:v>
                </c:pt>
                <c:pt idx="10">
                  <c:v>98</c:v>
                </c:pt>
                <c:pt idx="11">
                  <c:v>99</c:v>
                </c:pt>
                <c:pt idx="12">
                  <c:v>00</c:v>
                </c:pt>
                <c:pt idx="13">
                  <c:v>01</c:v>
                </c:pt>
                <c:pt idx="14">
                  <c:v>02</c:v>
                </c:pt>
                <c:pt idx="15">
                  <c:v>03</c:v>
                </c:pt>
                <c:pt idx="16">
                  <c:v>04</c:v>
                </c:pt>
                <c:pt idx="17">
                  <c:v>05</c:v>
                </c:pt>
                <c:pt idx="18">
                  <c:v>06</c:v>
                </c:pt>
                <c:pt idx="19">
                  <c:v>07</c:v>
                </c:pt>
                <c:pt idx="20">
                  <c:v>08</c:v>
                </c:pt>
                <c:pt idx="21">
                  <c:v>09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strCache>
            </c:strRef>
          </c:cat>
          <c:val>
            <c:numRef>
              <c:f>Sheet1!$B$2:$B$36</c:f>
              <c:numCache>
                <c:formatCode>"$"#,##0.00_);[Red]\("$"#,##0.00\)</c:formatCode>
                <c:ptCount val="35"/>
                <c:pt idx="0">
                  <c:v>1.24</c:v>
                </c:pt>
                <c:pt idx="1">
                  <c:v>1.25</c:v>
                </c:pt>
                <c:pt idx="2">
                  <c:v>1.25</c:v>
                </c:pt>
                <c:pt idx="3">
                  <c:v>1.23</c:v>
                </c:pt>
                <c:pt idx="4">
                  <c:v>1.26</c:v>
                </c:pt>
                <c:pt idx="5">
                  <c:v>1.26</c:v>
                </c:pt>
                <c:pt idx="6">
                  <c:v>1.27</c:v>
                </c:pt>
                <c:pt idx="7">
                  <c:v>1.3</c:v>
                </c:pt>
                <c:pt idx="8">
                  <c:v>1.3</c:v>
                </c:pt>
                <c:pt idx="9">
                  <c:v>1.3</c:v>
                </c:pt>
                <c:pt idx="10">
                  <c:v>1.3</c:v>
                </c:pt>
                <c:pt idx="11">
                  <c:v>1.3</c:v>
                </c:pt>
                <c:pt idx="12">
                  <c:v>1.3</c:v>
                </c:pt>
                <c:pt idx="13">
                  <c:v>1.25</c:v>
                </c:pt>
                <c:pt idx="14">
                  <c:v>1.27</c:v>
                </c:pt>
                <c:pt idx="15">
                  <c:v>1.27</c:v>
                </c:pt>
                <c:pt idx="16">
                  <c:v>1.27</c:v>
                </c:pt>
                <c:pt idx="17">
                  <c:v>1.28</c:v>
                </c:pt>
                <c:pt idx="18">
                  <c:v>1.31</c:v>
                </c:pt>
                <c:pt idx="19">
                  <c:v>1.29</c:v>
                </c:pt>
                <c:pt idx="20">
                  <c:v>1.26</c:v>
                </c:pt>
                <c:pt idx="21">
                  <c:v>1.23</c:v>
                </c:pt>
                <c:pt idx="22">
                  <c:v>1.28</c:v>
                </c:pt>
                <c:pt idx="23">
                  <c:v>1.3</c:v>
                </c:pt>
                <c:pt idx="24">
                  <c:v>1.3</c:v>
                </c:pt>
                <c:pt idx="25">
                  <c:v>1.3</c:v>
                </c:pt>
                <c:pt idx="26">
                  <c:v>1.29</c:v>
                </c:pt>
                <c:pt idx="27">
                  <c:v>1.26</c:v>
                </c:pt>
                <c:pt idx="28">
                  <c:v>1.24</c:v>
                </c:pt>
                <c:pt idx="29">
                  <c:v>1.46</c:v>
                </c:pt>
                <c:pt idx="30">
                  <c:v>1.39</c:v>
                </c:pt>
                <c:pt idx="31">
                  <c:v>1.35</c:v>
                </c:pt>
                <c:pt idx="32">
                  <c:v>1.26</c:v>
                </c:pt>
                <c:pt idx="33">
                  <c:v>1.26</c:v>
                </c:pt>
                <c:pt idx="34">
                  <c:v>1.26</c:v>
                </c:pt>
              </c:numCache>
            </c:numRef>
          </c:val>
          <c:extLst>
            <c:ext xmlns:c16="http://schemas.microsoft.com/office/drawing/2014/chart" uri="{C3380CC4-5D6E-409C-BE32-E72D297353CC}">
              <c16:uniqueId val="{00000017-A448-48D1-B9CE-17EE2A600CBA}"/>
            </c:ext>
          </c:extLst>
        </c:ser>
        <c:dLbls>
          <c:showLegendKey val="0"/>
          <c:showVal val="0"/>
          <c:showCatName val="0"/>
          <c:showSerName val="0"/>
          <c:showPercent val="0"/>
          <c:showBubbleSize val="0"/>
        </c:dLbls>
        <c:gapWidth val="30"/>
        <c:overlap val="20"/>
        <c:axId val="104959712"/>
        <c:axId val="1"/>
      </c:barChart>
      <c:lineChart>
        <c:grouping val="standard"/>
        <c:varyColors val="0"/>
        <c:ser>
          <c:idx val="1"/>
          <c:order val="1"/>
          <c:tx>
            <c:strRef>
              <c:f>Sheet1!$C$1</c:f>
              <c:strCache>
                <c:ptCount val="1"/>
                <c:pt idx="0">
                  <c:v>Banking Institutions: FDIC</c:v>
                </c:pt>
              </c:strCache>
            </c:strRef>
          </c:tx>
          <c:spPr>
            <a:ln w="19050">
              <a:solidFill>
                <a:schemeClr val="tx2"/>
              </a:solidFill>
              <a:prstDash val="solid"/>
            </a:ln>
          </c:spPr>
          <c:marker>
            <c:symbol val="circle"/>
            <c:size val="8"/>
            <c:spPr>
              <a:solidFill>
                <a:srgbClr val="FF0000"/>
              </a:solidFill>
              <a:ln>
                <a:solidFill>
                  <a:schemeClr val="tx1"/>
                </a:solidFill>
              </a:ln>
            </c:spPr>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78-4F38-AF73-3262E37CD637}"/>
                </c:ext>
              </c:extLst>
            </c:dLbl>
            <c:dLbl>
              <c:idx val="21"/>
              <c:spPr>
                <a:noFill/>
                <a:ln w="24571">
                  <a:noFill/>
                </a:ln>
              </c:spPr>
              <c:txPr>
                <a:bodyPr/>
                <a:lstStyle/>
                <a:p>
                  <a:pPr>
                    <a:defRPr sz="14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448-48D1-B9CE-17EE2A600CBA}"/>
                </c:ext>
              </c:extLst>
            </c:dLbl>
            <c:dLbl>
              <c:idx val="34"/>
              <c:spPr>
                <a:noFill/>
                <a:ln>
                  <a:noFill/>
                </a:ln>
                <a:effectLst/>
              </c:spPr>
              <c:txPr>
                <a:bodyPr rot="-5400000" vert="horz" wrap="square" lIns="38100" tIns="19050" rIns="38100" bIns="19050" anchor="ctr">
                  <a:spAutoFit/>
                </a:bodyPr>
                <a:lstStyle/>
                <a:p>
                  <a:pPr>
                    <a:defRPr sz="1400" b="0">
                      <a:solidFill>
                        <a:srgbClr val="C00000"/>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95-424D-963E-EC8C36128354}"/>
                </c:ext>
              </c:extLst>
            </c:dLbl>
            <c:spPr>
              <a:noFill/>
              <a:ln>
                <a:noFill/>
              </a:ln>
              <a:effectLst/>
            </c:spPr>
            <c:txPr>
              <a:bodyPr wrap="square" lIns="38100" tIns="19050" rIns="38100" bIns="19050" anchor="ctr">
                <a:spAutoFit/>
              </a:bodyPr>
              <a:lstStyle/>
              <a:p>
                <a:pPr>
                  <a:defRPr sz="14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Sheet1!$A$2:$A$36</c:f>
              <c:strCache>
                <c:ptCount val="35"/>
                <c:pt idx="0">
                  <c:v>88</c:v>
                </c:pt>
                <c:pt idx="1">
                  <c:v>89</c:v>
                </c:pt>
                <c:pt idx="2">
                  <c:v>90</c:v>
                </c:pt>
                <c:pt idx="3">
                  <c:v>91</c:v>
                </c:pt>
                <c:pt idx="4">
                  <c:v>92</c:v>
                </c:pt>
                <c:pt idx="5">
                  <c:v>93</c:v>
                </c:pt>
                <c:pt idx="6">
                  <c:v>94</c:v>
                </c:pt>
                <c:pt idx="7">
                  <c:v>95</c:v>
                </c:pt>
                <c:pt idx="8">
                  <c:v>96</c:v>
                </c:pt>
                <c:pt idx="9">
                  <c:v>97</c:v>
                </c:pt>
                <c:pt idx="10">
                  <c:v>98</c:v>
                </c:pt>
                <c:pt idx="11">
                  <c:v>99</c:v>
                </c:pt>
                <c:pt idx="12">
                  <c:v>00</c:v>
                </c:pt>
                <c:pt idx="13">
                  <c:v>01</c:v>
                </c:pt>
                <c:pt idx="14">
                  <c:v>02</c:v>
                </c:pt>
                <c:pt idx="15">
                  <c:v>03</c:v>
                </c:pt>
                <c:pt idx="16">
                  <c:v>04</c:v>
                </c:pt>
                <c:pt idx="17">
                  <c:v>05</c:v>
                </c:pt>
                <c:pt idx="18">
                  <c:v>06</c:v>
                </c:pt>
                <c:pt idx="19">
                  <c:v>07</c:v>
                </c:pt>
                <c:pt idx="20">
                  <c:v>08</c:v>
                </c:pt>
                <c:pt idx="21">
                  <c:v>09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strCache>
            </c:strRef>
          </c:cat>
          <c:val>
            <c:numRef>
              <c:f>Sheet1!$C$2:$C$36</c:f>
              <c:numCache>
                <c:formatCode>"$"#,##0.00_);[Red]\("$"#,##0.00\)</c:formatCode>
                <c:ptCount val="35"/>
                <c:pt idx="0">
                  <c:v>0.8</c:v>
                </c:pt>
                <c:pt idx="1">
                  <c:v>0.7</c:v>
                </c:pt>
                <c:pt idx="2">
                  <c:v>0.21</c:v>
                </c:pt>
                <c:pt idx="3">
                  <c:v>-0.36</c:v>
                </c:pt>
                <c:pt idx="4">
                  <c:v>-0.01</c:v>
                </c:pt>
                <c:pt idx="5">
                  <c:v>0.69</c:v>
                </c:pt>
                <c:pt idx="6">
                  <c:v>1.1499999999999999</c:v>
                </c:pt>
                <c:pt idx="7">
                  <c:v>1.3</c:v>
                </c:pt>
                <c:pt idx="8">
                  <c:v>1.34</c:v>
                </c:pt>
                <c:pt idx="9">
                  <c:v>1.38</c:v>
                </c:pt>
                <c:pt idx="10">
                  <c:v>1.38</c:v>
                </c:pt>
                <c:pt idx="11">
                  <c:v>1.37</c:v>
                </c:pt>
                <c:pt idx="12">
                  <c:v>1.35</c:v>
                </c:pt>
                <c:pt idx="13">
                  <c:v>1.26</c:v>
                </c:pt>
                <c:pt idx="14">
                  <c:v>1.27</c:v>
                </c:pt>
                <c:pt idx="15">
                  <c:v>1.32</c:v>
                </c:pt>
                <c:pt idx="16">
                  <c:v>1.3</c:v>
                </c:pt>
                <c:pt idx="17">
                  <c:v>1.23</c:v>
                </c:pt>
                <c:pt idx="18">
                  <c:v>1.21</c:v>
                </c:pt>
                <c:pt idx="19">
                  <c:v>1.22</c:v>
                </c:pt>
                <c:pt idx="20">
                  <c:v>0.36</c:v>
                </c:pt>
                <c:pt idx="21">
                  <c:v>-0.39</c:v>
                </c:pt>
                <c:pt idx="22">
                  <c:v>-0.12</c:v>
                </c:pt>
                <c:pt idx="23">
                  <c:v>0.17</c:v>
                </c:pt>
                <c:pt idx="24">
                  <c:v>0.45</c:v>
                </c:pt>
                <c:pt idx="25">
                  <c:v>0.79</c:v>
                </c:pt>
                <c:pt idx="26">
                  <c:v>1.01</c:v>
                </c:pt>
                <c:pt idx="27">
                  <c:v>1.1100000000000001</c:v>
                </c:pt>
                <c:pt idx="28">
                  <c:v>1.2</c:v>
                </c:pt>
                <c:pt idx="29">
                  <c:v>1.3</c:v>
                </c:pt>
                <c:pt idx="30">
                  <c:v>1.37</c:v>
                </c:pt>
                <c:pt idx="31">
                  <c:v>1.41</c:v>
                </c:pt>
                <c:pt idx="32">
                  <c:v>1.29</c:v>
                </c:pt>
                <c:pt idx="33">
                  <c:v>1.26</c:v>
                </c:pt>
                <c:pt idx="34">
                  <c:v>1.27</c:v>
                </c:pt>
              </c:numCache>
            </c:numRef>
          </c:val>
          <c:smooth val="0"/>
          <c:extLst>
            <c:ext xmlns:c16="http://schemas.microsoft.com/office/drawing/2014/chart" uri="{C3380CC4-5D6E-409C-BE32-E72D297353CC}">
              <c16:uniqueId val="{0000001A-A448-48D1-B9CE-17EE2A600CBA}"/>
            </c:ext>
          </c:extLst>
        </c:ser>
        <c:dLbls>
          <c:showLegendKey val="0"/>
          <c:showVal val="0"/>
          <c:showCatName val="0"/>
          <c:showSerName val="0"/>
          <c:showPercent val="0"/>
          <c:showBubbleSize val="0"/>
        </c:dLbls>
        <c:marker val="1"/>
        <c:smooth val="0"/>
        <c:axId val="104959712"/>
        <c:axId val="1"/>
      </c:lineChart>
      <c:catAx>
        <c:axId val="104959712"/>
        <c:scaling>
          <c:orientation val="minMax"/>
        </c:scaling>
        <c:delete val="0"/>
        <c:axPos val="b"/>
        <c:numFmt formatCode="General" sourceLinked="1"/>
        <c:majorTickMark val="out"/>
        <c:minorTickMark val="none"/>
        <c:tickLblPos val="low"/>
        <c:spPr>
          <a:ln w="3071">
            <a:solidFill>
              <a:schemeClr val="tx1"/>
            </a:solidFill>
            <a:prstDash val="solid"/>
          </a:ln>
        </c:spPr>
        <c:txPr>
          <a:bodyPr rot="0" vert="horz"/>
          <a:lstStyle/>
          <a:p>
            <a:pPr>
              <a:defRPr sz="1548"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1"/>
        <c:axPos val="l"/>
        <c:numFmt formatCode="&quot;$&quot;#,##0.00_);[Red]\(&quot;$&quot;#,##0.00\)" sourceLinked="1"/>
        <c:majorTickMark val="out"/>
        <c:minorTickMark val="none"/>
        <c:tickLblPos val="nextTo"/>
        <c:crossAx val="104959712"/>
        <c:crosses val="autoZero"/>
        <c:crossBetween val="between"/>
      </c:valAx>
      <c:spPr>
        <a:noFill/>
        <a:ln w="24571">
          <a:noFill/>
        </a:ln>
      </c:spPr>
    </c:plotArea>
    <c:legend>
      <c:legendPos val="r"/>
      <c:layout>
        <c:manualLayout>
          <c:xMode val="edge"/>
          <c:yMode val="edge"/>
          <c:x val="0.21057897912266468"/>
          <c:y val="0.58389389919329093"/>
          <c:w val="0.32696629213483147"/>
          <c:h val="0.10166358595194085"/>
        </c:manualLayout>
      </c:layout>
      <c:overlay val="0"/>
      <c:spPr>
        <a:solidFill>
          <a:schemeClr val="bg1"/>
        </a:solidFill>
        <a:ln w="3071">
          <a:solidFill>
            <a:schemeClr val="tx1"/>
          </a:solidFill>
          <a:prstDash val="solid"/>
        </a:ln>
      </c:spPr>
      <c:txPr>
        <a:bodyPr/>
        <a:lstStyle/>
        <a:p>
          <a:pPr>
            <a:defRPr sz="1243" b="1" i="0" u="none" strike="noStrike" baseline="0">
              <a:solidFill>
                <a:schemeClr val="tx1"/>
              </a:solidFill>
              <a:latin typeface="Arial"/>
              <a:ea typeface="Arial"/>
              <a:cs typeface="Arial"/>
            </a:defRPr>
          </a:pPr>
          <a:endParaRPr lang="en-US"/>
        </a:p>
      </c:txPr>
    </c:legend>
    <c:plotVisOnly val="1"/>
    <c:dispBlanksAs val="gap"/>
    <c:showDLblsOverMax val="0"/>
  </c:chart>
  <c:spPr>
    <a:noFill/>
    <a:ln w="12700" cap="flat" cmpd="sng" algn="ctr">
      <a:noFill/>
      <a:prstDash val="solid"/>
      <a:miter lim="800000"/>
      <a:headEnd type="none" w="med" len="med"/>
      <a:tailEnd type="none" w="med" len="med"/>
    </a:ln>
  </c:spPr>
  <c:txPr>
    <a:bodyPr/>
    <a:lstStyle/>
    <a:p>
      <a:pPr>
        <a:defRPr sz="2080" b="1" i="0" u="none" strike="noStrike" baseline="0">
          <a:solidFill>
            <a:schemeClr val="tx1"/>
          </a:solidFill>
          <a:latin typeface="Tahoma"/>
          <a:ea typeface="Tahoma"/>
          <a:cs typeface="Tahoma"/>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solidFill>
                <a:latin typeface="+mn-lt"/>
                <a:ea typeface="+mn-ea"/>
                <a:cs typeface="+mn-cs"/>
              </a:defRPr>
            </a:pPr>
            <a:r>
              <a:rPr lang="en-US" sz="2400" baseline="0" dirty="0">
                <a:solidFill>
                  <a:schemeClr val="tx1"/>
                </a:solidFill>
              </a:rPr>
              <a:t>CU Loan-to-Savings Ratio</a:t>
            </a:r>
          </a:p>
        </c:rich>
      </c:tx>
      <c:layout>
        <c:manualLayout>
          <c:xMode val="edge"/>
          <c:yMode val="edge"/>
          <c:x val="2.760126268000284E-2"/>
          <c:y val="2.109374870240227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513698048299234E-2"/>
          <c:y val="0.15524999044968069"/>
          <c:w val="0.97522488691145137"/>
          <c:h val="0.68147848908227804"/>
        </c:manualLayout>
      </c:layout>
      <c:barChart>
        <c:barDir val="col"/>
        <c:grouping val="clustered"/>
        <c:varyColors val="0"/>
        <c:ser>
          <c:idx val="0"/>
          <c:order val="0"/>
          <c:tx>
            <c:strRef>
              <c:f>Sheet1!$B$1</c:f>
              <c:strCache>
                <c:ptCount val="1"/>
                <c:pt idx="0">
                  <c:v>CU LTS Ratio  Nat</c:v>
                </c:pt>
              </c:strCache>
            </c:strRef>
          </c:tx>
          <c:spPr>
            <a:solidFill>
              <a:schemeClr val="accent1">
                <a:lumMod val="75000"/>
              </a:schemeClr>
            </a:solidFill>
            <a:ln>
              <a:solidFill>
                <a:schemeClr val="accent1">
                  <a:lumMod val="50000"/>
                </a:schemeClr>
              </a:solidFill>
            </a:ln>
            <a:effectLst/>
          </c:spPr>
          <c:invertIfNegative val="0"/>
          <c:dPt>
            <c:idx val="9"/>
            <c:invertIfNegative val="0"/>
            <c:bubble3D val="0"/>
            <c:spPr>
              <a:solidFill>
                <a:schemeClr val="accent2"/>
              </a:solidFill>
              <a:ln>
                <a:solidFill>
                  <a:schemeClr val="accent1">
                    <a:lumMod val="50000"/>
                  </a:schemeClr>
                </a:solidFill>
              </a:ln>
              <a:effectLst/>
            </c:spPr>
            <c:extLst>
              <c:ext xmlns:c16="http://schemas.microsoft.com/office/drawing/2014/chart" uri="{C3380CC4-5D6E-409C-BE32-E72D297353CC}">
                <c16:uniqueId val="{00000000-734B-423F-A614-77E491BDCD8C}"/>
              </c:ext>
            </c:extLst>
          </c:dPt>
          <c:dPt>
            <c:idx val="10"/>
            <c:invertIfNegative val="0"/>
            <c:bubble3D val="0"/>
            <c:spPr>
              <a:solidFill>
                <a:schemeClr val="accent2"/>
              </a:solidFill>
              <a:ln>
                <a:solidFill>
                  <a:schemeClr val="accent1">
                    <a:lumMod val="50000"/>
                  </a:schemeClr>
                </a:solidFill>
              </a:ln>
              <a:effectLst/>
            </c:spPr>
            <c:extLst>
              <c:ext xmlns:c16="http://schemas.microsoft.com/office/drawing/2014/chart" uri="{C3380CC4-5D6E-409C-BE32-E72D297353CC}">
                <c16:uniqueId val="{00000001-734B-423F-A614-77E491BDCD8C}"/>
              </c:ext>
            </c:extLst>
          </c:dPt>
          <c:dLbls>
            <c:dLbl>
              <c:idx val="7"/>
              <c:tx>
                <c:rich>
                  <a:bodyPr/>
                  <a:lstStyle/>
                  <a:p>
                    <a:r>
                      <a:rPr lang="en-US"/>
                      <a:t>82.1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277-4756-933F-8AEB7A1B412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2015</c:v>
                </c:pt>
                <c:pt idx="1">
                  <c:v>2016</c:v>
                </c:pt>
                <c:pt idx="2">
                  <c:v>2017</c:v>
                </c:pt>
                <c:pt idx="3">
                  <c:v>2018</c:v>
                </c:pt>
                <c:pt idx="4">
                  <c:v>2019</c:v>
                </c:pt>
                <c:pt idx="5">
                  <c:v>2020</c:v>
                </c:pt>
                <c:pt idx="6">
                  <c:v>2021</c:v>
                </c:pt>
                <c:pt idx="7">
                  <c:v>2022</c:v>
                </c:pt>
                <c:pt idx="9">
                  <c:v>2023F</c:v>
                </c:pt>
              </c:strCache>
            </c:strRef>
          </c:cat>
          <c:val>
            <c:numRef>
              <c:f>Sheet1!$B$2:$B$12</c:f>
              <c:numCache>
                <c:formatCode>General</c:formatCode>
                <c:ptCount val="11"/>
                <c:pt idx="0">
                  <c:v>0.77667923313468157</c:v>
                </c:pt>
                <c:pt idx="1">
                  <c:v>0.79825294988164952</c:v>
                </c:pt>
                <c:pt idx="2">
                  <c:v>0.82845106591156692</c:v>
                </c:pt>
                <c:pt idx="3">
                  <c:v>0.85760069565624719</c:v>
                </c:pt>
                <c:pt idx="4">
                  <c:v>0.84424490421619858</c:v>
                </c:pt>
                <c:pt idx="5">
                  <c:v>0.73935483653490164</c:v>
                </c:pt>
                <c:pt idx="6">
                  <c:v>0.70707111033056358</c:v>
                </c:pt>
                <c:pt idx="7">
                  <c:v>0.82099999999999995</c:v>
                </c:pt>
                <c:pt idx="9" formatCode="0.0%">
                  <c:v>0.82830000000000004</c:v>
                </c:pt>
              </c:numCache>
            </c:numRef>
          </c:val>
          <c:extLst>
            <c:ext xmlns:c16="http://schemas.microsoft.com/office/drawing/2014/chart" uri="{C3380CC4-5D6E-409C-BE32-E72D297353CC}">
              <c16:uniqueId val="{00000000-A4AF-4760-800B-D4992021DD4D}"/>
            </c:ext>
          </c:extLst>
        </c:ser>
        <c:dLbls>
          <c:showLegendKey val="0"/>
          <c:showVal val="0"/>
          <c:showCatName val="0"/>
          <c:showSerName val="0"/>
          <c:showPercent val="0"/>
          <c:showBubbleSize val="0"/>
        </c:dLbls>
        <c:gapWidth val="29"/>
        <c:axId val="1556343615"/>
        <c:axId val="1556328223"/>
      </c:barChart>
      <c:catAx>
        <c:axId val="155634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56328223"/>
        <c:crosses val="autoZero"/>
        <c:auto val="1"/>
        <c:lblAlgn val="ctr"/>
        <c:lblOffset val="100"/>
        <c:noMultiLvlLbl val="0"/>
      </c:catAx>
      <c:valAx>
        <c:axId val="1556328223"/>
        <c:scaling>
          <c:orientation val="minMax"/>
        </c:scaling>
        <c:delete val="1"/>
        <c:axPos val="l"/>
        <c:numFmt formatCode="General" sourceLinked="1"/>
        <c:majorTickMark val="none"/>
        <c:minorTickMark val="none"/>
        <c:tickLblPos val="nextTo"/>
        <c:crossAx val="1556343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solidFill>
                <a:latin typeface="+mn-lt"/>
                <a:ea typeface="+mn-ea"/>
                <a:cs typeface="+mn-cs"/>
              </a:defRPr>
            </a:pPr>
            <a:r>
              <a:rPr lang="en-US" sz="2400" dirty="0">
                <a:solidFill>
                  <a:schemeClr val="tx1"/>
                </a:solidFill>
              </a:rPr>
              <a:t>Year-over-Year CU</a:t>
            </a:r>
            <a:r>
              <a:rPr lang="en-US" sz="2400" baseline="0" dirty="0">
                <a:solidFill>
                  <a:schemeClr val="tx1"/>
                </a:solidFill>
              </a:rPr>
              <a:t> Savings Growth</a:t>
            </a:r>
          </a:p>
          <a:p>
            <a:pPr algn="l">
              <a:defRPr>
                <a:solidFill>
                  <a:schemeClr val="tx1"/>
                </a:solidFill>
              </a:defRPr>
            </a:pPr>
            <a:r>
              <a:rPr lang="en-US" sz="1200" baseline="0" dirty="0">
                <a:solidFill>
                  <a:schemeClr val="tx1"/>
                </a:solidFill>
              </a:rPr>
              <a:t>30-yr avg growth ~7.5% for savings // Source: NCUA and CUNA.</a:t>
            </a:r>
            <a:endParaRPr lang="en-US" sz="1200" dirty="0">
              <a:solidFill>
                <a:schemeClr val="tx1"/>
              </a:solidFill>
            </a:endParaRPr>
          </a:p>
        </c:rich>
      </c:tx>
      <c:layout>
        <c:manualLayout>
          <c:xMode val="edge"/>
          <c:yMode val="edge"/>
          <c:x val="2.760126268000284E-2"/>
          <c:y val="2.109374870240227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
          <c:y val="0.21384373684524258"/>
          <c:w val="0.97522488691145137"/>
          <c:h val="0.65335349081240834"/>
        </c:manualLayout>
      </c:layout>
      <c:barChart>
        <c:barDir val="col"/>
        <c:grouping val="clustered"/>
        <c:varyColors val="0"/>
        <c:ser>
          <c:idx val="0"/>
          <c:order val="0"/>
          <c:tx>
            <c:strRef>
              <c:f>Sheet1!$B$1</c:f>
              <c:strCache>
                <c:ptCount val="1"/>
                <c:pt idx="0">
                  <c:v>Savings Nat</c:v>
                </c:pt>
              </c:strCache>
            </c:strRef>
          </c:tx>
          <c:spPr>
            <a:solidFill>
              <a:schemeClr val="accent1">
                <a:lumMod val="75000"/>
              </a:schemeClr>
            </a:solidFill>
            <a:ln>
              <a:solidFill>
                <a:schemeClr val="tx1"/>
              </a:solidFill>
            </a:ln>
            <a:effectLst/>
          </c:spPr>
          <c:invertIfNegative val="0"/>
          <c:dPt>
            <c:idx val="9"/>
            <c:invertIfNegative val="0"/>
            <c:bubble3D val="0"/>
            <c:spPr>
              <a:solidFill>
                <a:schemeClr val="accent2"/>
              </a:solidFill>
              <a:ln>
                <a:solidFill>
                  <a:schemeClr val="tx1"/>
                </a:solidFill>
              </a:ln>
              <a:effectLst/>
            </c:spPr>
            <c:extLst>
              <c:ext xmlns:c16="http://schemas.microsoft.com/office/drawing/2014/chart" uri="{C3380CC4-5D6E-409C-BE32-E72D297353CC}">
                <c16:uniqueId val="{00000000-3A63-4FB4-B5BE-2032FEB99060}"/>
              </c:ext>
            </c:extLst>
          </c:dPt>
          <c:dPt>
            <c:idx val="10"/>
            <c:invertIfNegative val="0"/>
            <c:bubble3D val="0"/>
            <c:spPr>
              <a:solidFill>
                <a:schemeClr val="accent2"/>
              </a:solidFill>
              <a:ln>
                <a:solidFill>
                  <a:schemeClr val="tx1"/>
                </a:solidFill>
              </a:ln>
              <a:effectLst/>
            </c:spPr>
            <c:extLst>
              <c:ext xmlns:c16="http://schemas.microsoft.com/office/drawing/2014/chart" uri="{C3380CC4-5D6E-409C-BE32-E72D297353CC}">
                <c16:uniqueId val="{00000001-3A63-4FB4-B5BE-2032FEB99060}"/>
              </c:ext>
            </c:extLst>
          </c:dPt>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2015</c:v>
                </c:pt>
                <c:pt idx="1">
                  <c:v>2016</c:v>
                </c:pt>
                <c:pt idx="2">
                  <c:v>2017</c:v>
                </c:pt>
                <c:pt idx="3">
                  <c:v>2018</c:v>
                </c:pt>
                <c:pt idx="4">
                  <c:v>2019</c:v>
                </c:pt>
                <c:pt idx="5">
                  <c:v>2020</c:v>
                </c:pt>
                <c:pt idx="6">
                  <c:v>2021</c:v>
                </c:pt>
                <c:pt idx="7">
                  <c:v>2022</c:v>
                </c:pt>
                <c:pt idx="9">
                  <c:v>2023</c:v>
                </c:pt>
              </c:strCache>
            </c:strRef>
          </c:cat>
          <c:val>
            <c:numRef>
              <c:f>Sheet1!$B$2:$B$12</c:f>
              <c:numCache>
                <c:formatCode>0.0%</c:formatCode>
                <c:ptCount val="11"/>
                <c:pt idx="0">
                  <c:v>6.8497220490984972E-2</c:v>
                </c:pt>
                <c:pt idx="1">
                  <c:v>7.5827705909712786E-2</c:v>
                </c:pt>
                <c:pt idx="2">
                  <c:v>6.0151352463138776E-2</c:v>
                </c:pt>
                <c:pt idx="3">
                  <c:v>5.200133364732553E-2</c:v>
                </c:pt>
                <c:pt idx="4">
                  <c:v>8.1474657479073564E-2</c:v>
                </c:pt>
                <c:pt idx="5">
                  <c:v>0.20259490599356927</c:v>
                </c:pt>
                <c:pt idx="6">
                  <c:v>0.126</c:v>
                </c:pt>
                <c:pt idx="7">
                  <c:v>3.6999999999999998E-2</c:v>
                </c:pt>
                <c:pt idx="9">
                  <c:v>0.06</c:v>
                </c:pt>
              </c:numCache>
            </c:numRef>
          </c:val>
          <c:extLst>
            <c:ext xmlns:c16="http://schemas.microsoft.com/office/drawing/2014/chart" uri="{C3380CC4-5D6E-409C-BE32-E72D297353CC}">
              <c16:uniqueId val="{00000000-A4AF-4760-800B-D4992021DD4D}"/>
            </c:ext>
          </c:extLst>
        </c:ser>
        <c:dLbls>
          <c:showLegendKey val="0"/>
          <c:showVal val="0"/>
          <c:showCatName val="0"/>
          <c:showSerName val="0"/>
          <c:showPercent val="0"/>
          <c:showBubbleSize val="0"/>
        </c:dLbls>
        <c:gapWidth val="29"/>
        <c:axId val="1556343615"/>
        <c:axId val="1556328223"/>
      </c:barChart>
      <c:catAx>
        <c:axId val="155634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56328223"/>
        <c:crosses val="autoZero"/>
        <c:auto val="1"/>
        <c:lblAlgn val="ctr"/>
        <c:lblOffset val="100"/>
        <c:noMultiLvlLbl val="0"/>
      </c:catAx>
      <c:valAx>
        <c:axId val="1556328223"/>
        <c:scaling>
          <c:orientation val="minMax"/>
        </c:scaling>
        <c:delete val="1"/>
        <c:axPos val="l"/>
        <c:numFmt formatCode="0.0%" sourceLinked="1"/>
        <c:majorTickMark val="none"/>
        <c:minorTickMark val="none"/>
        <c:tickLblPos val="nextTo"/>
        <c:crossAx val="1556343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1.2222222222222223E-2"/>
          <c:y val="0.19557628058402879"/>
          <c:w val="0.97555555555555551"/>
          <c:h val="0.70909528616177842"/>
        </c:manualLayout>
      </c:layout>
      <c:barChart>
        <c:barDir val="col"/>
        <c:grouping val="clustered"/>
        <c:varyColors val="0"/>
        <c:ser>
          <c:idx val="0"/>
          <c:order val="0"/>
          <c:tx>
            <c:strRef>
              <c:f>Sheet1!$B$1</c:f>
              <c:strCache>
                <c:ptCount val="1"/>
                <c:pt idx="0">
                  <c:v>Delinquency (percent of loans)</c:v>
                </c:pt>
              </c:strCache>
            </c:strRef>
          </c:tx>
          <c:spPr>
            <a:solidFill>
              <a:schemeClr val="accent4">
                <a:tint val="77000"/>
              </a:schemeClr>
            </a:solidFill>
            <a:ln>
              <a:solidFill>
                <a:schemeClr val="tx1"/>
              </a:solidFill>
            </a:ln>
            <a:effectLst/>
          </c:spPr>
          <c:invertIfNegative val="0"/>
          <c:dPt>
            <c:idx val="9"/>
            <c:invertIfNegative val="0"/>
            <c:bubble3D val="0"/>
            <c:spPr>
              <a:solidFill>
                <a:schemeClr val="accent2"/>
              </a:solidFill>
              <a:ln>
                <a:solidFill>
                  <a:schemeClr val="tx1"/>
                </a:solidFill>
              </a:ln>
              <a:effectLst/>
            </c:spPr>
            <c:extLst>
              <c:ext xmlns:c16="http://schemas.microsoft.com/office/drawing/2014/chart" uri="{C3380CC4-5D6E-409C-BE32-E72D297353CC}">
                <c16:uniqueId val="{00000000-615C-4D04-A828-40CBC806094C}"/>
              </c:ext>
            </c:extLst>
          </c:dPt>
          <c:dPt>
            <c:idx val="10"/>
            <c:invertIfNegative val="0"/>
            <c:bubble3D val="0"/>
            <c:spPr>
              <a:solidFill>
                <a:schemeClr val="accent2"/>
              </a:solidFill>
              <a:ln>
                <a:solidFill>
                  <a:schemeClr val="tx1"/>
                </a:solidFill>
              </a:ln>
              <a:effectLst/>
            </c:spPr>
            <c:extLst>
              <c:ext xmlns:c16="http://schemas.microsoft.com/office/drawing/2014/chart" uri="{C3380CC4-5D6E-409C-BE32-E72D297353CC}">
                <c16:uniqueId val="{00000002-615C-4D04-A828-40CBC806094C}"/>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c:v>
                </c:pt>
                <c:pt idx="1">
                  <c:v>2016</c:v>
                </c:pt>
                <c:pt idx="2">
                  <c:v>2017</c:v>
                </c:pt>
                <c:pt idx="3">
                  <c:v>2018</c:v>
                </c:pt>
                <c:pt idx="4">
                  <c:v>2019</c:v>
                </c:pt>
                <c:pt idx="5">
                  <c:v>2020</c:v>
                </c:pt>
                <c:pt idx="6">
                  <c:v>2021</c:v>
                </c:pt>
                <c:pt idx="7">
                  <c:v>2022</c:v>
                </c:pt>
                <c:pt idx="10">
                  <c:v>2023F</c:v>
                </c:pt>
              </c:strCache>
            </c:strRef>
          </c:cat>
          <c:val>
            <c:numRef>
              <c:f>Sheet1!$B$2:$B$12</c:f>
              <c:numCache>
                <c:formatCode>0.00%</c:formatCode>
                <c:ptCount val="11"/>
                <c:pt idx="0">
                  <c:v>8.0924319806191004E-3</c:v>
                </c:pt>
                <c:pt idx="1">
                  <c:v>8.2683566793773002E-3</c:v>
                </c:pt>
                <c:pt idx="2">
                  <c:v>8.0813262119674E-3</c:v>
                </c:pt>
                <c:pt idx="3">
                  <c:v>7.0942241828163997E-3</c:v>
                </c:pt>
                <c:pt idx="4">
                  <c:v>7.0253364770453998E-3</c:v>
                </c:pt>
                <c:pt idx="5">
                  <c:v>5.9454824125255998E-3</c:v>
                </c:pt>
                <c:pt idx="6">
                  <c:v>4.8455914420349995E-3</c:v>
                </c:pt>
                <c:pt idx="7" formatCode="General">
                  <c:v>5.7999999999999996E-3</c:v>
                </c:pt>
                <c:pt idx="10">
                  <c:v>7.0000000000000001E-3</c:v>
                </c:pt>
              </c:numCache>
            </c:numRef>
          </c:val>
          <c:extLst>
            <c:ext xmlns:c16="http://schemas.microsoft.com/office/drawing/2014/chart" uri="{C3380CC4-5D6E-409C-BE32-E72D297353CC}">
              <c16:uniqueId val="{00000000-A4AF-4760-800B-D4992021DD4D}"/>
            </c:ext>
          </c:extLst>
        </c:ser>
        <c:ser>
          <c:idx val="1"/>
          <c:order val="1"/>
          <c:tx>
            <c:strRef>
              <c:f>Sheet1!$C$1</c:f>
              <c:strCache>
                <c:ptCount val="1"/>
                <c:pt idx="0">
                  <c:v>Net Chargeoffs (percent of average loans)</c:v>
                </c:pt>
              </c:strCache>
            </c:strRef>
          </c:tx>
          <c:spPr>
            <a:solidFill>
              <a:schemeClr val="accent4">
                <a:shade val="76000"/>
              </a:schemeClr>
            </a:solidFill>
            <a:ln>
              <a:solidFill>
                <a:schemeClr val="tx1"/>
              </a:solidFill>
            </a:ln>
            <a:effectLst/>
          </c:spPr>
          <c:invertIfNegative val="0"/>
          <c:dPt>
            <c:idx val="9"/>
            <c:invertIfNegative val="0"/>
            <c:bubble3D val="0"/>
            <c:spPr>
              <a:solidFill>
                <a:schemeClr val="accent2">
                  <a:lumMod val="50000"/>
                </a:schemeClr>
              </a:solidFill>
              <a:ln>
                <a:solidFill>
                  <a:schemeClr val="tx1"/>
                </a:solidFill>
              </a:ln>
              <a:effectLst/>
            </c:spPr>
            <c:extLst>
              <c:ext xmlns:c16="http://schemas.microsoft.com/office/drawing/2014/chart" uri="{C3380CC4-5D6E-409C-BE32-E72D297353CC}">
                <c16:uniqueId val="{00000001-615C-4D04-A828-40CBC806094C}"/>
              </c:ext>
            </c:extLst>
          </c:dPt>
          <c:dPt>
            <c:idx val="10"/>
            <c:invertIfNegative val="0"/>
            <c:bubble3D val="0"/>
            <c:spPr>
              <a:solidFill>
                <a:schemeClr val="accent2">
                  <a:lumMod val="50000"/>
                </a:schemeClr>
              </a:solidFill>
              <a:ln>
                <a:solidFill>
                  <a:schemeClr val="tx1"/>
                </a:solidFill>
              </a:ln>
              <a:effectLst/>
            </c:spPr>
            <c:extLst>
              <c:ext xmlns:c16="http://schemas.microsoft.com/office/drawing/2014/chart" uri="{C3380CC4-5D6E-409C-BE32-E72D297353CC}">
                <c16:uniqueId val="{00000003-615C-4D04-A828-40CBC806094C}"/>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2015</c:v>
                </c:pt>
                <c:pt idx="1">
                  <c:v>2016</c:v>
                </c:pt>
                <c:pt idx="2">
                  <c:v>2017</c:v>
                </c:pt>
                <c:pt idx="3">
                  <c:v>2018</c:v>
                </c:pt>
                <c:pt idx="4">
                  <c:v>2019</c:v>
                </c:pt>
                <c:pt idx="5">
                  <c:v>2020</c:v>
                </c:pt>
                <c:pt idx="6">
                  <c:v>2021</c:v>
                </c:pt>
                <c:pt idx="7">
                  <c:v>2022</c:v>
                </c:pt>
                <c:pt idx="10">
                  <c:v>2023F</c:v>
                </c:pt>
              </c:strCache>
            </c:strRef>
          </c:cat>
          <c:val>
            <c:numRef>
              <c:f>Sheet1!$C$2:$C$12</c:f>
              <c:numCache>
                <c:formatCode>0.00%</c:formatCode>
                <c:ptCount val="11"/>
                <c:pt idx="0">
                  <c:v>4.8212840448168997E-3</c:v>
                </c:pt>
                <c:pt idx="1">
                  <c:v>5.479497117984E-3</c:v>
                </c:pt>
                <c:pt idx="2">
                  <c:v>5.9197636824612999E-3</c:v>
                </c:pt>
                <c:pt idx="3">
                  <c:v>5.7376277085138009E-3</c:v>
                </c:pt>
                <c:pt idx="4">
                  <c:v>5.6163484223715997E-3</c:v>
                </c:pt>
                <c:pt idx="5">
                  <c:v>4.4395357858596999E-3</c:v>
                </c:pt>
                <c:pt idx="6">
                  <c:v>2.564576803361E-3</c:v>
                </c:pt>
                <c:pt idx="7" formatCode="General">
                  <c:v>3.2000000000000002E-3</c:v>
                </c:pt>
                <c:pt idx="10" formatCode="General">
                  <c:v>4.4999999999999997E-3</c:v>
                </c:pt>
              </c:numCache>
            </c:numRef>
          </c:val>
          <c:extLst>
            <c:ext xmlns:c16="http://schemas.microsoft.com/office/drawing/2014/chart" uri="{C3380CC4-5D6E-409C-BE32-E72D297353CC}">
              <c16:uniqueId val="{00000000-B2DC-4506-8279-6067A8677583}"/>
            </c:ext>
          </c:extLst>
        </c:ser>
        <c:dLbls>
          <c:showLegendKey val="0"/>
          <c:showVal val="0"/>
          <c:showCatName val="0"/>
          <c:showSerName val="0"/>
          <c:showPercent val="0"/>
          <c:showBubbleSize val="0"/>
        </c:dLbls>
        <c:gapWidth val="29"/>
        <c:axId val="1556343615"/>
        <c:axId val="1556328223"/>
      </c:barChart>
      <c:catAx>
        <c:axId val="15563436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56328223"/>
        <c:crosses val="autoZero"/>
        <c:auto val="1"/>
        <c:lblAlgn val="ctr"/>
        <c:lblOffset val="100"/>
        <c:noMultiLvlLbl val="0"/>
      </c:catAx>
      <c:valAx>
        <c:axId val="1556328223"/>
        <c:scaling>
          <c:orientation val="minMax"/>
        </c:scaling>
        <c:delete val="1"/>
        <c:axPos val="l"/>
        <c:numFmt formatCode="0.00%" sourceLinked="1"/>
        <c:majorTickMark val="out"/>
        <c:minorTickMark val="none"/>
        <c:tickLblPos val="nextTo"/>
        <c:crossAx val="1556343615"/>
        <c:crosses val="autoZero"/>
        <c:crossBetween val="between"/>
      </c:valAx>
      <c:spPr>
        <a:noFill/>
        <a:ln>
          <a:noFill/>
        </a:ln>
        <a:effectLst/>
      </c:spPr>
    </c:plotArea>
    <c:legend>
      <c:legendPos val="r"/>
      <c:layout>
        <c:manualLayout>
          <c:xMode val="edge"/>
          <c:yMode val="edge"/>
          <c:x val="0.63022300962379707"/>
          <c:y val="2.8357616233574662E-2"/>
          <c:w val="0.36867287839020124"/>
          <c:h val="0.16612591402837473"/>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solidFill>
                <a:latin typeface="+mn-lt"/>
                <a:ea typeface="+mn-ea"/>
                <a:cs typeface="+mn-cs"/>
              </a:defRPr>
            </a:pPr>
            <a:r>
              <a:rPr lang="en-US" sz="2000">
                <a:solidFill>
                  <a:schemeClr val="tx1"/>
                </a:solidFill>
              </a:rPr>
              <a:t>Return on Average Assets (ROA)</a:t>
            </a:r>
          </a:p>
          <a:p>
            <a:pPr algn="l">
              <a:defRPr>
                <a:solidFill>
                  <a:schemeClr val="tx1"/>
                </a:solidFill>
              </a:defRPr>
            </a:pPr>
            <a:r>
              <a:rPr lang="en-US" sz="1200" baseline="0">
                <a:solidFill>
                  <a:schemeClr val="tx1"/>
                </a:solidFill>
              </a:rPr>
              <a:t>Net Income as a % of Average Assets. 30-yr avg ~ 0.90% // Source: NCUA and CUNA.</a:t>
            </a:r>
            <a:endParaRPr lang="en-US" sz="1400">
              <a:solidFill>
                <a:schemeClr val="tx1"/>
              </a:solidFill>
            </a:endParaRPr>
          </a:p>
        </c:rich>
      </c:tx>
      <c:layout>
        <c:manualLayout>
          <c:xMode val="edge"/>
          <c:yMode val="edge"/>
          <c:x val="2.760126268000284E-2"/>
          <c:y val="2.109374870240227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2222222222222223E-2"/>
          <c:y val="0.19557628058402879"/>
          <c:w val="0.97555555555555551"/>
          <c:h val="0.70909528616177842"/>
        </c:manualLayout>
      </c:layout>
      <c:barChart>
        <c:barDir val="col"/>
        <c:grouping val="clustered"/>
        <c:varyColors val="0"/>
        <c:ser>
          <c:idx val="0"/>
          <c:order val="0"/>
          <c:tx>
            <c:strRef>
              <c:f>Sheet1!$B$1</c:f>
              <c:strCache>
                <c:ptCount val="1"/>
                <c:pt idx="0">
                  <c:v>Nat ROA</c:v>
                </c:pt>
              </c:strCache>
            </c:strRef>
          </c:tx>
          <c:spPr>
            <a:solidFill>
              <a:schemeClr val="accent1">
                <a:lumMod val="75000"/>
              </a:schemeClr>
            </a:solidFill>
            <a:ln>
              <a:solidFill>
                <a:schemeClr val="bg2"/>
              </a:solidFill>
            </a:ln>
            <a:effectLst/>
          </c:spPr>
          <c:invertIfNegative val="0"/>
          <c:dPt>
            <c:idx val="9"/>
            <c:invertIfNegative val="0"/>
            <c:bubble3D val="0"/>
            <c:spPr>
              <a:solidFill>
                <a:schemeClr val="accent2"/>
              </a:solidFill>
              <a:ln>
                <a:solidFill>
                  <a:schemeClr val="bg2"/>
                </a:solidFill>
              </a:ln>
              <a:effectLst/>
            </c:spPr>
            <c:extLst>
              <c:ext xmlns:c16="http://schemas.microsoft.com/office/drawing/2014/chart" uri="{C3380CC4-5D6E-409C-BE32-E72D297353CC}">
                <c16:uniqueId val="{00000000-BF52-46D2-95DD-C0336B7E9A1E}"/>
              </c:ext>
            </c:extLst>
          </c:dPt>
          <c:dPt>
            <c:idx val="10"/>
            <c:invertIfNegative val="0"/>
            <c:bubble3D val="0"/>
            <c:spPr>
              <a:solidFill>
                <a:schemeClr val="accent2"/>
              </a:solidFill>
              <a:ln>
                <a:solidFill>
                  <a:schemeClr val="bg2"/>
                </a:solidFill>
              </a:ln>
              <a:effectLst/>
            </c:spPr>
            <c:extLst>
              <c:ext xmlns:c16="http://schemas.microsoft.com/office/drawing/2014/chart" uri="{C3380CC4-5D6E-409C-BE32-E72D297353CC}">
                <c16:uniqueId val="{00000001-BF52-46D2-95DD-C0336B7E9A1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2015</c:v>
                </c:pt>
                <c:pt idx="1">
                  <c:v>2016</c:v>
                </c:pt>
                <c:pt idx="2">
                  <c:v>2017</c:v>
                </c:pt>
                <c:pt idx="3">
                  <c:v>2018</c:v>
                </c:pt>
                <c:pt idx="4">
                  <c:v>2019</c:v>
                </c:pt>
                <c:pt idx="5">
                  <c:v>2020</c:v>
                </c:pt>
                <c:pt idx="6">
                  <c:v>2021</c:v>
                </c:pt>
                <c:pt idx="7">
                  <c:v>2022</c:v>
                </c:pt>
                <c:pt idx="9">
                  <c:v>2023F</c:v>
                </c:pt>
              </c:strCache>
            </c:strRef>
          </c:cat>
          <c:val>
            <c:numRef>
              <c:f>Sheet1!$B$2:$B$12</c:f>
              <c:numCache>
                <c:formatCode>General</c:formatCode>
                <c:ptCount val="11"/>
                <c:pt idx="0">
                  <c:v>7.4960792361532993E-3</c:v>
                </c:pt>
                <c:pt idx="1">
                  <c:v>7.6361992224746999E-3</c:v>
                </c:pt>
                <c:pt idx="2">
                  <c:v>7.7353881303481994E-3</c:v>
                </c:pt>
                <c:pt idx="3">
                  <c:v>9.1396116233701998E-3</c:v>
                </c:pt>
                <c:pt idx="4">
                  <c:v>9.2895585061261009E-3</c:v>
                </c:pt>
                <c:pt idx="5">
                  <c:v>7.0000000000000001E-3</c:v>
                </c:pt>
                <c:pt idx="6">
                  <c:v>1.0699999999999999E-2</c:v>
                </c:pt>
                <c:pt idx="7">
                  <c:v>8.2000000000000007E-3</c:v>
                </c:pt>
                <c:pt idx="9" formatCode="0.00%">
                  <c:v>6.0000000000000001E-3</c:v>
                </c:pt>
              </c:numCache>
            </c:numRef>
          </c:val>
          <c:extLst>
            <c:ext xmlns:c16="http://schemas.microsoft.com/office/drawing/2014/chart" uri="{C3380CC4-5D6E-409C-BE32-E72D297353CC}">
              <c16:uniqueId val="{00000000-A4AF-4760-800B-D4992021DD4D}"/>
            </c:ext>
          </c:extLst>
        </c:ser>
        <c:dLbls>
          <c:showLegendKey val="0"/>
          <c:showVal val="0"/>
          <c:showCatName val="0"/>
          <c:showSerName val="0"/>
          <c:showPercent val="0"/>
          <c:showBubbleSize val="0"/>
        </c:dLbls>
        <c:gapWidth val="29"/>
        <c:axId val="1556343615"/>
        <c:axId val="1556328223"/>
      </c:barChart>
      <c:catAx>
        <c:axId val="15563436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56328223"/>
        <c:crosses val="autoZero"/>
        <c:auto val="1"/>
        <c:lblAlgn val="ctr"/>
        <c:lblOffset val="100"/>
        <c:noMultiLvlLbl val="0"/>
      </c:catAx>
      <c:valAx>
        <c:axId val="1556328223"/>
        <c:scaling>
          <c:orientation val="minMax"/>
        </c:scaling>
        <c:delete val="1"/>
        <c:axPos val="l"/>
        <c:numFmt formatCode="General" sourceLinked="1"/>
        <c:majorTickMark val="out"/>
        <c:minorTickMark val="none"/>
        <c:tickLblPos val="nextTo"/>
        <c:crossAx val="1556343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GDP!$B$8</c:f>
              <c:strCache>
                <c:ptCount val="1"/>
                <c:pt idx="0">
                  <c:v>Goods</c:v>
                </c:pt>
              </c:strCache>
            </c:strRef>
          </c:tx>
          <c:spPr>
            <a:solidFill>
              <a:schemeClr val="accent6"/>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GDP!$A$9:$A$12</c:f>
              <c:strCache>
                <c:ptCount val="4"/>
                <c:pt idx="0">
                  <c:v>2022 Q1</c:v>
                </c:pt>
                <c:pt idx="1">
                  <c:v>2022 Q2</c:v>
                </c:pt>
                <c:pt idx="2">
                  <c:v>2022 Q3</c:v>
                </c:pt>
                <c:pt idx="3">
                  <c:v>2022 Q4</c:v>
                </c:pt>
              </c:strCache>
            </c:strRef>
          </c:cat>
          <c:val>
            <c:numRef>
              <c:f>GDP!$B$9:$B$12</c:f>
              <c:numCache>
                <c:formatCode>General</c:formatCode>
                <c:ptCount val="4"/>
                <c:pt idx="0">
                  <c:v>-0.1</c:v>
                </c:pt>
                <c:pt idx="1">
                  <c:v>-2.6</c:v>
                </c:pt>
                <c:pt idx="2">
                  <c:v>-0.4</c:v>
                </c:pt>
                <c:pt idx="3">
                  <c:v>-0.5</c:v>
                </c:pt>
              </c:numCache>
            </c:numRef>
          </c:val>
          <c:extLst>
            <c:ext xmlns:c16="http://schemas.microsoft.com/office/drawing/2014/chart" uri="{C3380CC4-5D6E-409C-BE32-E72D297353CC}">
              <c16:uniqueId val="{00000000-2246-4B93-8013-2768E8D68C46}"/>
            </c:ext>
          </c:extLst>
        </c:ser>
        <c:ser>
          <c:idx val="1"/>
          <c:order val="1"/>
          <c:tx>
            <c:strRef>
              <c:f>GDP!$C$8</c:f>
              <c:strCache>
                <c:ptCount val="1"/>
                <c:pt idx="0">
                  <c:v>Services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GDP!$A$9:$A$12</c:f>
              <c:strCache>
                <c:ptCount val="4"/>
                <c:pt idx="0">
                  <c:v>2022 Q1</c:v>
                </c:pt>
                <c:pt idx="1">
                  <c:v>2022 Q2</c:v>
                </c:pt>
                <c:pt idx="2">
                  <c:v>2022 Q3</c:v>
                </c:pt>
                <c:pt idx="3">
                  <c:v>2022 Q4</c:v>
                </c:pt>
              </c:strCache>
            </c:strRef>
          </c:cat>
          <c:val>
            <c:numRef>
              <c:f>GDP!$C$9:$C$12</c:f>
              <c:numCache>
                <c:formatCode>General</c:formatCode>
                <c:ptCount val="4"/>
                <c:pt idx="0">
                  <c:v>2.1</c:v>
                </c:pt>
                <c:pt idx="1">
                  <c:v>4.5999999999999996</c:v>
                </c:pt>
                <c:pt idx="2">
                  <c:v>3.7</c:v>
                </c:pt>
                <c:pt idx="3">
                  <c:v>2.4</c:v>
                </c:pt>
              </c:numCache>
            </c:numRef>
          </c:val>
          <c:extLst>
            <c:ext xmlns:c16="http://schemas.microsoft.com/office/drawing/2014/chart" uri="{C3380CC4-5D6E-409C-BE32-E72D297353CC}">
              <c16:uniqueId val="{00000001-2246-4B93-8013-2768E8D68C46}"/>
            </c:ext>
          </c:extLst>
        </c:ser>
        <c:ser>
          <c:idx val="2"/>
          <c:order val="2"/>
          <c:tx>
            <c:strRef>
              <c:f>GDP!$D$8</c:f>
              <c:strCache>
                <c:ptCount val="1"/>
                <c:pt idx="0">
                  <c:v>Residential Investment</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GDP!$A$9:$A$12</c:f>
              <c:strCache>
                <c:ptCount val="4"/>
                <c:pt idx="0">
                  <c:v>2022 Q1</c:v>
                </c:pt>
                <c:pt idx="1">
                  <c:v>2022 Q2</c:v>
                </c:pt>
                <c:pt idx="2">
                  <c:v>2022 Q3</c:v>
                </c:pt>
                <c:pt idx="3">
                  <c:v>2022 Q4</c:v>
                </c:pt>
              </c:strCache>
            </c:strRef>
          </c:cat>
          <c:val>
            <c:numRef>
              <c:f>GDP!$D$9:$D$12</c:f>
              <c:numCache>
                <c:formatCode>General</c:formatCode>
                <c:ptCount val="4"/>
                <c:pt idx="0">
                  <c:v>-3.1</c:v>
                </c:pt>
                <c:pt idx="1">
                  <c:v>-17.8</c:v>
                </c:pt>
                <c:pt idx="2">
                  <c:v>-27.1</c:v>
                </c:pt>
                <c:pt idx="3">
                  <c:v>-25.9</c:v>
                </c:pt>
              </c:numCache>
            </c:numRef>
          </c:val>
          <c:extLst>
            <c:ext xmlns:c16="http://schemas.microsoft.com/office/drawing/2014/chart" uri="{C3380CC4-5D6E-409C-BE32-E72D297353CC}">
              <c16:uniqueId val="{00000002-2246-4B93-8013-2768E8D68C46}"/>
            </c:ext>
          </c:extLst>
        </c:ser>
        <c:dLbls>
          <c:showLegendKey val="0"/>
          <c:showVal val="0"/>
          <c:showCatName val="0"/>
          <c:showSerName val="0"/>
          <c:showPercent val="0"/>
          <c:showBubbleSize val="0"/>
        </c:dLbls>
        <c:gapWidth val="182"/>
        <c:axId val="1143129616"/>
        <c:axId val="1143124624"/>
      </c:barChart>
      <c:catAx>
        <c:axId val="114312961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1143124624"/>
        <c:crosses val="autoZero"/>
        <c:auto val="1"/>
        <c:lblAlgn val="ctr"/>
        <c:lblOffset val="100"/>
        <c:noMultiLvlLbl val="0"/>
      </c:catAx>
      <c:valAx>
        <c:axId val="1143124624"/>
        <c:scaling>
          <c:orientation val="minMax"/>
        </c:scaling>
        <c:delete val="1"/>
        <c:axPos val="t"/>
        <c:numFmt formatCode="General" sourceLinked="1"/>
        <c:majorTickMark val="none"/>
        <c:minorTickMark val="none"/>
        <c:tickLblPos val="nextTo"/>
        <c:crossAx val="1143129616"/>
        <c:crosses val="autoZero"/>
        <c:crossBetween val="between"/>
      </c:valAx>
      <c:spPr>
        <a:noFill/>
        <a:ln>
          <a:noFill/>
        </a:ln>
        <a:effectLst/>
      </c:spPr>
    </c:plotArea>
    <c:legend>
      <c:legendPos val="b"/>
      <c:layout>
        <c:manualLayout>
          <c:xMode val="edge"/>
          <c:yMode val="edge"/>
          <c:x val="0.2228776294267564"/>
          <c:y val="1.5763687433807617E-2"/>
          <c:w val="0.38999353341701859"/>
          <c:h val="0.28171501588617215"/>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0000"/>
                </a:solidFill>
                <a:latin typeface="+mn-lt"/>
                <a:ea typeface="+mn-ea"/>
                <a:cs typeface="+mn-cs"/>
              </a:defRPr>
            </a:pPr>
            <a:r>
              <a:rPr lang="en-US" sz="1800" b="1" dirty="0">
                <a:solidFill>
                  <a:srgbClr val="000000"/>
                </a:solidFill>
              </a:rPr>
              <a:t>Seasonally Adjusted Annual Rates</a:t>
            </a:r>
          </a:p>
        </c:rich>
      </c:tx>
      <c:layout>
        <c:manualLayout>
          <c:xMode val="edge"/>
          <c:yMode val="edge"/>
          <c:x val="0.32676328502415458"/>
          <c:y val="4.385063851018319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8.4169901297549088E-2"/>
          <c:y val="0.1123193534965705"/>
          <c:w val="0.75740813648293959"/>
          <c:h val="0.65703535155609338"/>
        </c:manualLayout>
      </c:layout>
      <c:lineChart>
        <c:grouping val="standard"/>
        <c:varyColors val="0"/>
        <c:ser>
          <c:idx val="0"/>
          <c:order val="0"/>
          <c:tx>
            <c:strRef>
              <c:f>Sheet2!$B$2</c:f>
              <c:strCache>
                <c:ptCount val="1"/>
                <c:pt idx="0">
                  <c:v>Permits</c:v>
                </c:pt>
              </c:strCache>
            </c:strRef>
          </c:tx>
          <c:spPr>
            <a:ln w="28575" cap="rnd">
              <a:solidFill>
                <a:srgbClr val="002060"/>
              </a:solidFill>
              <a:round/>
            </a:ln>
            <a:effectLst/>
          </c:spPr>
          <c:marker>
            <c:symbol val="circle"/>
            <c:size val="5"/>
            <c:spPr>
              <a:solidFill>
                <a:schemeClr val="accent3"/>
              </a:solidFill>
              <a:ln w="9525">
                <a:solidFill>
                  <a:srgbClr val="002060"/>
                </a:solidFill>
              </a:ln>
              <a:effectLst/>
            </c:spPr>
          </c:marker>
          <c:cat>
            <c:numRef>
              <c:f>Sheet2!$A$3:$A$51</c:f>
              <c:numCache>
                <c:formatCode>mmm\-yy</c:formatCode>
                <c:ptCount val="4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numCache>
            </c:numRef>
          </c:cat>
          <c:val>
            <c:numRef>
              <c:f>Sheet2!$B$3:$B$51</c:f>
              <c:numCache>
                <c:formatCode>#,##0</c:formatCode>
                <c:ptCount val="49"/>
                <c:pt idx="0">
                  <c:v>1253</c:v>
                </c:pt>
                <c:pt idx="1">
                  <c:v>1311</c:v>
                </c:pt>
                <c:pt idx="2">
                  <c:v>1317</c:v>
                </c:pt>
                <c:pt idx="3">
                  <c:v>1330</c:v>
                </c:pt>
                <c:pt idx="4">
                  <c:v>1349</c:v>
                </c:pt>
                <c:pt idx="5">
                  <c:v>1303</c:v>
                </c:pt>
                <c:pt idx="6">
                  <c:v>1363</c:v>
                </c:pt>
                <c:pt idx="7">
                  <c:v>1485</c:v>
                </c:pt>
                <c:pt idx="8">
                  <c:v>1461</c:v>
                </c:pt>
                <c:pt idx="9">
                  <c:v>1520</c:v>
                </c:pt>
                <c:pt idx="10">
                  <c:v>1497</c:v>
                </c:pt>
                <c:pt idx="11">
                  <c:v>1439</c:v>
                </c:pt>
                <c:pt idx="12">
                  <c:v>1493</c:v>
                </c:pt>
                <c:pt idx="13">
                  <c:v>1457</c:v>
                </c:pt>
                <c:pt idx="14">
                  <c:v>1383</c:v>
                </c:pt>
                <c:pt idx="15">
                  <c:v>1084</c:v>
                </c:pt>
                <c:pt idx="16">
                  <c:v>1256</c:v>
                </c:pt>
                <c:pt idx="17">
                  <c:v>1338</c:v>
                </c:pt>
                <c:pt idx="18">
                  <c:v>1553</c:v>
                </c:pt>
                <c:pt idx="19">
                  <c:v>1520</c:v>
                </c:pt>
                <c:pt idx="20">
                  <c:v>1614</c:v>
                </c:pt>
                <c:pt idx="21">
                  <c:v>1599</c:v>
                </c:pt>
                <c:pt idx="22">
                  <c:v>1682</c:v>
                </c:pt>
                <c:pt idx="23">
                  <c:v>1730</c:v>
                </c:pt>
                <c:pt idx="24">
                  <c:v>1843</c:v>
                </c:pt>
                <c:pt idx="25">
                  <c:v>1743</c:v>
                </c:pt>
                <c:pt idx="26">
                  <c:v>1773</c:v>
                </c:pt>
                <c:pt idx="27">
                  <c:v>1765</c:v>
                </c:pt>
                <c:pt idx="28">
                  <c:v>1691</c:v>
                </c:pt>
                <c:pt idx="29">
                  <c:v>1661</c:v>
                </c:pt>
                <c:pt idx="30">
                  <c:v>1655</c:v>
                </c:pt>
                <c:pt idx="31">
                  <c:v>1772</c:v>
                </c:pt>
                <c:pt idx="32">
                  <c:v>1615</c:v>
                </c:pt>
                <c:pt idx="33">
                  <c:v>1698</c:v>
                </c:pt>
                <c:pt idx="34">
                  <c:v>1729</c:v>
                </c:pt>
                <c:pt idx="35">
                  <c:v>1896</c:v>
                </c:pt>
                <c:pt idx="36">
                  <c:v>1841</c:v>
                </c:pt>
                <c:pt idx="37">
                  <c:v>1857</c:v>
                </c:pt>
                <c:pt idx="38">
                  <c:v>1879</c:v>
                </c:pt>
                <c:pt idx="39">
                  <c:v>1823</c:v>
                </c:pt>
                <c:pt idx="40">
                  <c:v>1695</c:v>
                </c:pt>
                <c:pt idx="41">
                  <c:v>1696</c:v>
                </c:pt>
                <c:pt idx="42">
                  <c:v>1685</c:v>
                </c:pt>
                <c:pt idx="43">
                  <c:v>1542</c:v>
                </c:pt>
                <c:pt idx="44">
                  <c:v>1564</c:v>
                </c:pt>
                <c:pt idx="45">
                  <c:v>1512</c:v>
                </c:pt>
                <c:pt idx="46">
                  <c:v>1351</c:v>
                </c:pt>
                <c:pt idx="47">
                  <c:v>1337</c:v>
                </c:pt>
                <c:pt idx="48">
                  <c:v>1339</c:v>
                </c:pt>
              </c:numCache>
            </c:numRef>
          </c:val>
          <c:smooth val="0"/>
          <c:extLst>
            <c:ext xmlns:c16="http://schemas.microsoft.com/office/drawing/2014/chart" uri="{C3380CC4-5D6E-409C-BE32-E72D297353CC}">
              <c16:uniqueId val="{00000000-563E-4920-BB8F-836710568116}"/>
            </c:ext>
          </c:extLst>
        </c:ser>
        <c:ser>
          <c:idx val="1"/>
          <c:order val="1"/>
          <c:tx>
            <c:strRef>
              <c:f>Sheet2!$C$2</c:f>
              <c:strCache>
                <c:ptCount val="1"/>
                <c:pt idx="0">
                  <c:v>Starts</c:v>
                </c:pt>
              </c:strCache>
            </c:strRef>
          </c:tx>
          <c:spPr>
            <a:ln w="28575" cap="rnd">
              <a:solidFill>
                <a:schemeClr val="accent6"/>
              </a:solidFill>
              <a:round/>
            </a:ln>
            <a:effectLst/>
          </c:spPr>
          <c:marker>
            <c:symbol val="circle"/>
            <c:size val="5"/>
            <c:spPr>
              <a:solidFill>
                <a:schemeClr val="accent2"/>
              </a:solidFill>
              <a:ln w="9525">
                <a:solidFill>
                  <a:schemeClr val="accent6"/>
                </a:solidFill>
              </a:ln>
              <a:effectLst/>
            </c:spPr>
          </c:marker>
          <c:cat>
            <c:numRef>
              <c:f>Sheet2!$A$3:$A$51</c:f>
              <c:numCache>
                <c:formatCode>mmm\-yy</c:formatCode>
                <c:ptCount val="4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numCache>
            </c:numRef>
          </c:cat>
          <c:val>
            <c:numRef>
              <c:f>Sheet2!$C$3:$C$51</c:f>
              <c:numCache>
                <c:formatCode>#,##0</c:formatCode>
                <c:ptCount val="49"/>
                <c:pt idx="0">
                  <c:v>1232</c:v>
                </c:pt>
                <c:pt idx="1">
                  <c:v>1129</c:v>
                </c:pt>
                <c:pt idx="2">
                  <c:v>1200</c:v>
                </c:pt>
                <c:pt idx="3">
                  <c:v>1280</c:v>
                </c:pt>
                <c:pt idx="4">
                  <c:v>1308</c:v>
                </c:pt>
                <c:pt idx="5">
                  <c:v>1235</c:v>
                </c:pt>
                <c:pt idx="6">
                  <c:v>1232</c:v>
                </c:pt>
                <c:pt idx="7">
                  <c:v>1370</c:v>
                </c:pt>
                <c:pt idx="8">
                  <c:v>1297</c:v>
                </c:pt>
                <c:pt idx="9">
                  <c:v>1328</c:v>
                </c:pt>
                <c:pt idx="10">
                  <c:v>1343</c:v>
                </c:pt>
                <c:pt idx="11">
                  <c:v>1538</c:v>
                </c:pt>
                <c:pt idx="12">
                  <c:v>1569</c:v>
                </c:pt>
                <c:pt idx="13">
                  <c:v>1571</c:v>
                </c:pt>
                <c:pt idx="14">
                  <c:v>1270</c:v>
                </c:pt>
                <c:pt idx="15" formatCode="General">
                  <c:v>938</c:v>
                </c:pt>
                <c:pt idx="16">
                  <c:v>1055</c:v>
                </c:pt>
                <c:pt idx="17">
                  <c:v>1269</c:v>
                </c:pt>
                <c:pt idx="18">
                  <c:v>1510</c:v>
                </c:pt>
                <c:pt idx="19">
                  <c:v>1376</c:v>
                </c:pt>
                <c:pt idx="20">
                  <c:v>1461</c:v>
                </c:pt>
                <c:pt idx="21">
                  <c:v>1530</c:v>
                </c:pt>
                <c:pt idx="22">
                  <c:v>1541</c:v>
                </c:pt>
                <c:pt idx="23">
                  <c:v>1651</c:v>
                </c:pt>
                <c:pt idx="24">
                  <c:v>1602</c:v>
                </c:pt>
                <c:pt idx="25">
                  <c:v>1430</c:v>
                </c:pt>
                <c:pt idx="26">
                  <c:v>1711</c:v>
                </c:pt>
                <c:pt idx="27">
                  <c:v>1505</c:v>
                </c:pt>
                <c:pt idx="28">
                  <c:v>1605</c:v>
                </c:pt>
                <c:pt idx="29">
                  <c:v>1664</c:v>
                </c:pt>
                <c:pt idx="30">
                  <c:v>1573</c:v>
                </c:pt>
                <c:pt idx="31">
                  <c:v>1576</c:v>
                </c:pt>
                <c:pt idx="32">
                  <c:v>1559</c:v>
                </c:pt>
                <c:pt idx="33">
                  <c:v>1563</c:v>
                </c:pt>
                <c:pt idx="34">
                  <c:v>1706</c:v>
                </c:pt>
                <c:pt idx="35">
                  <c:v>1768</c:v>
                </c:pt>
                <c:pt idx="36">
                  <c:v>1666</c:v>
                </c:pt>
                <c:pt idx="37">
                  <c:v>1777</c:v>
                </c:pt>
                <c:pt idx="38">
                  <c:v>1716</c:v>
                </c:pt>
                <c:pt idx="39">
                  <c:v>1805</c:v>
                </c:pt>
                <c:pt idx="40">
                  <c:v>1562</c:v>
                </c:pt>
                <c:pt idx="41">
                  <c:v>1575</c:v>
                </c:pt>
                <c:pt idx="42">
                  <c:v>1377</c:v>
                </c:pt>
                <c:pt idx="43">
                  <c:v>1508</c:v>
                </c:pt>
                <c:pt idx="44">
                  <c:v>1465</c:v>
                </c:pt>
                <c:pt idx="45">
                  <c:v>1426</c:v>
                </c:pt>
                <c:pt idx="46">
                  <c:v>1419</c:v>
                </c:pt>
                <c:pt idx="47">
                  <c:v>1371</c:v>
                </c:pt>
                <c:pt idx="48">
                  <c:v>1309</c:v>
                </c:pt>
              </c:numCache>
            </c:numRef>
          </c:val>
          <c:smooth val="0"/>
          <c:extLst>
            <c:ext xmlns:c16="http://schemas.microsoft.com/office/drawing/2014/chart" uri="{C3380CC4-5D6E-409C-BE32-E72D297353CC}">
              <c16:uniqueId val="{00000001-563E-4920-BB8F-836710568116}"/>
            </c:ext>
          </c:extLst>
        </c:ser>
        <c:ser>
          <c:idx val="2"/>
          <c:order val="2"/>
          <c:tx>
            <c:strRef>
              <c:f>Sheet2!$D$2</c:f>
              <c:strCache>
                <c:ptCount val="1"/>
                <c:pt idx="0">
                  <c:v>Completions</c:v>
                </c:pt>
              </c:strCache>
            </c:strRef>
          </c:tx>
          <c:spPr>
            <a:ln w="28575" cap="rnd">
              <a:solidFill>
                <a:srgbClr val="0070C0"/>
              </a:solidFill>
              <a:round/>
            </a:ln>
            <a:effectLst/>
          </c:spPr>
          <c:marker>
            <c:symbol val="circle"/>
            <c:size val="5"/>
            <c:spPr>
              <a:solidFill>
                <a:schemeClr val="bg2">
                  <a:lumMod val="60000"/>
                  <a:lumOff val="40000"/>
                </a:schemeClr>
              </a:solidFill>
              <a:ln w="9525">
                <a:solidFill>
                  <a:srgbClr val="0070C0"/>
                </a:solidFill>
              </a:ln>
              <a:effectLst/>
            </c:spPr>
          </c:marker>
          <c:cat>
            <c:numRef>
              <c:f>Sheet2!$A$3:$A$51</c:f>
              <c:numCache>
                <c:formatCode>mmm\-yy</c:formatCode>
                <c:ptCount val="4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numCache>
            </c:numRef>
          </c:cat>
          <c:val>
            <c:numRef>
              <c:f>Sheet2!$D$3:$D$51</c:f>
              <c:numCache>
                <c:formatCode>#,##0</c:formatCode>
                <c:ptCount val="49"/>
                <c:pt idx="0">
                  <c:v>1250</c:v>
                </c:pt>
                <c:pt idx="1">
                  <c:v>1336</c:v>
                </c:pt>
                <c:pt idx="2">
                  <c:v>1296</c:v>
                </c:pt>
                <c:pt idx="3">
                  <c:v>1315</c:v>
                </c:pt>
                <c:pt idx="4">
                  <c:v>1232</c:v>
                </c:pt>
                <c:pt idx="5">
                  <c:v>1170</c:v>
                </c:pt>
                <c:pt idx="6">
                  <c:v>1233</c:v>
                </c:pt>
                <c:pt idx="7">
                  <c:v>1285</c:v>
                </c:pt>
                <c:pt idx="8">
                  <c:v>1151</c:v>
                </c:pt>
                <c:pt idx="9">
                  <c:v>1291</c:v>
                </c:pt>
                <c:pt idx="10">
                  <c:v>1253</c:v>
                </c:pt>
                <c:pt idx="11">
                  <c:v>1302</c:v>
                </c:pt>
                <c:pt idx="12">
                  <c:v>1289</c:v>
                </c:pt>
                <c:pt idx="13">
                  <c:v>1284</c:v>
                </c:pt>
                <c:pt idx="14">
                  <c:v>1245</c:v>
                </c:pt>
                <c:pt idx="15">
                  <c:v>1194</c:v>
                </c:pt>
                <c:pt idx="16">
                  <c:v>1174</c:v>
                </c:pt>
                <c:pt idx="17">
                  <c:v>1247</c:v>
                </c:pt>
                <c:pt idx="18">
                  <c:v>1330</c:v>
                </c:pt>
                <c:pt idx="19">
                  <c:v>1229</c:v>
                </c:pt>
                <c:pt idx="20">
                  <c:v>1444</c:v>
                </c:pt>
                <c:pt idx="21">
                  <c:v>1369</c:v>
                </c:pt>
                <c:pt idx="22">
                  <c:v>1251</c:v>
                </c:pt>
                <c:pt idx="23">
                  <c:v>1377</c:v>
                </c:pt>
                <c:pt idx="24">
                  <c:v>1330</c:v>
                </c:pt>
                <c:pt idx="25">
                  <c:v>1332</c:v>
                </c:pt>
                <c:pt idx="26">
                  <c:v>1462</c:v>
                </c:pt>
                <c:pt idx="27">
                  <c:v>1417</c:v>
                </c:pt>
                <c:pt idx="28">
                  <c:v>1340</c:v>
                </c:pt>
                <c:pt idx="29">
                  <c:v>1305</c:v>
                </c:pt>
                <c:pt idx="30">
                  <c:v>1376</c:v>
                </c:pt>
                <c:pt idx="31">
                  <c:v>1302</c:v>
                </c:pt>
                <c:pt idx="32">
                  <c:v>1233</c:v>
                </c:pt>
                <c:pt idx="33">
                  <c:v>1256</c:v>
                </c:pt>
                <c:pt idx="34">
                  <c:v>1406</c:v>
                </c:pt>
                <c:pt idx="35">
                  <c:v>1326</c:v>
                </c:pt>
                <c:pt idx="36">
                  <c:v>1247</c:v>
                </c:pt>
                <c:pt idx="37">
                  <c:v>1380</c:v>
                </c:pt>
                <c:pt idx="38">
                  <c:v>1366</c:v>
                </c:pt>
                <c:pt idx="39">
                  <c:v>1339</c:v>
                </c:pt>
                <c:pt idx="40">
                  <c:v>1440</c:v>
                </c:pt>
                <c:pt idx="41">
                  <c:v>1391</c:v>
                </c:pt>
                <c:pt idx="42">
                  <c:v>1411</c:v>
                </c:pt>
                <c:pt idx="43">
                  <c:v>1352</c:v>
                </c:pt>
                <c:pt idx="44">
                  <c:v>1433</c:v>
                </c:pt>
                <c:pt idx="45">
                  <c:v>1357</c:v>
                </c:pt>
                <c:pt idx="46">
                  <c:v>1539</c:v>
                </c:pt>
                <c:pt idx="47">
                  <c:v>1392</c:v>
                </c:pt>
                <c:pt idx="48">
                  <c:v>1406</c:v>
                </c:pt>
              </c:numCache>
            </c:numRef>
          </c:val>
          <c:smooth val="0"/>
          <c:extLst>
            <c:ext xmlns:c16="http://schemas.microsoft.com/office/drawing/2014/chart" uri="{C3380CC4-5D6E-409C-BE32-E72D297353CC}">
              <c16:uniqueId val="{00000002-563E-4920-BB8F-836710568116}"/>
            </c:ext>
          </c:extLst>
        </c:ser>
        <c:dLbls>
          <c:showLegendKey val="0"/>
          <c:showVal val="0"/>
          <c:showCatName val="0"/>
          <c:showSerName val="0"/>
          <c:showPercent val="0"/>
          <c:showBubbleSize val="0"/>
        </c:dLbls>
        <c:marker val="1"/>
        <c:smooth val="0"/>
        <c:axId val="896668960"/>
        <c:axId val="896671872"/>
      </c:lineChart>
      <c:dateAx>
        <c:axId val="89666896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896671872"/>
        <c:crosses val="autoZero"/>
        <c:auto val="1"/>
        <c:lblOffset val="100"/>
        <c:baseTimeUnit val="months"/>
      </c:dateAx>
      <c:valAx>
        <c:axId val="896671872"/>
        <c:scaling>
          <c:orientation val="minMax"/>
          <c:min val="5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896668960"/>
        <c:crosses val="autoZero"/>
        <c:crossBetween val="between"/>
      </c:valAx>
      <c:spPr>
        <a:noFill/>
        <a:ln>
          <a:noFill/>
        </a:ln>
        <a:effectLst/>
      </c:spPr>
    </c:plotArea>
    <c:legend>
      <c:legendPos val="r"/>
      <c:layout>
        <c:manualLayout>
          <c:xMode val="edge"/>
          <c:yMode val="edge"/>
          <c:x val="0.83846521385531037"/>
          <c:y val="0.22627555292374993"/>
          <c:w val="0.16153478614468969"/>
          <c:h val="0.42979193389947834"/>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7012819049793E-2"/>
          <c:y val="4.0919373310288186E-2"/>
          <c:w val="0.7097227928030736"/>
          <c:h val="0.74271226991976858"/>
        </c:manualLayout>
      </c:layout>
      <c:lineChart>
        <c:grouping val="standard"/>
        <c:varyColors val="0"/>
        <c:ser>
          <c:idx val="0"/>
          <c:order val="0"/>
          <c:tx>
            <c:strRef>
              <c:f>'UV ratio'!$B$2</c:f>
              <c:strCache>
                <c:ptCount val="1"/>
                <c:pt idx="0">
                  <c:v>Unemployment Level</c:v>
                </c:pt>
              </c:strCache>
            </c:strRef>
          </c:tx>
          <c:spPr>
            <a:ln w="28575" cap="rnd">
              <a:solidFill>
                <a:srgbClr val="002060"/>
              </a:solidFill>
              <a:round/>
            </a:ln>
            <a:effectLst/>
          </c:spPr>
          <c:marker>
            <c:symbol val="none"/>
          </c:marker>
          <c:cat>
            <c:numRef>
              <c:f>'UV ratio'!$A$3:$A$50</c:f>
              <c:numCache>
                <c:formatCode>yyyy\-mm\-dd</c:formatCode>
                <c:ptCount val="48"/>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numCache>
            </c:numRef>
          </c:cat>
          <c:val>
            <c:numRef>
              <c:f>'UV ratio'!$B$3:$B$50</c:f>
              <c:numCache>
                <c:formatCode>0</c:formatCode>
                <c:ptCount val="48"/>
                <c:pt idx="0">
                  <c:v>6439</c:v>
                </c:pt>
                <c:pt idx="1">
                  <c:v>6115</c:v>
                </c:pt>
                <c:pt idx="2">
                  <c:v>6182</c:v>
                </c:pt>
                <c:pt idx="3">
                  <c:v>5911</c:v>
                </c:pt>
                <c:pt idx="4">
                  <c:v>5941</c:v>
                </c:pt>
                <c:pt idx="5">
                  <c:v>5909</c:v>
                </c:pt>
                <c:pt idx="6">
                  <c:v>6008</c:v>
                </c:pt>
                <c:pt idx="7">
                  <c:v>5981</c:v>
                </c:pt>
                <c:pt idx="8">
                  <c:v>5775</c:v>
                </c:pt>
                <c:pt idx="9">
                  <c:v>5957</c:v>
                </c:pt>
                <c:pt idx="10">
                  <c:v>5911</c:v>
                </c:pt>
                <c:pt idx="11">
                  <c:v>5870</c:v>
                </c:pt>
                <c:pt idx="12">
                  <c:v>5804</c:v>
                </c:pt>
                <c:pt idx="13">
                  <c:v>5708</c:v>
                </c:pt>
                <c:pt idx="14">
                  <c:v>7184</c:v>
                </c:pt>
                <c:pt idx="15">
                  <c:v>23050</c:v>
                </c:pt>
                <c:pt idx="16">
                  <c:v>20939</c:v>
                </c:pt>
                <c:pt idx="17">
                  <c:v>17624</c:v>
                </c:pt>
                <c:pt idx="18">
                  <c:v>16324</c:v>
                </c:pt>
                <c:pt idx="19">
                  <c:v>13521</c:v>
                </c:pt>
                <c:pt idx="20">
                  <c:v>12599</c:v>
                </c:pt>
                <c:pt idx="21">
                  <c:v>11090</c:v>
                </c:pt>
                <c:pt idx="22">
                  <c:v>10760</c:v>
                </c:pt>
                <c:pt idx="23">
                  <c:v>10795</c:v>
                </c:pt>
                <c:pt idx="24">
                  <c:v>10155</c:v>
                </c:pt>
                <c:pt idx="25">
                  <c:v>9982</c:v>
                </c:pt>
                <c:pt idx="26">
                  <c:v>9712</c:v>
                </c:pt>
                <c:pt idx="27">
                  <c:v>9737</c:v>
                </c:pt>
                <c:pt idx="28">
                  <c:v>9257</c:v>
                </c:pt>
                <c:pt idx="29">
                  <c:v>9508</c:v>
                </c:pt>
                <c:pt idx="30">
                  <c:v>8704</c:v>
                </c:pt>
                <c:pt idx="31">
                  <c:v>8324</c:v>
                </c:pt>
                <c:pt idx="32">
                  <c:v>7677</c:v>
                </c:pt>
                <c:pt idx="33">
                  <c:v>7345</c:v>
                </c:pt>
                <c:pt idx="34">
                  <c:v>6780</c:v>
                </c:pt>
                <c:pt idx="35">
                  <c:v>6329</c:v>
                </c:pt>
                <c:pt idx="36">
                  <c:v>6511</c:v>
                </c:pt>
                <c:pt idx="37">
                  <c:v>6272</c:v>
                </c:pt>
                <c:pt idx="38">
                  <c:v>5972</c:v>
                </c:pt>
                <c:pt idx="39">
                  <c:v>5968</c:v>
                </c:pt>
                <c:pt idx="40">
                  <c:v>5979</c:v>
                </c:pt>
                <c:pt idx="41">
                  <c:v>5945</c:v>
                </c:pt>
                <c:pt idx="42">
                  <c:v>5718</c:v>
                </c:pt>
                <c:pt idx="43">
                  <c:v>6021</c:v>
                </c:pt>
                <c:pt idx="44">
                  <c:v>5770</c:v>
                </c:pt>
                <c:pt idx="45">
                  <c:v>6053</c:v>
                </c:pt>
                <c:pt idx="46">
                  <c:v>6000</c:v>
                </c:pt>
                <c:pt idx="47">
                  <c:v>5722</c:v>
                </c:pt>
              </c:numCache>
            </c:numRef>
          </c:val>
          <c:smooth val="0"/>
          <c:extLst>
            <c:ext xmlns:c16="http://schemas.microsoft.com/office/drawing/2014/chart" uri="{C3380CC4-5D6E-409C-BE32-E72D297353CC}">
              <c16:uniqueId val="{00000000-1B70-44D3-80D0-7DF930FD9981}"/>
            </c:ext>
          </c:extLst>
        </c:ser>
        <c:ser>
          <c:idx val="1"/>
          <c:order val="1"/>
          <c:tx>
            <c:strRef>
              <c:f>'UV ratio'!$C$2</c:f>
              <c:strCache>
                <c:ptCount val="1"/>
                <c:pt idx="0">
                  <c:v>Total nonfarm Job Openings</c:v>
                </c:pt>
              </c:strCache>
            </c:strRef>
          </c:tx>
          <c:spPr>
            <a:ln w="28575" cap="rnd">
              <a:solidFill>
                <a:schemeClr val="accent2"/>
              </a:solidFill>
              <a:round/>
            </a:ln>
            <a:effectLst/>
          </c:spPr>
          <c:marker>
            <c:symbol val="none"/>
          </c:marker>
          <c:cat>
            <c:numRef>
              <c:f>'UV ratio'!$A$3:$A$50</c:f>
              <c:numCache>
                <c:formatCode>yyyy\-mm\-dd</c:formatCode>
                <c:ptCount val="48"/>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numCache>
            </c:numRef>
          </c:cat>
          <c:val>
            <c:numRef>
              <c:f>'UV ratio'!$C$3:$C$50</c:f>
              <c:numCache>
                <c:formatCode>0</c:formatCode>
                <c:ptCount val="48"/>
                <c:pt idx="0">
                  <c:v>7473</c:v>
                </c:pt>
                <c:pt idx="1">
                  <c:v>7058</c:v>
                </c:pt>
                <c:pt idx="2">
                  <c:v>7320</c:v>
                </c:pt>
                <c:pt idx="3">
                  <c:v>7224</c:v>
                </c:pt>
                <c:pt idx="4">
                  <c:v>7295</c:v>
                </c:pt>
                <c:pt idx="5">
                  <c:v>7147</c:v>
                </c:pt>
                <c:pt idx="6">
                  <c:v>7080</c:v>
                </c:pt>
                <c:pt idx="7">
                  <c:v>7142</c:v>
                </c:pt>
                <c:pt idx="8">
                  <c:v>7100</c:v>
                </c:pt>
                <c:pt idx="9">
                  <c:v>7417</c:v>
                </c:pt>
                <c:pt idx="10">
                  <c:v>6896</c:v>
                </c:pt>
                <c:pt idx="11">
                  <c:v>6741</c:v>
                </c:pt>
                <c:pt idx="12">
                  <c:v>7161</c:v>
                </c:pt>
                <c:pt idx="13">
                  <c:v>7006</c:v>
                </c:pt>
                <c:pt idx="14">
                  <c:v>5919</c:v>
                </c:pt>
                <c:pt idx="15">
                  <c:v>4709</c:v>
                </c:pt>
                <c:pt idx="16">
                  <c:v>5441</c:v>
                </c:pt>
                <c:pt idx="17">
                  <c:v>6039</c:v>
                </c:pt>
                <c:pt idx="18">
                  <c:v>6621</c:v>
                </c:pt>
                <c:pt idx="19">
                  <c:v>6315</c:v>
                </c:pt>
                <c:pt idx="20">
                  <c:v>6494</c:v>
                </c:pt>
                <c:pt idx="21">
                  <c:v>6874</c:v>
                </c:pt>
                <c:pt idx="22">
                  <c:v>6844</c:v>
                </c:pt>
                <c:pt idx="23">
                  <c:v>6938</c:v>
                </c:pt>
                <c:pt idx="24">
                  <c:v>7232</c:v>
                </c:pt>
                <c:pt idx="25">
                  <c:v>7860</c:v>
                </c:pt>
                <c:pt idx="26">
                  <c:v>8480</c:v>
                </c:pt>
                <c:pt idx="27">
                  <c:v>9265</c:v>
                </c:pt>
                <c:pt idx="28">
                  <c:v>9639</c:v>
                </c:pt>
                <c:pt idx="29">
                  <c:v>9852</c:v>
                </c:pt>
                <c:pt idx="30">
                  <c:v>10783</c:v>
                </c:pt>
                <c:pt idx="31">
                  <c:v>10629</c:v>
                </c:pt>
                <c:pt idx="32">
                  <c:v>10673</c:v>
                </c:pt>
                <c:pt idx="33">
                  <c:v>11094</c:v>
                </c:pt>
                <c:pt idx="34">
                  <c:v>10922</c:v>
                </c:pt>
                <c:pt idx="35">
                  <c:v>11448</c:v>
                </c:pt>
                <c:pt idx="36">
                  <c:v>11283</c:v>
                </c:pt>
                <c:pt idx="37">
                  <c:v>11344</c:v>
                </c:pt>
                <c:pt idx="38">
                  <c:v>11855</c:v>
                </c:pt>
                <c:pt idx="39">
                  <c:v>11681</c:v>
                </c:pt>
                <c:pt idx="40">
                  <c:v>11303</c:v>
                </c:pt>
                <c:pt idx="41">
                  <c:v>11040</c:v>
                </c:pt>
                <c:pt idx="42">
                  <c:v>11170</c:v>
                </c:pt>
                <c:pt idx="43">
                  <c:v>10280</c:v>
                </c:pt>
                <c:pt idx="44">
                  <c:v>10687</c:v>
                </c:pt>
                <c:pt idx="45">
                  <c:v>10512</c:v>
                </c:pt>
                <c:pt idx="46">
                  <c:v>10440</c:v>
                </c:pt>
                <c:pt idx="47">
                  <c:v>11012</c:v>
                </c:pt>
              </c:numCache>
            </c:numRef>
          </c:val>
          <c:smooth val="0"/>
          <c:extLst>
            <c:ext xmlns:c16="http://schemas.microsoft.com/office/drawing/2014/chart" uri="{C3380CC4-5D6E-409C-BE32-E72D297353CC}">
              <c16:uniqueId val="{00000001-1B70-44D3-80D0-7DF930FD9981}"/>
            </c:ext>
          </c:extLst>
        </c:ser>
        <c:dLbls>
          <c:showLegendKey val="0"/>
          <c:showVal val="0"/>
          <c:showCatName val="0"/>
          <c:showSerName val="0"/>
          <c:showPercent val="0"/>
          <c:showBubbleSize val="0"/>
        </c:dLbls>
        <c:smooth val="0"/>
        <c:axId val="207798464"/>
        <c:axId val="207797216"/>
      </c:lineChart>
      <c:dateAx>
        <c:axId val="207798464"/>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3480000" spcFirstLastPara="1" vertOverflow="ellipsis" wrap="square" anchor="ctr" anchorCtr="1"/>
          <a:lstStyle/>
          <a:p>
            <a:pPr>
              <a:defRPr sz="1800" b="0" i="0" u="none" strike="noStrike" kern="1200" baseline="0">
                <a:solidFill>
                  <a:srgbClr val="000000"/>
                </a:solidFill>
                <a:latin typeface="+mn-lt"/>
                <a:ea typeface="+mn-ea"/>
                <a:cs typeface="+mn-cs"/>
              </a:defRPr>
            </a:pPr>
            <a:endParaRPr lang="en-US"/>
          </a:p>
        </c:txPr>
        <c:crossAx val="207797216"/>
        <c:crosses val="autoZero"/>
        <c:auto val="1"/>
        <c:lblOffset val="100"/>
        <c:baseTimeUnit val="months"/>
      </c:dateAx>
      <c:valAx>
        <c:axId val="2077972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crossAx val="207798464"/>
        <c:crosses val="autoZero"/>
        <c:crossBetween val="between"/>
      </c:valAx>
      <c:spPr>
        <a:noFill/>
        <a:ln>
          <a:noFill/>
        </a:ln>
        <a:effectLst/>
      </c:spPr>
    </c:plotArea>
    <c:legend>
      <c:legendPos val="r"/>
      <c:layout>
        <c:manualLayout>
          <c:xMode val="edge"/>
          <c:yMode val="edge"/>
          <c:x val="0.78166600098900685"/>
          <c:y val="7.4138763305088465E-2"/>
          <c:w val="0.211087622199399"/>
          <c:h val="0.49685262068328745"/>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Inflation!$K$1</c:f>
              <c:strCache>
                <c:ptCount val="1"/>
                <c:pt idx="0">
                  <c:v>Core Services</c:v>
                </c:pt>
              </c:strCache>
            </c:strRef>
          </c:tx>
          <c:spPr>
            <a:solidFill>
              <a:schemeClr val="tx2"/>
            </a:solidFill>
            <a:ln>
              <a:noFill/>
            </a:ln>
            <a:effectLst/>
          </c:spPr>
          <c:invertIfNegative val="0"/>
          <c:cat>
            <c:numRef>
              <c:f>Inflation!$A$2:$A$50</c:f>
              <c:numCache>
                <c:formatCode>mmm\-yy</c:formatCode>
                <c:ptCount val="4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numCache>
            </c:numRef>
          </c:cat>
          <c:val>
            <c:numRef>
              <c:f>Inflation!$K$2:$K$50</c:f>
              <c:numCache>
                <c:formatCode>0.00</c:formatCode>
                <c:ptCount val="49"/>
                <c:pt idx="0">
                  <c:v>0.13416952969999998</c:v>
                </c:pt>
                <c:pt idx="1">
                  <c:v>0.1326144957</c:v>
                </c:pt>
                <c:pt idx="2">
                  <c:v>0.14899618079999999</c:v>
                </c:pt>
                <c:pt idx="3">
                  <c:v>0.15649622939999999</c:v>
                </c:pt>
                <c:pt idx="4">
                  <c:v>0.11463865000000001</c:v>
                </c:pt>
                <c:pt idx="5">
                  <c:v>0.15551514999999999</c:v>
                </c:pt>
                <c:pt idx="6">
                  <c:v>0.1346128</c:v>
                </c:pt>
                <c:pt idx="7">
                  <c:v>0.16905340800000002</c:v>
                </c:pt>
                <c:pt idx="8">
                  <c:v>0.15006474659999999</c:v>
                </c:pt>
                <c:pt idx="9">
                  <c:v>0.16489482359999999</c:v>
                </c:pt>
                <c:pt idx="10">
                  <c:v>0.16426570559999998</c:v>
                </c:pt>
                <c:pt idx="11">
                  <c:v>0.1316893764</c:v>
                </c:pt>
                <c:pt idx="12">
                  <c:v>0.21133457820000001</c:v>
                </c:pt>
                <c:pt idx="13">
                  <c:v>0.1605765093</c:v>
                </c:pt>
                <c:pt idx="14">
                  <c:v>-2.1421636500000001E-2</c:v>
                </c:pt>
                <c:pt idx="15">
                  <c:v>-0.24420874340000001</c:v>
                </c:pt>
                <c:pt idx="16">
                  <c:v>-2.9646415999999998E-3</c:v>
                </c:pt>
                <c:pt idx="17">
                  <c:v>0.1275457612</c:v>
                </c:pt>
                <c:pt idx="18">
                  <c:v>0.31322173739999998</c:v>
                </c:pt>
                <c:pt idx="19">
                  <c:v>0.11344507459999999</c:v>
                </c:pt>
                <c:pt idx="20">
                  <c:v>1.3251318099999999E-2</c:v>
                </c:pt>
                <c:pt idx="21">
                  <c:v>5.5914969100000003E-2</c:v>
                </c:pt>
                <c:pt idx="22">
                  <c:v>0.15349393880000001</c:v>
                </c:pt>
                <c:pt idx="23">
                  <c:v>7.2115909500000006E-2</c:v>
                </c:pt>
                <c:pt idx="24">
                  <c:v>3.3378884000000004E-2</c:v>
                </c:pt>
                <c:pt idx="25">
                  <c:v>0.14118951600000001</c:v>
                </c:pt>
                <c:pt idx="26">
                  <c:v>0.19800039999999999</c:v>
                </c:pt>
                <c:pt idx="27">
                  <c:v>0.22594546100000001</c:v>
                </c:pt>
                <c:pt idx="28">
                  <c:v>0.23970635980000002</c:v>
                </c:pt>
                <c:pt idx="29">
                  <c:v>0.19877365600000002</c:v>
                </c:pt>
                <c:pt idx="30">
                  <c:v>0.17855769800000001</c:v>
                </c:pt>
                <c:pt idx="31">
                  <c:v>6.9194696E-2</c:v>
                </c:pt>
                <c:pt idx="32">
                  <c:v>0.126673392</c:v>
                </c:pt>
                <c:pt idx="33">
                  <c:v>0.2475948832</c:v>
                </c:pt>
                <c:pt idx="34">
                  <c:v>0.25043766719999999</c:v>
                </c:pt>
                <c:pt idx="35">
                  <c:v>0.23096733</c:v>
                </c:pt>
                <c:pt idx="36">
                  <c:v>0.2387654535</c:v>
                </c:pt>
                <c:pt idx="37">
                  <c:v>0.30410467149999998</c:v>
                </c:pt>
                <c:pt idx="38">
                  <c:v>0.33709092339999996</c:v>
                </c:pt>
                <c:pt idx="39">
                  <c:v>0.35748304130000003</c:v>
                </c:pt>
                <c:pt idx="40">
                  <c:v>0.36710824439999995</c:v>
                </c:pt>
                <c:pt idx="41">
                  <c:v>0.3638274567</c:v>
                </c:pt>
                <c:pt idx="42">
                  <c:v>0.21796556209999998</c:v>
                </c:pt>
                <c:pt idx="43">
                  <c:v>0.34308330539999998</c:v>
                </c:pt>
                <c:pt idx="44">
                  <c:v>0.4337292405</c:v>
                </c:pt>
                <c:pt idx="45">
                  <c:v>0.28867962800000002</c:v>
                </c:pt>
                <c:pt idx="46">
                  <c:v>0.28300609050000003</c:v>
                </c:pt>
                <c:pt idx="47">
                  <c:v>0.35026206120000003</c:v>
                </c:pt>
                <c:pt idx="48">
                  <c:v>0.31734607930000003</c:v>
                </c:pt>
              </c:numCache>
            </c:numRef>
          </c:val>
          <c:extLst>
            <c:ext xmlns:c16="http://schemas.microsoft.com/office/drawing/2014/chart" uri="{C3380CC4-5D6E-409C-BE32-E72D297353CC}">
              <c16:uniqueId val="{00000000-5995-435A-BCC0-8C86F014C01E}"/>
            </c:ext>
          </c:extLst>
        </c:ser>
        <c:ser>
          <c:idx val="1"/>
          <c:order val="1"/>
          <c:tx>
            <c:strRef>
              <c:f>Inflation!$L$1</c:f>
              <c:strCache>
                <c:ptCount val="1"/>
                <c:pt idx="0">
                  <c:v>Core Goods</c:v>
                </c:pt>
              </c:strCache>
            </c:strRef>
          </c:tx>
          <c:spPr>
            <a:solidFill>
              <a:schemeClr val="accent1"/>
            </a:solidFill>
            <a:ln>
              <a:noFill/>
            </a:ln>
            <a:effectLst/>
          </c:spPr>
          <c:invertIfNegative val="0"/>
          <c:cat>
            <c:numRef>
              <c:f>Inflation!$A$2:$A$50</c:f>
              <c:numCache>
                <c:formatCode>mmm\-yy</c:formatCode>
                <c:ptCount val="4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numCache>
            </c:numRef>
          </c:cat>
          <c:val>
            <c:numRef>
              <c:f>Inflation!$L$2:$L$50</c:f>
              <c:numCache>
                <c:formatCode>0.00</c:formatCode>
                <c:ptCount val="49"/>
                <c:pt idx="0">
                  <c:v>5.7473390699999995E-2</c:v>
                </c:pt>
                <c:pt idx="1">
                  <c:v>-1.57759767E-2</c:v>
                </c:pt>
                <c:pt idx="2">
                  <c:v>-9.4453029000000008E-3</c:v>
                </c:pt>
                <c:pt idx="3">
                  <c:v>-2.40315966E-2</c:v>
                </c:pt>
                <c:pt idx="4">
                  <c:v>-1.0757299999999999E-2</c:v>
                </c:pt>
                <c:pt idx="5">
                  <c:v>1.8701599999999999E-2</c:v>
                </c:pt>
                <c:pt idx="6">
                  <c:v>4.4348399999999989E-3</c:v>
                </c:pt>
                <c:pt idx="7">
                  <c:v>1.4580559999999999E-2</c:v>
                </c:pt>
                <c:pt idx="8">
                  <c:v>-1.7643443200000001E-2</c:v>
                </c:pt>
                <c:pt idx="9">
                  <c:v>-8.5656012E-3</c:v>
                </c:pt>
                <c:pt idx="10">
                  <c:v>-9.6396820000000001E-3</c:v>
                </c:pt>
                <c:pt idx="11">
                  <c:v>7.3678852000000003E-3</c:v>
                </c:pt>
                <c:pt idx="12">
                  <c:v>-5.5839901000000001E-3</c:v>
                </c:pt>
                <c:pt idx="13">
                  <c:v>3.5743174999999995E-2</c:v>
                </c:pt>
                <c:pt idx="14">
                  <c:v>-4.1605343999999995E-2</c:v>
                </c:pt>
                <c:pt idx="15">
                  <c:v>-0.14909741000000001</c:v>
                </c:pt>
                <c:pt idx="16">
                  <c:v>-5.1862573200000005E-2</c:v>
                </c:pt>
                <c:pt idx="17">
                  <c:v>-3.9590629E-3</c:v>
                </c:pt>
                <c:pt idx="18">
                  <c:v>0.11245071109999999</c:v>
                </c:pt>
                <c:pt idx="19">
                  <c:v>0.20438334150000004</c:v>
                </c:pt>
                <c:pt idx="20">
                  <c:v>0.12404962500000001</c:v>
                </c:pt>
                <c:pt idx="21">
                  <c:v>3.2489862600000002E-2</c:v>
                </c:pt>
                <c:pt idx="22">
                  <c:v>3.3269603100000003E-2</c:v>
                </c:pt>
                <c:pt idx="23">
                  <c:v>4.5313425499999997E-2</c:v>
                </c:pt>
                <c:pt idx="24">
                  <c:v>5.0261214999999995E-3</c:v>
                </c:pt>
                <c:pt idx="25">
                  <c:v>-4.2563366999999991E-2</c:v>
                </c:pt>
                <c:pt idx="26">
                  <c:v>2.9227254800000001E-2</c:v>
                </c:pt>
                <c:pt idx="27">
                  <c:v>0.38679044800000001</c:v>
                </c:pt>
                <c:pt idx="28">
                  <c:v>0.35028191959999999</c:v>
                </c:pt>
                <c:pt idx="29">
                  <c:v>0.3914683276</c:v>
                </c:pt>
                <c:pt idx="30">
                  <c:v>6.7786103E-2</c:v>
                </c:pt>
                <c:pt idx="31">
                  <c:v>6.7036791200000001E-2</c:v>
                </c:pt>
                <c:pt idx="32">
                  <c:v>6.7736967799999992E-2</c:v>
                </c:pt>
                <c:pt idx="33">
                  <c:v>0.26691145799999999</c:v>
                </c:pt>
                <c:pt idx="34">
                  <c:v>0.22696679199999997</c:v>
                </c:pt>
                <c:pt idx="35">
                  <c:v>0.2909762944</c:v>
                </c:pt>
                <c:pt idx="36">
                  <c:v>0.20612629439999999</c:v>
                </c:pt>
                <c:pt idx="37">
                  <c:v>6.8065546800000001E-2</c:v>
                </c:pt>
                <c:pt idx="38">
                  <c:v>-9.5004400000000017E-2</c:v>
                </c:pt>
                <c:pt idx="39">
                  <c:v>1.8632460000000003E-2</c:v>
                </c:pt>
                <c:pt idx="40">
                  <c:v>0.12831208649999998</c:v>
                </c:pt>
                <c:pt idx="41">
                  <c:v>0.1172349828</c:v>
                </c:pt>
                <c:pt idx="42">
                  <c:v>2.9980214099999999E-2</c:v>
                </c:pt>
                <c:pt idx="43">
                  <c:v>9.3424967999999997E-2</c:v>
                </c:pt>
                <c:pt idx="44">
                  <c:v>7.1060975999999998E-3</c:v>
                </c:pt>
                <c:pt idx="45">
                  <c:v>-3.0199785E-2</c:v>
                </c:pt>
                <c:pt idx="46">
                  <c:v>-5.0753700999999991E-2</c:v>
                </c:pt>
                <c:pt idx="47">
                  <c:v>-2.7259362799999996E-2</c:v>
                </c:pt>
                <c:pt idx="48">
                  <c:v>1.5183398799999994E-2</c:v>
                </c:pt>
              </c:numCache>
            </c:numRef>
          </c:val>
          <c:extLst>
            <c:ext xmlns:c16="http://schemas.microsoft.com/office/drawing/2014/chart" uri="{C3380CC4-5D6E-409C-BE32-E72D297353CC}">
              <c16:uniqueId val="{00000001-5995-435A-BCC0-8C86F014C01E}"/>
            </c:ext>
          </c:extLst>
        </c:ser>
        <c:ser>
          <c:idx val="2"/>
          <c:order val="2"/>
          <c:tx>
            <c:strRef>
              <c:f>Inflation!$M$1</c:f>
              <c:strCache>
                <c:ptCount val="1"/>
                <c:pt idx="0">
                  <c:v>Food</c:v>
                </c:pt>
              </c:strCache>
            </c:strRef>
          </c:tx>
          <c:spPr>
            <a:solidFill>
              <a:schemeClr val="accent6">
                <a:lumMod val="50000"/>
                <a:lumOff val="50000"/>
              </a:schemeClr>
            </a:solidFill>
            <a:ln>
              <a:noFill/>
            </a:ln>
            <a:effectLst/>
          </c:spPr>
          <c:invertIfNegative val="0"/>
          <c:cat>
            <c:numRef>
              <c:f>Inflation!$A$2:$A$50</c:f>
              <c:numCache>
                <c:formatCode>mmm\-yy</c:formatCode>
                <c:ptCount val="4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numCache>
            </c:numRef>
          </c:cat>
          <c:val>
            <c:numRef>
              <c:f>Inflation!$M$2:$M$50</c:f>
              <c:numCache>
                <c:formatCode>0.00</c:formatCode>
                <c:ptCount val="49"/>
                <c:pt idx="0">
                  <c:v>3.33164793E-2</c:v>
                </c:pt>
                <c:pt idx="1">
                  <c:v>4.0151073600000003E-2</c:v>
                </c:pt>
                <c:pt idx="2">
                  <c:v>2.2244783399999996E-2</c:v>
                </c:pt>
                <c:pt idx="3">
                  <c:v>-1.8118412099999995E-2</c:v>
                </c:pt>
                <c:pt idx="4">
                  <c:v>2.3972344E-2</c:v>
                </c:pt>
                <c:pt idx="5">
                  <c:v>4.3652279999999996E-3</c:v>
                </c:pt>
                <c:pt idx="6">
                  <c:v>6.4677399999999996E-3</c:v>
                </c:pt>
                <c:pt idx="7">
                  <c:v>1.007688E-2</c:v>
                </c:pt>
                <c:pt idx="8">
                  <c:v>3.020952E-2</c:v>
                </c:pt>
                <c:pt idx="9">
                  <c:v>3.0242308499999999E-2</c:v>
                </c:pt>
                <c:pt idx="10">
                  <c:v>3.0633035999999999E-2</c:v>
                </c:pt>
                <c:pt idx="11">
                  <c:v>2.6640993000000002E-2</c:v>
                </c:pt>
                <c:pt idx="12">
                  <c:v>3.86359176E-2</c:v>
                </c:pt>
                <c:pt idx="13">
                  <c:v>3.9794058700000003E-2</c:v>
                </c:pt>
                <c:pt idx="14">
                  <c:v>3.7201402799999998E-2</c:v>
                </c:pt>
                <c:pt idx="15">
                  <c:v>0.19325845920000004</c:v>
                </c:pt>
                <c:pt idx="16">
                  <c:v>9.0635571000000012E-2</c:v>
                </c:pt>
                <c:pt idx="17">
                  <c:v>7.4457646200000005E-2</c:v>
                </c:pt>
                <c:pt idx="18">
                  <c:v>-5.3384270099999999E-2</c:v>
                </c:pt>
                <c:pt idx="19">
                  <c:v>1.8108930000000002E-2</c:v>
                </c:pt>
                <c:pt idx="20">
                  <c:v>8.3387400000000007E-3</c:v>
                </c:pt>
                <c:pt idx="21">
                  <c:v>3.0558930000000002E-2</c:v>
                </c:pt>
                <c:pt idx="22">
                  <c:v>5.4919499999999998E-3</c:v>
                </c:pt>
                <c:pt idx="23">
                  <c:v>6.0937038600000007E-2</c:v>
                </c:pt>
                <c:pt idx="24">
                  <c:v>2.1463078000000003E-2</c:v>
                </c:pt>
                <c:pt idx="25">
                  <c:v>1.7644953200000001E-2</c:v>
                </c:pt>
                <c:pt idx="26">
                  <c:v>1.4403986799999999E-2</c:v>
                </c:pt>
                <c:pt idx="27">
                  <c:v>4.2868584800000005E-2</c:v>
                </c:pt>
                <c:pt idx="28">
                  <c:v>5.6880922400000006E-2</c:v>
                </c:pt>
                <c:pt idx="29">
                  <c:v>0.1033044166</c:v>
                </c:pt>
                <c:pt idx="30">
                  <c:v>8.9415155200000013E-2</c:v>
                </c:pt>
                <c:pt idx="31">
                  <c:v>5.806269E-2</c:v>
                </c:pt>
                <c:pt idx="32">
                  <c:v>0.12201073080000001</c:v>
                </c:pt>
                <c:pt idx="33">
                  <c:v>0.13098825089999999</c:v>
                </c:pt>
                <c:pt idx="34">
                  <c:v>0.1112611131</c:v>
                </c:pt>
                <c:pt idx="35">
                  <c:v>8.6530947999999996E-2</c:v>
                </c:pt>
                <c:pt idx="36">
                  <c:v>0.11052061760000001</c:v>
                </c:pt>
                <c:pt idx="37">
                  <c:v>0.1325358448</c:v>
                </c:pt>
                <c:pt idx="38">
                  <c:v>0.12344750000000002</c:v>
                </c:pt>
                <c:pt idx="39">
                  <c:v>0.1079638</c:v>
                </c:pt>
                <c:pt idx="40">
                  <c:v>0.14729192129999999</c:v>
                </c:pt>
                <c:pt idx="41">
                  <c:v>0.13456423270000001</c:v>
                </c:pt>
                <c:pt idx="42">
                  <c:v>0.1454368627</c:v>
                </c:pt>
                <c:pt idx="43">
                  <c:v>0.11160045539999999</c:v>
                </c:pt>
                <c:pt idx="44">
                  <c:v>0.1049789889</c:v>
                </c:pt>
                <c:pt idx="45">
                  <c:v>9.3317344999999996E-2</c:v>
                </c:pt>
                <c:pt idx="46">
                  <c:v>7.6310909400000015E-2</c:v>
                </c:pt>
                <c:pt idx="47">
                  <c:v>6.1573507999999999E-2</c:v>
                </c:pt>
                <c:pt idx="48">
                  <c:v>6.8354552700000001E-2</c:v>
                </c:pt>
              </c:numCache>
            </c:numRef>
          </c:val>
          <c:extLst>
            <c:ext xmlns:c16="http://schemas.microsoft.com/office/drawing/2014/chart" uri="{C3380CC4-5D6E-409C-BE32-E72D297353CC}">
              <c16:uniqueId val="{00000002-5995-435A-BCC0-8C86F014C01E}"/>
            </c:ext>
          </c:extLst>
        </c:ser>
        <c:ser>
          <c:idx val="3"/>
          <c:order val="3"/>
          <c:tx>
            <c:strRef>
              <c:f>Inflation!$N$1</c:f>
              <c:strCache>
                <c:ptCount val="1"/>
                <c:pt idx="0">
                  <c:v>Energy</c:v>
                </c:pt>
              </c:strCache>
            </c:strRef>
          </c:tx>
          <c:spPr>
            <a:solidFill>
              <a:schemeClr val="bg2"/>
            </a:solidFill>
            <a:ln>
              <a:noFill/>
            </a:ln>
            <a:effectLst/>
          </c:spPr>
          <c:invertIfNegative val="0"/>
          <c:cat>
            <c:numRef>
              <c:f>Inflation!$A$2:$A$50</c:f>
              <c:numCache>
                <c:formatCode>mmm\-yy</c:formatCode>
                <c:ptCount val="4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numCache>
            </c:numRef>
          </c:cat>
          <c:val>
            <c:numRef>
              <c:f>Inflation!$N$2:$N$50</c:f>
              <c:numCache>
                <c:formatCode>0.00</c:formatCode>
                <c:ptCount val="49"/>
                <c:pt idx="0">
                  <c:v>-0.23461689390000001</c:v>
                </c:pt>
                <c:pt idx="1">
                  <c:v>8.2952772900000013E-2</c:v>
                </c:pt>
                <c:pt idx="2">
                  <c:v>0.18133644990000003</c:v>
                </c:pt>
                <c:pt idx="3">
                  <c:v>0.27409159020000001</c:v>
                </c:pt>
                <c:pt idx="4">
                  <c:v>-9.1859819999999995E-2</c:v>
                </c:pt>
                <c:pt idx="5">
                  <c:v>-0.22521408000000001</c:v>
                </c:pt>
                <c:pt idx="6">
                  <c:v>6.5408460000000002E-2</c:v>
                </c:pt>
                <c:pt idx="7">
                  <c:v>-6.4759841999999998E-2</c:v>
                </c:pt>
                <c:pt idx="8">
                  <c:v>1.1363624999999999E-2</c:v>
                </c:pt>
                <c:pt idx="9">
                  <c:v>0.1020532011</c:v>
                </c:pt>
                <c:pt idx="10">
                  <c:v>2.3686637400000002E-2</c:v>
                </c:pt>
                <c:pt idx="11">
                  <c:v>0.15680608109999997</c:v>
                </c:pt>
                <c:pt idx="12">
                  <c:v>-5.5642364400000005E-2</c:v>
                </c:pt>
                <c:pt idx="13">
                  <c:v>-0.15021037639999998</c:v>
                </c:pt>
                <c:pt idx="14">
                  <c:v>-0.40146414419999998</c:v>
                </c:pt>
                <c:pt idx="15">
                  <c:v>-0.58027402880000001</c:v>
                </c:pt>
                <c:pt idx="16">
                  <c:v>-0.11845391880000002</c:v>
                </c:pt>
                <c:pt idx="17">
                  <c:v>0.25304819790000005</c:v>
                </c:pt>
                <c:pt idx="18">
                  <c:v>0.13323899489999999</c:v>
                </c:pt>
                <c:pt idx="19">
                  <c:v>8.4127562500000017E-2</c:v>
                </c:pt>
                <c:pt idx="20">
                  <c:v>9.1603968000000008E-2</c:v>
                </c:pt>
                <c:pt idx="21">
                  <c:v>-2.0414054400000003E-2</c:v>
                </c:pt>
                <c:pt idx="22">
                  <c:v>3.1272960000000002E-4</c:v>
                </c:pt>
                <c:pt idx="23">
                  <c:v>0.2968649612</c:v>
                </c:pt>
                <c:pt idx="24">
                  <c:v>0.19835521199999998</c:v>
                </c:pt>
                <c:pt idx="25">
                  <c:v>0.27855312980000002</c:v>
                </c:pt>
                <c:pt idx="26">
                  <c:v>0.24696581910000004</c:v>
                </c:pt>
                <c:pt idx="27">
                  <c:v>1.1500633E-2</c:v>
                </c:pt>
                <c:pt idx="28">
                  <c:v>1.8974319699999999E-2</c:v>
                </c:pt>
                <c:pt idx="29">
                  <c:v>0.1057399354</c:v>
                </c:pt>
                <c:pt idx="30">
                  <c:v>0.1168438381</c:v>
                </c:pt>
                <c:pt idx="31">
                  <c:v>0.19797256270000002</c:v>
                </c:pt>
                <c:pt idx="32">
                  <c:v>0.10281524990000002</c:v>
                </c:pt>
                <c:pt idx="33">
                  <c:v>0.26471153380000001</c:v>
                </c:pt>
                <c:pt idx="34">
                  <c:v>0.18795720439999999</c:v>
                </c:pt>
                <c:pt idx="35">
                  <c:v>0.18005997060000001</c:v>
                </c:pt>
                <c:pt idx="36">
                  <c:v>5.7322505100000004E-2</c:v>
                </c:pt>
                <c:pt idx="37">
                  <c:v>0.20011912410000002</c:v>
                </c:pt>
                <c:pt idx="38">
                  <c:v>0.61641522000000004</c:v>
                </c:pt>
                <c:pt idx="39">
                  <c:v>-7.3185924999999999E-2</c:v>
                </c:pt>
                <c:pt idx="40">
                  <c:v>0.29121418649999997</c:v>
                </c:pt>
                <c:pt idx="41">
                  <c:v>0.5969179859999999</c:v>
                </c:pt>
                <c:pt idx="42">
                  <c:v>-0.40765272349999987</c:v>
                </c:pt>
                <c:pt idx="43">
                  <c:v>-0.34118509100000005</c:v>
                </c:pt>
                <c:pt idx="44">
                  <c:v>-0.15284192799999999</c:v>
                </c:pt>
                <c:pt idx="45">
                  <c:v>0.13485475799999999</c:v>
                </c:pt>
                <c:pt idx="46">
                  <c:v>-0.1107365924</c:v>
                </c:pt>
                <c:pt idx="47">
                  <c:v>-0.24094176400000003</c:v>
                </c:pt>
                <c:pt idx="48">
                  <c:v>0.13659977700000001</c:v>
                </c:pt>
              </c:numCache>
            </c:numRef>
          </c:val>
          <c:extLst>
            <c:ext xmlns:c16="http://schemas.microsoft.com/office/drawing/2014/chart" uri="{C3380CC4-5D6E-409C-BE32-E72D297353CC}">
              <c16:uniqueId val="{00000003-5995-435A-BCC0-8C86F014C01E}"/>
            </c:ext>
          </c:extLst>
        </c:ser>
        <c:dLbls>
          <c:showLegendKey val="0"/>
          <c:showVal val="0"/>
          <c:showCatName val="0"/>
          <c:showSerName val="0"/>
          <c:showPercent val="0"/>
          <c:showBubbleSize val="0"/>
        </c:dLbls>
        <c:gapWidth val="150"/>
        <c:overlap val="100"/>
        <c:axId val="851933183"/>
        <c:axId val="851933599"/>
      </c:barChart>
      <c:dateAx>
        <c:axId val="851933183"/>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crossAx val="851933599"/>
        <c:crosses val="autoZero"/>
        <c:auto val="1"/>
        <c:lblOffset val="100"/>
        <c:baseTimeUnit val="months"/>
      </c:dateAx>
      <c:valAx>
        <c:axId val="851933599"/>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crossAx val="8519331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16797900262467"/>
          <c:y val="4.3365435089844535E-2"/>
          <c:w val="0.84854444824831676"/>
          <c:h val="0.74731778719967701"/>
        </c:manualLayout>
      </c:layout>
      <c:lineChart>
        <c:grouping val="standard"/>
        <c:varyColors val="0"/>
        <c:ser>
          <c:idx val="0"/>
          <c:order val="0"/>
          <c:tx>
            <c:strRef>
              <c:f>Sheet7!$B$1</c:f>
              <c:strCache>
                <c:ptCount val="1"/>
                <c:pt idx="0">
                  <c:v>Fed Funds Rate</c:v>
                </c:pt>
              </c:strCache>
            </c:strRef>
          </c:tx>
          <c:spPr>
            <a:ln w="28575" cap="rnd">
              <a:solidFill>
                <a:srgbClr val="002060"/>
              </a:solidFill>
              <a:round/>
            </a:ln>
            <a:effectLst/>
          </c:spPr>
          <c:marker>
            <c:symbol val="none"/>
          </c:marker>
          <c:dPt>
            <c:idx val="2580"/>
            <c:marker>
              <c:symbol val="none"/>
            </c:marker>
            <c:bubble3D val="0"/>
            <c:spPr>
              <a:ln w="28575" cap="rnd">
                <a:solidFill>
                  <a:srgbClr val="002060"/>
                </a:solidFill>
                <a:prstDash val="dash"/>
                <a:round/>
              </a:ln>
              <a:effectLst/>
            </c:spPr>
          </c:dPt>
          <c:dPt>
            <c:idx val="2608"/>
            <c:marker>
              <c:symbol val="none"/>
            </c:marker>
            <c:bubble3D val="0"/>
            <c:spPr>
              <a:ln w="28575" cap="rnd">
                <a:solidFill>
                  <a:srgbClr val="002060"/>
                </a:solidFill>
                <a:prstDash val="dash"/>
                <a:round/>
              </a:ln>
              <a:effectLst/>
            </c:spPr>
            <c:extLst>
              <c:ext xmlns:c16="http://schemas.microsoft.com/office/drawing/2014/chart" uri="{C3380CC4-5D6E-409C-BE32-E72D297353CC}">
                <c16:uniqueId val="{00000001-BAE7-4ED0-9D82-C91D13245F6C}"/>
              </c:ext>
            </c:extLst>
          </c:dPt>
          <c:dPt>
            <c:idx val="2610"/>
            <c:marker>
              <c:symbol val="none"/>
            </c:marker>
            <c:bubble3D val="0"/>
            <c:spPr>
              <a:ln w="28575" cap="rnd">
                <a:solidFill>
                  <a:srgbClr val="002060"/>
                </a:solidFill>
                <a:prstDash val="dash"/>
                <a:round/>
              </a:ln>
              <a:effectLst/>
            </c:spPr>
          </c:dPt>
          <c:dLbls>
            <c:dLbl>
              <c:idx val="2583"/>
              <c:layout>
                <c:manualLayout>
                  <c:x val="0"/>
                  <c:y val="-4.8717948717948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DD-4285-8883-2EB87293A0F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Sheet7!$A$2:$A$2612</c:f>
              <c:numCache>
                <c:formatCode>yyyy\-mm\-dd</c:formatCode>
                <c:ptCount val="2611"/>
                <c:pt idx="0">
                  <c:v>43181</c:v>
                </c:pt>
                <c:pt idx="1">
                  <c:v>43182</c:v>
                </c:pt>
                <c:pt idx="2">
                  <c:v>43183</c:v>
                </c:pt>
                <c:pt idx="3">
                  <c:v>43184</c:v>
                </c:pt>
                <c:pt idx="4">
                  <c:v>43185</c:v>
                </c:pt>
                <c:pt idx="5">
                  <c:v>43186</c:v>
                </c:pt>
                <c:pt idx="6">
                  <c:v>43187</c:v>
                </c:pt>
                <c:pt idx="7">
                  <c:v>43188</c:v>
                </c:pt>
                <c:pt idx="8">
                  <c:v>43189</c:v>
                </c:pt>
                <c:pt idx="9">
                  <c:v>43190</c:v>
                </c:pt>
                <c:pt idx="10">
                  <c:v>43191</c:v>
                </c:pt>
                <c:pt idx="11">
                  <c:v>43192</c:v>
                </c:pt>
                <c:pt idx="12">
                  <c:v>43193</c:v>
                </c:pt>
                <c:pt idx="13">
                  <c:v>43194</c:v>
                </c:pt>
                <c:pt idx="14">
                  <c:v>43195</c:v>
                </c:pt>
                <c:pt idx="15">
                  <c:v>43196</c:v>
                </c:pt>
                <c:pt idx="16">
                  <c:v>43197</c:v>
                </c:pt>
                <c:pt idx="17">
                  <c:v>43198</c:v>
                </c:pt>
                <c:pt idx="18">
                  <c:v>43199</c:v>
                </c:pt>
                <c:pt idx="19">
                  <c:v>43200</c:v>
                </c:pt>
                <c:pt idx="20">
                  <c:v>43201</c:v>
                </c:pt>
                <c:pt idx="21">
                  <c:v>43202</c:v>
                </c:pt>
                <c:pt idx="22">
                  <c:v>43203</c:v>
                </c:pt>
                <c:pt idx="23">
                  <c:v>43204</c:v>
                </c:pt>
                <c:pt idx="24">
                  <c:v>43205</c:v>
                </c:pt>
                <c:pt idx="25">
                  <c:v>43206</c:v>
                </c:pt>
                <c:pt idx="26">
                  <c:v>43207</c:v>
                </c:pt>
                <c:pt idx="27">
                  <c:v>43208</c:v>
                </c:pt>
                <c:pt idx="28">
                  <c:v>43209</c:v>
                </c:pt>
                <c:pt idx="29">
                  <c:v>43210</c:v>
                </c:pt>
                <c:pt idx="30">
                  <c:v>43211</c:v>
                </c:pt>
                <c:pt idx="31">
                  <c:v>43212</c:v>
                </c:pt>
                <c:pt idx="32">
                  <c:v>43213</c:v>
                </c:pt>
                <c:pt idx="33">
                  <c:v>43214</c:v>
                </c:pt>
                <c:pt idx="34">
                  <c:v>43215</c:v>
                </c:pt>
                <c:pt idx="35">
                  <c:v>43216</c:v>
                </c:pt>
                <c:pt idx="36">
                  <c:v>43217</c:v>
                </c:pt>
                <c:pt idx="37">
                  <c:v>43218</c:v>
                </c:pt>
                <c:pt idx="38">
                  <c:v>43219</c:v>
                </c:pt>
                <c:pt idx="39">
                  <c:v>43220</c:v>
                </c:pt>
                <c:pt idx="40">
                  <c:v>43221</c:v>
                </c:pt>
                <c:pt idx="41">
                  <c:v>43222</c:v>
                </c:pt>
                <c:pt idx="42">
                  <c:v>43223</c:v>
                </c:pt>
                <c:pt idx="43">
                  <c:v>43224</c:v>
                </c:pt>
                <c:pt idx="44">
                  <c:v>43225</c:v>
                </c:pt>
                <c:pt idx="45">
                  <c:v>43226</c:v>
                </c:pt>
                <c:pt idx="46">
                  <c:v>43227</c:v>
                </c:pt>
                <c:pt idx="47">
                  <c:v>43228</c:v>
                </c:pt>
                <c:pt idx="48">
                  <c:v>43229</c:v>
                </c:pt>
                <c:pt idx="49">
                  <c:v>43230</c:v>
                </c:pt>
                <c:pt idx="50">
                  <c:v>43231</c:v>
                </c:pt>
                <c:pt idx="51">
                  <c:v>43232</c:v>
                </c:pt>
                <c:pt idx="52">
                  <c:v>43233</c:v>
                </c:pt>
                <c:pt idx="53">
                  <c:v>43234</c:v>
                </c:pt>
                <c:pt idx="54">
                  <c:v>43235</c:v>
                </c:pt>
                <c:pt idx="55">
                  <c:v>43236</c:v>
                </c:pt>
                <c:pt idx="56">
                  <c:v>43237</c:v>
                </c:pt>
                <c:pt idx="57">
                  <c:v>43238</c:v>
                </c:pt>
                <c:pt idx="58">
                  <c:v>43239</c:v>
                </c:pt>
                <c:pt idx="59">
                  <c:v>43240</c:v>
                </c:pt>
                <c:pt idx="60">
                  <c:v>43241</c:v>
                </c:pt>
                <c:pt idx="61">
                  <c:v>43242</c:v>
                </c:pt>
                <c:pt idx="62">
                  <c:v>43243</c:v>
                </c:pt>
                <c:pt idx="63">
                  <c:v>43244</c:v>
                </c:pt>
                <c:pt idx="64">
                  <c:v>43245</c:v>
                </c:pt>
                <c:pt idx="65">
                  <c:v>43246</c:v>
                </c:pt>
                <c:pt idx="66">
                  <c:v>43247</c:v>
                </c:pt>
                <c:pt idx="67">
                  <c:v>43248</c:v>
                </c:pt>
                <c:pt idx="68">
                  <c:v>43249</c:v>
                </c:pt>
                <c:pt idx="69">
                  <c:v>43250</c:v>
                </c:pt>
                <c:pt idx="70">
                  <c:v>43251</c:v>
                </c:pt>
                <c:pt idx="71">
                  <c:v>43252</c:v>
                </c:pt>
                <c:pt idx="72">
                  <c:v>43253</c:v>
                </c:pt>
                <c:pt idx="73">
                  <c:v>43254</c:v>
                </c:pt>
                <c:pt idx="74">
                  <c:v>43255</c:v>
                </c:pt>
                <c:pt idx="75">
                  <c:v>43256</c:v>
                </c:pt>
                <c:pt idx="76">
                  <c:v>43257</c:v>
                </c:pt>
                <c:pt idx="77">
                  <c:v>43258</c:v>
                </c:pt>
                <c:pt idx="78">
                  <c:v>43259</c:v>
                </c:pt>
                <c:pt idx="79">
                  <c:v>43260</c:v>
                </c:pt>
                <c:pt idx="80">
                  <c:v>43261</c:v>
                </c:pt>
                <c:pt idx="81">
                  <c:v>43262</c:v>
                </c:pt>
                <c:pt idx="82">
                  <c:v>43263</c:v>
                </c:pt>
                <c:pt idx="83">
                  <c:v>43264</c:v>
                </c:pt>
                <c:pt idx="84">
                  <c:v>43265</c:v>
                </c:pt>
                <c:pt idx="85">
                  <c:v>43266</c:v>
                </c:pt>
                <c:pt idx="86">
                  <c:v>43267</c:v>
                </c:pt>
                <c:pt idx="87">
                  <c:v>43268</c:v>
                </c:pt>
                <c:pt idx="88">
                  <c:v>43269</c:v>
                </c:pt>
                <c:pt idx="89">
                  <c:v>43270</c:v>
                </c:pt>
                <c:pt idx="90">
                  <c:v>43271</c:v>
                </c:pt>
                <c:pt idx="91">
                  <c:v>43272</c:v>
                </c:pt>
                <c:pt idx="92">
                  <c:v>43273</c:v>
                </c:pt>
                <c:pt idx="93">
                  <c:v>43274</c:v>
                </c:pt>
                <c:pt idx="94">
                  <c:v>43275</c:v>
                </c:pt>
                <c:pt idx="95">
                  <c:v>43276</c:v>
                </c:pt>
                <c:pt idx="96">
                  <c:v>43277</c:v>
                </c:pt>
                <c:pt idx="97">
                  <c:v>43278</c:v>
                </c:pt>
                <c:pt idx="98">
                  <c:v>43279</c:v>
                </c:pt>
                <c:pt idx="99">
                  <c:v>43280</c:v>
                </c:pt>
                <c:pt idx="100">
                  <c:v>43281</c:v>
                </c:pt>
                <c:pt idx="101">
                  <c:v>43282</c:v>
                </c:pt>
                <c:pt idx="102">
                  <c:v>43283</c:v>
                </c:pt>
                <c:pt idx="103">
                  <c:v>43284</c:v>
                </c:pt>
                <c:pt idx="104">
                  <c:v>43285</c:v>
                </c:pt>
                <c:pt idx="105">
                  <c:v>43286</c:v>
                </c:pt>
                <c:pt idx="106">
                  <c:v>43287</c:v>
                </c:pt>
                <c:pt idx="107">
                  <c:v>43288</c:v>
                </c:pt>
                <c:pt idx="108">
                  <c:v>43289</c:v>
                </c:pt>
                <c:pt idx="109">
                  <c:v>43290</c:v>
                </c:pt>
                <c:pt idx="110">
                  <c:v>43291</c:v>
                </c:pt>
                <c:pt idx="111">
                  <c:v>43292</c:v>
                </c:pt>
                <c:pt idx="112">
                  <c:v>43293</c:v>
                </c:pt>
                <c:pt idx="113">
                  <c:v>43294</c:v>
                </c:pt>
                <c:pt idx="114">
                  <c:v>43295</c:v>
                </c:pt>
                <c:pt idx="115">
                  <c:v>43296</c:v>
                </c:pt>
                <c:pt idx="116">
                  <c:v>43297</c:v>
                </c:pt>
                <c:pt idx="117">
                  <c:v>43298</c:v>
                </c:pt>
                <c:pt idx="118">
                  <c:v>43299</c:v>
                </c:pt>
                <c:pt idx="119">
                  <c:v>43300</c:v>
                </c:pt>
                <c:pt idx="120">
                  <c:v>43301</c:v>
                </c:pt>
                <c:pt idx="121">
                  <c:v>43302</c:v>
                </c:pt>
                <c:pt idx="122">
                  <c:v>43303</c:v>
                </c:pt>
                <c:pt idx="123">
                  <c:v>43304</c:v>
                </c:pt>
                <c:pt idx="124">
                  <c:v>43305</c:v>
                </c:pt>
                <c:pt idx="125">
                  <c:v>43306</c:v>
                </c:pt>
                <c:pt idx="126">
                  <c:v>43307</c:v>
                </c:pt>
                <c:pt idx="127">
                  <c:v>43308</c:v>
                </c:pt>
                <c:pt idx="128">
                  <c:v>43309</c:v>
                </c:pt>
                <c:pt idx="129">
                  <c:v>43310</c:v>
                </c:pt>
                <c:pt idx="130">
                  <c:v>43311</c:v>
                </c:pt>
                <c:pt idx="131">
                  <c:v>43312</c:v>
                </c:pt>
                <c:pt idx="132">
                  <c:v>43313</c:v>
                </c:pt>
                <c:pt idx="133">
                  <c:v>43314</c:v>
                </c:pt>
                <c:pt idx="134">
                  <c:v>43315</c:v>
                </c:pt>
                <c:pt idx="135">
                  <c:v>43316</c:v>
                </c:pt>
                <c:pt idx="136">
                  <c:v>43317</c:v>
                </c:pt>
                <c:pt idx="137">
                  <c:v>43318</c:v>
                </c:pt>
                <c:pt idx="138">
                  <c:v>43319</c:v>
                </c:pt>
                <c:pt idx="139">
                  <c:v>43320</c:v>
                </c:pt>
                <c:pt idx="140">
                  <c:v>43321</c:v>
                </c:pt>
                <c:pt idx="141">
                  <c:v>43322</c:v>
                </c:pt>
                <c:pt idx="142">
                  <c:v>43323</c:v>
                </c:pt>
                <c:pt idx="143">
                  <c:v>43324</c:v>
                </c:pt>
                <c:pt idx="144">
                  <c:v>43325</c:v>
                </c:pt>
                <c:pt idx="145">
                  <c:v>43326</c:v>
                </c:pt>
                <c:pt idx="146">
                  <c:v>43327</c:v>
                </c:pt>
                <c:pt idx="147">
                  <c:v>43328</c:v>
                </c:pt>
                <c:pt idx="148">
                  <c:v>43329</c:v>
                </c:pt>
                <c:pt idx="149">
                  <c:v>43330</c:v>
                </c:pt>
                <c:pt idx="150">
                  <c:v>43331</c:v>
                </c:pt>
                <c:pt idx="151">
                  <c:v>43332</c:v>
                </c:pt>
                <c:pt idx="152">
                  <c:v>43333</c:v>
                </c:pt>
                <c:pt idx="153">
                  <c:v>43334</c:v>
                </c:pt>
                <c:pt idx="154">
                  <c:v>43335</c:v>
                </c:pt>
                <c:pt idx="155">
                  <c:v>43336</c:v>
                </c:pt>
                <c:pt idx="156">
                  <c:v>43337</c:v>
                </c:pt>
                <c:pt idx="157">
                  <c:v>43338</c:v>
                </c:pt>
                <c:pt idx="158">
                  <c:v>43339</c:v>
                </c:pt>
                <c:pt idx="159">
                  <c:v>43340</c:v>
                </c:pt>
                <c:pt idx="160">
                  <c:v>43341</c:v>
                </c:pt>
                <c:pt idx="161">
                  <c:v>43342</c:v>
                </c:pt>
                <c:pt idx="162">
                  <c:v>43343</c:v>
                </c:pt>
                <c:pt idx="163">
                  <c:v>43344</c:v>
                </c:pt>
                <c:pt idx="164">
                  <c:v>43345</c:v>
                </c:pt>
                <c:pt idx="165">
                  <c:v>43346</c:v>
                </c:pt>
                <c:pt idx="166">
                  <c:v>43347</c:v>
                </c:pt>
                <c:pt idx="167">
                  <c:v>43348</c:v>
                </c:pt>
                <c:pt idx="168">
                  <c:v>43349</c:v>
                </c:pt>
                <c:pt idx="169">
                  <c:v>43350</c:v>
                </c:pt>
                <c:pt idx="170">
                  <c:v>43351</c:v>
                </c:pt>
                <c:pt idx="171">
                  <c:v>43352</c:v>
                </c:pt>
                <c:pt idx="172">
                  <c:v>43353</c:v>
                </c:pt>
                <c:pt idx="173">
                  <c:v>43354</c:v>
                </c:pt>
                <c:pt idx="174">
                  <c:v>43355</c:v>
                </c:pt>
                <c:pt idx="175">
                  <c:v>43356</c:v>
                </c:pt>
                <c:pt idx="176">
                  <c:v>43357</c:v>
                </c:pt>
                <c:pt idx="177">
                  <c:v>43358</c:v>
                </c:pt>
                <c:pt idx="178">
                  <c:v>43359</c:v>
                </c:pt>
                <c:pt idx="179">
                  <c:v>43360</c:v>
                </c:pt>
                <c:pt idx="180">
                  <c:v>43361</c:v>
                </c:pt>
                <c:pt idx="181">
                  <c:v>43362</c:v>
                </c:pt>
                <c:pt idx="182">
                  <c:v>43363</c:v>
                </c:pt>
                <c:pt idx="183">
                  <c:v>43364</c:v>
                </c:pt>
                <c:pt idx="184">
                  <c:v>43365</c:v>
                </c:pt>
                <c:pt idx="185">
                  <c:v>43366</c:v>
                </c:pt>
                <c:pt idx="186">
                  <c:v>43367</c:v>
                </c:pt>
                <c:pt idx="187">
                  <c:v>43368</c:v>
                </c:pt>
                <c:pt idx="188">
                  <c:v>43369</c:v>
                </c:pt>
                <c:pt idx="189">
                  <c:v>43370</c:v>
                </c:pt>
                <c:pt idx="190">
                  <c:v>43371</c:v>
                </c:pt>
                <c:pt idx="191">
                  <c:v>43372</c:v>
                </c:pt>
                <c:pt idx="192">
                  <c:v>43373</c:v>
                </c:pt>
                <c:pt idx="193">
                  <c:v>43374</c:v>
                </c:pt>
                <c:pt idx="194">
                  <c:v>43375</c:v>
                </c:pt>
                <c:pt idx="195">
                  <c:v>43376</c:v>
                </c:pt>
                <c:pt idx="196">
                  <c:v>43377</c:v>
                </c:pt>
                <c:pt idx="197">
                  <c:v>43378</c:v>
                </c:pt>
                <c:pt idx="198">
                  <c:v>43379</c:v>
                </c:pt>
                <c:pt idx="199">
                  <c:v>43380</c:v>
                </c:pt>
                <c:pt idx="200">
                  <c:v>43381</c:v>
                </c:pt>
                <c:pt idx="201">
                  <c:v>43382</c:v>
                </c:pt>
                <c:pt idx="202">
                  <c:v>43383</c:v>
                </c:pt>
                <c:pt idx="203">
                  <c:v>43384</c:v>
                </c:pt>
                <c:pt idx="204">
                  <c:v>43385</c:v>
                </c:pt>
                <c:pt idx="205">
                  <c:v>43386</c:v>
                </c:pt>
                <c:pt idx="206">
                  <c:v>43387</c:v>
                </c:pt>
                <c:pt idx="207">
                  <c:v>43388</c:v>
                </c:pt>
                <c:pt idx="208">
                  <c:v>43389</c:v>
                </c:pt>
                <c:pt idx="209">
                  <c:v>43390</c:v>
                </c:pt>
                <c:pt idx="210">
                  <c:v>43391</c:v>
                </c:pt>
                <c:pt idx="211">
                  <c:v>43392</c:v>
                </c:pt>
                <c:pt idx="212">
                  <c:v>43393</c:v>
                </c:pt>
                <c:pt idx="213">
                  <c:v>43394</c:v>
                </c:pt>
                <c:pt idx="214">
                  <c:v>43395</c:v>
                </c:pt>
                <c:pt idx="215">
                  <c:v>43396</c:v>
                </c:pt>
                <c:pt idx="216">
                  <c:v>43397</c:v>
                </c:pt>
                <c:pt idx="217">
                  <c:v>43398</c:v>
                </c:pt>
                <c:pt idx="218">
                  <c:v>43399</c:v>
                </c:pt>
                <c:pt idx="219">
                  <c:v>43400</c:v>
                </c:pt>
                <c:pt idx="220">
                  <c:v>43401</c:v>
                </c:pt>
                <c:pt idx="221">
                  <c:v>43402</c:v>
                </c:pt>
                <c:pt idx="222">
                  <c:v>43403</c:v>
                </c:pt>
                <c:pt idx="223">
                  <c:v>43404</c:v>
                </c:pt>
                <c:pt idx="224">
                  <c:v>43405</c:v>
                </c:pt>
                <c:pt idx="225">
                  <c:v>43406</c:v>
                </c:pt>
                <c:pt idx="226">
                  <c:v>43407</c:v>
                </c:pt>
                <c:pt idx="227">
                  <c:v>43408</c:v>
                </c:pt>
                <c:pt idx="228">
                  <c:v>43409</c:v>
                </c:pt>
                <c:pt idx="229">
                  <c:v>43410</c:v>
                </c:pt>
                <c:pt idx="230">
                  <c:v>43411</c:v>
                </c:pt>
                <c:pt idx="231">
                  <c:v>43412</c:v>
                </c:pt>
                <c:pt idx="232">
                  <c:v>43413</c:v>
                </c:pt>
                <c:pt idx="233">
                  <c:v>43414</c:v>
                </c:pt>
                <c:pt idx="234">
                  <c:v>43415</c:v>
                </c:pt>
                <c:pt idx="235">
                  <c:v>43416</c:v>
                </c:pt>
                <c:pt idx="236">
                  <c:v>43417</c:v>
                </c:pt>
                <c:pt idx="237">
                  <c:v>43418</c:v>
                </c:pt>
                <c:pt idx="238">
                  <c:v>43419</c:v>
                </c:pt>
                <c:pt idx="239">
                  <c:v>43420</c:v>
                </c:pt>
                <c:pt idx="240">
                  <c:v>43421</c:v>
                </c:pt>
                <c:pt idx="241">
                  <c:v>43422</c:v>
                </c:pt>
                <c:pt idx="242">
                  <c:v>43423</c:v>
                </c:pt>
                <c:pt idx="243">
                  <c:v>43424</c:v>
                </c:pt>
                <c:pt idx="244">
                  <c:v>43425</c:v>
                </c:pt>
                <c:pt idx="245">
                  <c:v>43426</c:v>
                </c:pt>
                <c:pt idx="246">
                  <c:v>43427</c:v>
                </c:pt>
                <c:pt idx="247">
                  <c:v>43428</c:v>
                </c:pt>
                <c:pt idx="248">
                  <c:v>43429</c:v>
                </c:pt>
                <c:pt idx="249">
                  <c:v>43430</c:v>
                </c:pt>
                <c:pt idx="250">
                  <c:v>43431</c:v>
                </c:pt>
                <c:pt idx="251">
                  <c:v>43432</c:v>
                </c:pt>
                <c:pt idx="252">
                  <c:v>43433</c:v>
                </c:pt>
                <c:pt idx="253">
                  <c:v>43434</c:v>
                </c:pt>
                <c:pt idx="254">
                  <c:v>43435</c:v>
                </c:pt>
                <c:pt idx="255">
                  <c:v>43436</c:v>
                </c:pt>
                <c:pt idx="256">
                  <c:v>43437</c:v>
                </c:pt>
                <c:pt idx="257">
                  <c:v>43438</c:v>
                </c:pt>
                <c:pt idx="258">
                  <c:v>43439</c:v>
                </c:pt>
                <c:pt idx="259">
                  <c:v>43440</c:v>
                </c:pt>
                <c:pt idx="260">
                  <c:v>43441</c:v>
                </c:pt>
                <c:pt idx="261">
                  <c:v>43442</c:v>
                </c:pt>
                <c:pt idx="262">
                  <c:v>43443</c:v>
                </c:pt>
                <c:pt idx="263">
                  <c:v>43444</c:v>
                </c:pt>
                <c:pt idx="264">
                  <c:v>43445</c:v>
                </c:pt>
                <c:pt idx="265">
                  <c:v>43446</c:v>
                </c:pt>
                <c:pt idx="266">
                  <c:v>43447</c:v>
                </c:pt>
                <c:pt idx="267">
                  <c:v>43448</c:v>
                </c:pt>
                <c:pt idx="268">
                  <c:v>43449</c:v>
                </c:pt>
                <c:pt idx="269">
                  <c:v>43450</c:v>
                </c:pt>
                <c:pt idx="270">
                  <c:v>43451</c:v>
                </c:pt>
                <c:pt idx="271">
                  <c:v>43452</c:v>
                </c:pt>
                <c:pt idx="272">
                  <c:v>43453</c:v>
                </c:pt>
                <c:pt idx="273">
                  <c:v>43454</c:v>
                </c:pt>
                <c:pt idx="274">
                  <c:v>43455</c:v>
                </c:pt>
                <c:pt idx="275">
                  <c:v>43456</c:v>
                </c:pt>
                <c:pt idx="276">
                  <c:v>43457</c:v>
                </c:pt>
                <c:pt idx="277">
                  <c:v>43458</c:v>
                </c:pt>
                <c:pt idx="278">
                  <c:v>43459</c:v>
                </c:pt>
                <c:pt idx="279">
                  <c:v>43460</c:v>
                </c:pt>
                <c:pt idx="280">
                  <c:v>43461</c:v>
                </c:pt>
                <c:pt idx="281">
                  <c:v>43462</c:v>
                </c:pt>
                <c:pt idx="282">
                  <c:v>43463</c:v>
                </c:pt>
                <c:pt idx="283">
                  <c:v>43464</c:v>
                </c:pt>
                <c:pt idx="284">
                  <c:v>43465</c:v>
                </c:pt>
                <c:pt idx="285">
                  <c:v>43466</c:v>
                </c:pt>
                <c:pt idx="286">
                  <c:v>43467</c:v>
                </c:pt>
                <c:pt idx="287">
                  <c:v>43468</c:v>
                </c:pt>
                <c:pt idx="288">
                  <c:v>43469</c:v>
                </c:pt>
                <c:pt idx="289">
                  <c:v>43470</c:v>
                </c:pt>
                <c:pt idx="290">
                  <c:v>43471</c:v>
                </c:pt>
                <c:pt idx="291">
                  <c:v>43472</c:v>
                </c:pt>
                <c:pt idx="292">
                  <c:v>43473</c:v>
                </c:pt>
                <c:pt idx="293">
                  <c:v>43474</c:v>
                </c:pt>
                <c:pt idx="294">
                  <c:v>43475</c:v>
                </c:pt>
                <c:pt idx="295">
                  <c:v>43476</c:v>
                </c:pt>
                <c:pt idx="296">
                  <c:v>43477</c:v>
                </c:pt>
                <c:pt idx="297">
                  <c:v>43478</c:v>
                </c:pt>
                <c:pt idx="298">
                  <c:v>43479</c:v>
                </c:pt>
                <c:pt idx="299">
                  <c:v>43480</c:v>
                </c:pt>
                <c:pt idx="300">
                  <c:v>43481</c:v>
                </c:pt>
                <c:pt idx="301">
                  <c:v>43482</c:v>
                </c:pt>
                <c:pt idx="302">
                  <c:v>43483</c:v>
                </c:pt>
                <c:pt idx="303">
                  <c:v>43484</c:v>
                </c:pt>
                <c:pt idx="304">
                  <c:v>43485</c:v>
                </c:pt>
                <c:pt idx="305">
                  <c:v>43486</c:v>
                </c:pt>
                <c:pt idx="306">
                  <c:v>43487</c:v>
                </c:pt>
                <c:pt idx="307">
                  <c:v>43488</c:v>
                </c:pt>
                <c:pt idx="308">
                  <c:v>43489</c:v>
                </c:pt>
                <c:pt idx="309">
                  <c:v>43490</c:v>
                </c:pt>
                <c:pt idx="310">
                  <c:v>43491</c:v>
                </c:pt>
                <c:pt idx="311">
                  <c:v>43492</c:v>
                </c:pt>
                <c:pt idx="312">
                  <c:v>43493</c:v>
                </c:pt>
                <c:pt idx="313">
                  <c:v>43494</c:v>
                </c:pt>
                <c:pt idx="314">
                  <c:v>43495</c:v>
                </c:pt>
                <c:pt idx="315">
                  <c:v>43496</c:v>
                </c:pt>
                <c:pt idx="316">
                  <c:v>43497</c:v>
                </c:pt>
                <c:pt idx="317">
                  <c:v>43498</c:v>
                </c:pt>
                <c:pt idx="318">
                  <c:v>43499</c:v>
                </c:pt>
                <c:pt idx="319">
                  <c:v>43500</c:v>
                </c:pt>
                <c:pt idx="320">
                  <c:v>43501</c:v>
                </c:pt>
                <c:pt idx="321">
                  <c:v>43502</c:v>
                </c:pt>
                <c:pt idx="322">
                  <c:v>43503</c:v>
                </c:pt>
                <c:pt idx="323">
                  <c:v>43504</c:v>
                </c:pt>
                <c:pt idx="324">
                  <c:v>43505</c:v>
                </c:pt>
                <c:pt idx="325">
                  <c:v>43506</c:v>
                </c:pt>
                <c:pt idx="326">
                  <c:v>43507</c:v>
                </c:pt>
                <c:pt idx="327">
                  <c:v>43508</c:v>
                </c:pt>
                <c:pt idx="328">
                  <c:v>43509</c:v>
                </c:pt>
                <c:pt idx="329">
                  <c:v>43510</c:v>
                </c:pt>
                <c:pt idx="330">
                  <c:v>43511</c:v>
                </c:pt>
                <c:pt idx="331">
                  <c:v>43512</c:v>
                </c:pt>
                <c:pt idx="332">
                  <c:v>43513</c:v>
                </c:pt>
                <c:pt idx="333">
                  <c:v>43514</c:v>
                </c:pt>
                <c:pt idx="334">
                  <c:v>43515</c:v>
                </c:pt>
                <c:pt idx="335">
                  <c:v>43516</c:v>
                </c:pt>
                <c:pt idx="336">
                  <c:v>43517</c:v>
                </c:pt>
                <c:pt idx="337">
                  <c:v>43518</c:v>
                </c:pt>
                <c:pt idx="338">
                  <c:v>43519</c:v>
                </c:pt>
                <c:pt idx="339">
                  <c:v>43520</c:v>
                </c:pt>
                <c:pt idx="340">
                  <c:v>43521</c:v>
                </c:pt>
                <c:pt idx="341">
                  <c:v>43522</c:v>
                </c:pt>
                <c:pt idx="342">
                  <c:v>43523</c:v>
                </c:pt>
                <c:pt idx="343">
                  <c:v>43524</c:v>
                </c:pt>
                <c:pt idx="344">
                  <c:v>43525</c:v>
                </c:pt>
                <c:pt idx="345">
                  <c:v>43526</c:v>
                </c:pt>
                <c:pt idx="346">
                  <c:v>43527</c:v>
                </c:pt>
                <c:pt idx="347">
                  <c:v>43528</c:v>
                </c:pt>
                <c:pt idx="348">
                  <c:v>43529</c:v>
                </c:pt>
                <c:pt idx="349">
                  <c:v>43530</c:v>
                </c:pt>
                <c:pt idx="350">
                  <c:v>43531</c:v>
                </c:pt>
                <c:pt idx="351">
                  <c:v>43532</c:v>
                </c:pt>
                <c:pt idx="352">
                  <c:v>43533</c:v>
                </c:pt>
                <c:pt idx="353">
                  <c:v>43534</c:v>
                </c:pt>
                <c:pt idx="354">
                  <c:v>43535</c:v>
                </c:pt>
                <c:pt idx="355">
                  <c:v>43536</c:v>
                </c:pt>
                <c:pt idx="356">
                  <c:v>43537</c:v>
                </c:pt>
                <c:pt idx="357">
                  <c:v>43538</c:v>
                </c:pt>
                <c:pt idx="358">
                  <c:v>43539</c:v>
                </c:pt>
                <c:pt idx="359">
                  <c:v>43540</c:v>
                </c:pt>
                <c:pt idx="360">
                  <c:v>43541</c:v>
                </c:pt>
                <c:pt idx="361">
                  <c:v>43542</c:v>
                </c:pt>
                <c:pt idx="362">
                  <c:v>43543</c:v>
                </c:pt>
                <c:pt idx="363">
                  <c:v>43544</c:v>
                </c:pt>
                <c:pt idx="364">
                  <c:v>43545</c:v>
                </c:pt>
                <c:pt idx="365">
                  <c:v>43546</c:v>
                </c:pt>
                <c:pt idx="366">
                  <c:v>43547</c:v>
                </c:pt>
                <c:pt idx="367">
                  <c:v>43548</c:v>
                </c:pt>
                <c:pt idx="368">
                  <c:v>43549</c:v>
                </c:pt>
                <c:pt idx="369">
                  <c:v>43550</c:v>
                </c:pt>
                <c:pt idx="370">
                  <c:v>43551</c:v>
                </c:pt>
                <c:pt idx="371">
                  <c:v>43552</c:v>
                </c:pt>
                <c:pt idx="372">
                  <c:v>43553</c:v>
                </c:pt>
                <c:pt idx="373">
                  <c:v>43554</c:v>
                </c:pt>
                <c:pt idx="374">
                  <c:v>43555</c:v>
                </c:pt>
                <c:pt idx="375">
                  <c:v>43556</c:v>
                </c:pt>
                <c:pt idx="376">
                  <c:v>43557</c:v>
                </c:pt>
                <c:pt idx="377">
                  <c:v>43558</c:v>
                </c:pt>
                <c:pt idx="378">
                  <c:v>43559</c:v>
                </c:pt>
                <c:pt idx="379">
                  <c:v>43560</c:v>
                </c:pt>
                <c:pt idx="380">
                  <c:v>43561</c:v>
                </c:pt>
                <c:pt idx="381">
                  <c:v>43562</c:v>
                </c:pt>
                <c:pt idx="382">
                  <c:v>43563</c:v>
                </c:pt>
                <c:pt idx="383">
                  <c:v>43564</c:v>
                </c:pt>
                <c:pt idx="384">
                  <c:v>43565</c:v>
                </c:pt>
                <c:pt idx="385">
                  <c:v>43566</c:v>
                </c:pt>
                <c:pt idx="386">
                  <c:v>43567</c:v>
                </c:pt>
                <c:pt idx="387">
                  <c:v>43568</c:v>
                </c:pt>
                <c:pt idx="388">
                  <c:v>43569</c:v>
                </c:pt>
                <c:pt idx="389">
                  <c:v>43570</c:v>
                </c:pt>
                <c:pt idx="390">
                  <c:v>43571</c:v>
                </c:pt>
                <c:pt idx="391">
                  <c:v>43572</c:v>
                </c:pt>
                <c:pt idx="392">
                  <c:v>43573</c:v>
                </c:pt>
                <c:pt idx="393">
                  <c:v>43574</c:v>
                </c:pt>
                <c:pt idx="394">
                  <c:v>43575</c:v>
                </c:pt>
                <c:pt idx="395">
                  <c:v>43576</c:v>
                </c:pt>
                <c:pt idx="396">
                  <c:v>43577</c:v>
                </c:pt>
                <c:pt idx="397">
                  <c:v>43578</c:v>
                </c:pt>
                <c:pt idx="398">
                  <c:v>43579</c:v>
                </c:pt>
                <c:pt idx="399">
                  <c:v>43580</c:v>
                </c:pt>
                <c:pt idx="400">
                  <c:v>43581</c:v>
                </c:pt>
                <c:pt idx="401">
                  <c:v>43582</c:v>
                </c:pt>
                <c:pt idx="402">
                  <c:v>43583</c:v>
                </c:pt>
                <c:pt idx="403">
                  <c:v>43584</c:v>
                </c:pt>
                <c:pt idx="404">
                  <c:v>43585</c:v>
                </c:pt>
                <c:pt idx="405">
                  <c:v>43586</c:v>
                </c:pt>
                <c:pt idx="406">
                  <c:v>43587</c:v>
                </c:pt>
                <c:pt idx="407">
                  <c:v>43588</c:v>
                </c:pt>
                <c:pt idx="408">
                  <c:v>43589</c:v>
                </c:pt>
                <c:pt idx="409">
                  <c:v>43590</c:v>
                </c:pt>
                <c:pt idx="410">
                  <c:v>43591</c:v>
                </c:pt>
                <c:pt idx="411">
                  <c:v>43592</c:v>
                </c:pt>
                <c:pt idx="412">
                  <c:v>43593</c:v>
                </c:pt>
                <c:pt idx="413">
                  <c:v>43594</c:v>
                </c:pt>
                <c:pt idx="414">
                  <c:v>43595</c:v>
                </c:pt>
                <c:pt idx="415">
                  <c:v>43596</c:v>
                </c:pt>
                <c:pt idx="416">
                  <c:v>43597</c:v>
                </c:pt>
                <c:pt idx="417">
                  <c:v>43598</c:v>
                </c:pt>
                <c:pt idx="418">
                  <c:v>43599</c:v>
                </c:pt>
                <c:pt idx="419">
                  <c:v>43600</c:v>
                </c:pt>
                <c:pt idx="420">
                  <c:v>43601</c:v>
                </c:pt>
                <c:pt idx="421">
                  <c:v>43602</c:v>
                </c:pt>
                <c:pt idx="422">
                  <c:v>43603</c:v>
                </c:pt>
                <c:pt idx="423">
                  <c:v>43604</c:v>
                </c:pt>
                <c:pt idx="424">
                  <c:v>43605</c:v>
                </c:pt>
                <c:pt idx="425">
                  <c:v>43606</c:v>
                </c:pt>
                <c:pt idx="426">
                  <c:v>43607</c:v>
                </c:pt>
                <c:pt idx="427">
                  <c:v>43608</c:v>
                </c:pt>
                <c:pt idx="428">
                  <c:v>43609</c:v>
                </c:pt>
                <c:pt idx="429">
                  <c:v>43610</c:v>
                </c:pt>
                <c:pt idx="430">
                  <c:v>43611</c:v>
                </c:pt>
                <c:pt idx="431">
                  <c:v>43612</c:v>
                </c:pt>
                <c:pt idx="432">
                  <c:v>43613</c:v>
                </c:pt>
                <c:pt idx="433">
                  <c:v>43614</c:v>
                </c:pt>
                <c:pt idx="434">
                  <c:v>43615</c:v>
                </c:pt>
                <c:pt idx="435">
                  <c:v>43616</c:v>
                </c:pt>
                <c:pt idx="436">
                  <c:v>43617</c:v>
                </c:pt>
                <c:pt idx="437">
                  <c:v>43618</c:v>
                </c:pt>
                <c:pt idx="438">
                  <c:v>43619</c:v>
                </c:pt>
                <c:pt idx="439">
                  <c:v>43620</c:v>
                </c:pt>
                <c:pt idx="440">
                  <c:v>43621</c:v>
                </c:pt>
                <c:pt idx="441">
                  <c:v>43622</c:v>
                </c:pt>
                <c:pt idx="442">
                  <c:v>43623</c:v>
                </c:pt>
                <c:pt idx="443">
                  <c:v>43624</c:v>
                </c:pt>
                <c:pt idx="444">
                  <c:v>43625</c:v>
                </c:pt>
                <c:pt idx="445">
                  <c:v>43626</c:v>
                </c:pt>
                <c:pt idx="446">
                  <c:v>43627</c:v>
                </c:pt>
                <c:pt idx="447">
                  <c:v>43628</c:v>
                </c:pt>
                <c:pt idx="448">
                  <c:v>43629</c:v>
                </c:pt>
                <c:pt idx="449">
                  <c:v>43630</c:v>
                </c:pt>
                <c:pt idx="450">
                  <c:v>43631</c:v>
                </c:pt>
                <c:pt idx="451">
                  <c:v>43632</c:v>
                </c:pt>
                <c:pt idx="452">
                  <c:v>43633</c:v>
                </c:pt>
                <c:pt idx="453">
                  <c:v>43634</c:v>
                </c:pt>
                <c:pt idx="454">
                  <c:v>43635</c:v>
                </c:pt>
                <c:pt idx="455">
                  <c:v>43636</c:v>
                </c:pt>
                <c:pt idx="456">
                  <c:v>43637</c:v>
                </c:pt>
                <c:pt idx="457">
                  <c:v>43638</c:v>
                </c:pt>
                <c:pt idx="458">
                  <c:v>43639</c:v>
                </c:pt>
                <c:pt idx="459">
                  <c:v>43640</c:v>
                </c:pt>
                <c:pt idx="460">
                  <c:v>43641</c:v>
                </c:pt>
                <c:pt idx="461">
                  <c:v>43642</c:v>
                </c:pt>
                <c:pt idx="462">
                  <c:v>43643</c:v>
                </c:pt>
                <c:pt idx="463">
                  <c:v>43644</c:v>
                </c:pt>
                <c:pt idx="464">
                  <c:v>43645</c:v>
                </c:pt>
                <c:pt idx="465">
                  <c:v>43646</c:v>
                </c:pt>
                <c:pt idx="466">
                  <c:v>43647</c:v>
                </c:pt>
                <c:pt idx="467">
                  <c:v>43648</c:v>
                </c:pt>
                <c:pt idx="468">
                  <c:v>43649</c:v>
                </c:pt>
                <c:pt idx="469">
                  <c:v>43650</c:v>
                </c:pt>
                <c:pt idx="470">
                  <c:v>43651</c:v>
                </c:pt>
                <c:pt idx="471">
                  <c:v>43652</c:v>
                </c:pt>
                <c:pt idx="472">
                  <c:v>43653</c:v>
                </c:pt>
                <c:pt idx="473">
                  <c:v>43654</c:v>
                </c:pt>
                <c:pt idx="474">
                  <c:v>43655</c:v>
                </c:pt>
                <c:pt idx="475">
                  <c:v>43656</c:v>
                </c:pt>
                <c:pt idx="476">
                  <c:v>43657</c:v>
                </c:pt>
                <c:pt idx="477">
                  <c:v>43658</c:v>
                </c:pt>
                <c:pt idx="478">
                  <c:v>43659</c:v>
                </c:pt>
                <c:pt idx="479">
                  <c:v>43660</c:v>
                </c:pt>
                <c:pt idx="480">
                  <c:v>43661</c:v>
                </c:pt>
                <c:pt idx="481">
                  <c:v>43662</c:v>
                </c:pt>
                <c:pt idx="482">
                  <c:v>43663</c:v>
                </c:pt>
                <c:pt idx="483">
                  <c:v>43664</c:v>
                </c:pt>
                <c:pt idx="484">
                  <c:v>43665</c:v>
                </c:pt>
                <c:pt idx="485">
                  <c:v>43666</c:v>
                </c:pt>
                <c:pt idx="486">
                  <c:v>43667</c:v>
                </c:pt>
                <c:pt idx="487">
                  <c:v>43668</c:v>
                </c:pt>
                <c:pt idx="488">
                  <c:v>43669</c:v>
                </c:pt>
                <c:pt idx="489">
                  <c:v>43670</c:v>
                </c:pt>
                <c:pt idx="490">
                  <c:v>43671</c:v>
                </c:pt>
                <c:pt idx="491">
                  <c:v>43672</c:v>
                </c:pt>
                <c:pt idx="492">
                  <c:v>43673</c:v>
                </c:pt>
                <c:pt idx="493">
                  <c:v>43674</c:v>
                </c:pt>
                <c:pt idx="494">
                  <c:v>43675</c:v>
                </c:pt>
                <c:pt idx="495">
                  <c:v>43676</c:v>
                </c:pt>
                <c:pt idx="496">
                  <c:v>43677</c:v>
                </c:pt>
                <c:pt idx="497">
                  <c:v>43678</c:v>
                </c:pt>
                <c:pt idx="498">
                  <c:v>43679</c:v>
                </c:pt>
                <c:pt idx="499">
                  <c:v>43680</c:v>
                </c:pt>
                <c:pt idx="500">
                  <c:v>43681</c:v>
                </c:pt>
                <c:pt idx="501">
                  <c:v>43682</c:v>
                </c:pt>
                <c:pt idx="502">
                  <c:v>43683</c:v>
                </c:pt>
                <c:pt idx="503">
                  <c:v>43684</c:v>
                </c:pt>
                <c:pt idx="504">
                  <c:v>43685</c:v>
                </c:pt>
                <c:pt idx="505">
                  <c:v>43686</c:v>
                </c:pt>
                <c:pt idx="506">
                  <c:v>43687</c:v>
                </c:pt>
                <c:pt idx="507">
                  <c:v>43688</c:v>
                </c:pt>
                <c:pt idx="508">
                  <c:v>43689</c:v>
                </c:pt>
                <c:pt idx="509">
                  <c:v>43690</c:v>
                </c:pt>
                <c:pt idx="510">
                  <c:v>43691</c:v>
                </c:pt>
                <c:pt idx="511">
                  <c:v>43692</c:v>
                </c:pt>
                <c:pt idx="512">
                  <c:v>43693</c:v>
                </c:pt>
                <c:pt idx="513">
                  <c:v>43694</c:v>
                </c:pt>
                <c:pt idx="514">
                  <c:v>43695</c:v>
                </c:pt>
                <c:pt idx="515">
                  <c:v>43696</c:v>
                </c:pt>
                <c:pt idx="516">
                  <c:v>43697</c:v>
                </c:pt>
                <c:pt idx="517">
                  <c:v>43698</c:v>
                </c:pt>
                <c:pt idx="518">
                  <c:v>43699</c:v>
                </c:pt>
                <c:pt idx="519">
                  <c:v>43700</c:v>
                </c:pt>
                <c:pt idx="520">
                  <c:v>43701</c:v>
                </c:pt>
                <c:pt idx="521">
                  <c:v>43702</c:v>
                </c:pt>
                <c:pt idx="522">
                  <c:v>43703</c:v>
                </c:pt>
                <c:pt idx="523">
                  <c:v>43704</c:v>
                </c:pt>
                <c:pt idx="524">
                  <c:v>43705</c:v>
                </c:pt>
                <c:pt idx="525">
                  <c:v>43706</c:v>
                </c:pt>
                <c:pt idx="526">
                  <c:v>43707</c:v>
                </c:pt>
                <c:pt idx="527">
                  <c:v>43708</c:v>
                </c:pt>
                <c:pt idx="528">
                  <c:v>43709</c:v>
                </c:pt>
                <c:pt idx="529">
                  <c:v>43710</c:v>
                </c:pt>
                <c:pt idx="530">
                  <c:v>43711</c:v>
                </c:pt>
                <c:pt idx="531">
                  <c:v>43712</c:v>
                </c:pt>
                <c:pt idx="532">
                  <c:v>43713</c:v>
                </c:pt>
                <c:pt idx="533">
                  <c:v>43714</c:v>
                </c:pt>
                <c:pt idx="534">
                  <c:v>43715</c:v>
                </c:pt>
                <c:pt idx="535">
                  <c:v>43716</c:v>
                </c:pt>
                <c:pt idx="536">
                  <c:v>43717</c:v>
                </c:pt>
                <c:pt idx="537">
                  <c:v>43718</c:v>
                </c:pt>
                <c:pt idx="538">
                  <c:v>43719</c:v>
                </c:pt>
                <c:pt idx="539">
                  <c:v>43720</c:v>
                </c:pt>
                <c:pt idx="540">
                  <c:v>43721</c:v>
                </c:pt>
                <c:pt idx="541">
                  <c:v>43722</c:v>
                </c:pt>
                <c:pt idx="542">
                  <c:v>43723</c:v>
                </c:pt>
                <c:pt idx="543">
                  <c:v>43724</c:v>
                </c:pt>
                <c:pt idx="544">
                  <c:v>43725</c:v>
                </c:pt>
                <c:pt idx="545">
                  <c:v>43726</c:v>
                </c:pt>
                <c:pt idx="546">
                  <c:v>43727</c:v>
                </c:pt>
                <c:pt idx="547">
                  <c:v>43728</c:v>
                </c:pt>
                <c:pt idx="548">
                  <c:v>43729</c:v>
                </c:pt>
                <c:pt idx="549">
                  <c:v>43730</c:v>
                </c:pt>
                <c:pt idx="550">
                  <c:v>43731</c:v>
                </c:pt>
                <c:pt idx="551">
                  <c:v>43732</c:v>
                </c:pt>
                <c:pt idx="552">
                  <c:v>43733</c:v>
                </c:pt>
                <c:pt idx="553">
                  <c:v>43734</c:v>
                </c:pt>
                <c:pt idx="554">
                  <c:v>43735</c:v>
                </c:pt>
                <c:pt idx="555">
                  <c:v>43736</c:v>
                </c:pt>
                <c:pt idx="556">
                  <c:v>43737</c:v>
                </c:pt>
                <c:pt idx="557">
                  <c:v>43738</c:v>
                </c:pt>
                <c:pt idx="558">
                  <c:v>43739</c:v>
                </c:pt>
                <c:pt idx="559">
                  <c:v>43740</c:v>
                </c:pt>
                <c:pt idx="560">
                  <c:v>43741</c:v>
                </c:pt>
                <c:pt idx="561">
                  <c:v>43742</c:v>
                </c:pt>
                <c:pt idx="562">
                  <c:v>43743</c:v>
                </c:pt>
                <c:pt idx="563">
                  <c:v>43744</c:v>
                </c:pt>
                <c:pt idx="564">
                  <c:v>43745</c:v>
                </c:pt>
                <c:pt idx="565">
                  <c:v>43746</c:v>
                </c:pt>
                <c:pt idx="566">
                  <c:v>43747</c:v>
                </c:pt>
                <c:pt idx="567">
                  <c:v>43748</c:v>
                </c:pt>
                <c:pt idx="568">
                  <c:v>43749</c:v>
                </c:pt>
                <c:pt idx="569">
                  <c:v>43750</c:v>
                </c:pt>
                <c:pt idx="570">
                  <c:v>43751</c:v>
                </c:pt>
                <c:pt idx="571">
                  <c:v>43752</c:v>
                </c:pt>
                <c:pt idx="572">
                  <c:v>43753</c:v>
                </c:pt>
                <c:pt idx="573">
                  <c:v>43754</c:v>
                </c:pt>
                <c:pt idx="574">
                  <c:v>43755</c:v>
                </c:pt>
                <c:pt idx="575">
                  <c:v>43756</c:v>
                </c:pt>
                <c:pt idx="576">
                  <c:v>43757</c:v>
                </c:pt>
                <c:pt idx="577">
                  <c:v>43758</c:v>
                </c:pt>
                <c:pt idx="578">
                  <c:v>43759</c:v>
                </c:pt>
                <c:pt idx="579">
                  <c:v>43760</c:v>
                </c:pt>
                <c:pt idx="580">
                  <c:v>43761</c:v>
                </c:pt>
                <c:pt idx="581">
                  <c:v>43762</c:v>
                </c:pt>
                <c:pt idx="582">
                  <c:v>43763</c:v>
                </c:pt>
                <c:pt idx="583">
                  <c:v>43764</c:v>
                </c:pt>
                <c:pt idx="584">
                  <c:v>43765</c:v>
                </c:pt>
                <c:pt idx="585">
                  <c:v>43766</c:v>
                </c:pt>
                <c:pt idx="586">
                  <c:v>43767</c:v>
                </c:pt>
                <c:pt idx="587">
                  <c:v>43768</c:v>
                </c:pt>
                <c:pt idx="588">
                  <c:v>43769</c:v>
                </c:pt>
                <c:pt idx="589">
                  <c:v>43770</c:v>
                </c:pt>
                <c:pt idx="590">
                  <c:v>43771</c:v>
                </c:pt>
                <c:pt idx="591">
                  <c:v>43772</c:v>
                </c:pt>
                <c:pt idx="592">
                  <c:v>43773</c:v>
                </c:pt>
                <c:pt idx="593">
                  <c:v>43774</c:v>
                </c:pt>
                <c:pt idx="594">
                  <c:v>43775</c:v>
                </c:pt>
                <c:pt idx="595">
                  <c:v>43776</c:v>
                </c:pt>
                <c:pt idx="596">
                  <c:v>43777</c:v>
                </c:pt>
                <c:pt idx="597">
                  <c:v>43778</c:v>
                </c:pt>
                <c:pt idx="598">
                  <c:v>43779</c:v>
                </c:pt>
                <c:pt idx="599">
                  <c:v>43780</c:v>
                </c:pt>
                <c:pt idx="600">
                  <c:v>43781</c:v>
                </c:pt>
                <c:pt idx="601">
                  <c:v>43782</c:v>
                </c:pt>
                <c:pt idx="602">
                  <c:v>43783</c:v>
                </c:pt>
                <c:pt idx="603">
                  <c:v>43784</c:v>
                </c:pt>
                <c:pt idx="604">
                  <c:v>43785</c:v>
                </c:pt>
                <c:pt idx="605">
                  <c:v>43786</c:v>
                </c:pt>
                <c:pt idx="606">
                  <c:v>43787</c:v>
                </c:pt>
                <c:pt idx="607">
                  <c:v>43788</c:v>
                </c:pt>
                <c:pt idx="608">
                  <c:v>43789</c:v>
                </c:pt>
                <c:pt idx="609">
                  <c:v>43790</c:v>
                </c:pt>
                <c:pt idx="610">
                  <c:v>43791</c:v>
                </c:pt>
                <c:pt idx="611">
                  <c:v>43792</c:v>
                </c:pt>
                <c:pt idx="612">
                  <c:v>43793</c:v>
                </c:pt>
                <c:pt idx="613">
                  <c:v>43794</c:v>
                </c:pt>
                <c:pt idx="614">
                  <c:v>43795</c:v>
                </c:pt>
                <c:pt idx="615">
                  <c:v>43796</c:v>
                </c:pt>
                <c:pt idx="616">
                  <c:v>43797</c:v>
                </c:pt>
                <c:pt idx="617">
                  <c:v>43798</c:v>
                </c:pt>
                <c:pt idx="618">
                  <c:v>43799</c:v>
                </c:pt>
                <c:pt idx="619">
                  <c:v>43800</c:v>
                </c:pt>
                <c:pt idx="620">
                  <c:v>43801</c:v>
                </c:pt>
                <c:pt idx="621">
                  <c:v>43802</c:v>
                </c:pt>
                <c:pt idx="622">
                  <c:v>43803</c:v>
                </c:pt>
                <c:pt idx="623">
                  <c:v>43804</c:v>
                </c:pt>
                <c:pt idx="624">
                  <c:v>43805</c:v>
                </c:pt>
                <c:pt idx="625">
                  <c:v>43806</c:v>
                </c:pt>
                <c:pt idx="626">
                  <c:v>43807</c:v>
                </c:pt>
                <c:pt idx="627">
                  <c:v>43808</c:v>
                </c:pt>
                <c:pt idx="628">
                  <c:v>43809</c:v>
                </c:pt>
                <c:pt idx="629">
                  <c:v>43810</c:v>
                </c:pt>
                <c:pt idx="630">
                  <c:v>43811</c:v>
                </c:pt>
                <c:pt idx="631">
                  <c:v>43812</c:v>
                </c:pt>
                <c:pt idx="632">
                  <c:v>43813</c:v>
                </c:pt>
                <c:pt idx="633">
                  <c:v>43814</c:v>
                </c:pt>
                <c:pt idx="634">
                  <c:v>43815</c:v>
                </c:pt>
                <c:pt idx="635">
                  <c:v>43816</c:v>
                </c:pt>
                <c:pt idx="636">
                  <c:v>43817</c:v>
                </c:pt>
                <c:pt idx="637">
                  <c:v>43818</c:v>
                </c:pt>
                <c:pt idx="638">
                  <c:v>43819</c:v>
                </c:pt>
                <c:pt idx="639">
                  <c:v>43820</c:v>
                </c:pt>
                <c:pt idx="640">
                  <c:v>43821</c:v>
                </c:pt>
                <c:pt idx="641">
                  <c:v>43822</c:v>
                </c:pt>
                <c:pt idx="642">
                  <c:v>43823</c:v>
                </c:pt>
                <c:pt idx="643">
                  <c:v>43824</c:v>
                </c:pt>
                <c:pt idx="644">
                  <c:v>43825</c:v>
                </c:pt>
                <c:pt idx="645">
                  <c:v>43826</c:v>
                </c:pt>
                <c:pt idx="646">
                  <c:v>43827</c:v>
                </c:pt>
                <c:pt idx="647">
                  <c:v>43828</c:v>
                </c:pt>
                <c:pt idx="648">
                  <c:v>43829</c:v>
                </c:pt>
                <c:pt idx="649">
                  <c:v>43830</c:v>
                </c:pt>
                <c:pt idx="650">
                  <c:v>43831</c:v>
                </c:pt>
                <c:pt idx="651">
                  <c:v>43832</c:v>
                </c:pt>
                <c:pt idx="652">
                  <c:v>43833</c:v>
                </c:pt>
                <c:pt idx="653">
                  <c:v>43834</c:v>
                </c:pt>
                <c:pt idx="654">
                  <c:v>43835</c:v>
                </c:pt>
                <c:pt idx="655">
                  <c:v>43836</c:v>
                </c:pt>
                <c:pt idx="656">
                  <c:v>43837</c:v>
                </c:pt>
                <c:pt idx="657">
                  <c:v>43838</c:v>
                </c:pt>
                <c:pt idx="658">
                  <c:v>43839</c:v>
                </c:pt>
                <c:pt idx="659">
                  <c:v>43840</c:v>
                </c:pt>
                <c:pt idx="660">
                  <c:v>43841</c:v>
                </c:pt>
                <c:pt idx="661">
                  <c:v>43842</c:v>
                </c:pt>
                <c:pt idx="662">
                  <c:v>43843</c:v>
                </c:pt>
                <c:pt idx="663">
                  <c:v>43844</c:v>
                </c:pt>
                <c:pt idx="664">
                  <c:v>43845</c:v>
                </c:pt>
                <c:pt idx="665">
                  <c:v>43846</c:v>
                </c:pt>
                <c:pt idx="666">
                  <c:v>43847</c:v>
                </c:pt>
                <c:pt idx="667">
                  <c:v>43848</c:v>
                </c:pt>
                <c:pt idx="668">
                  <c:v>43849</c:v>
                </c:pt>
                <c:pt idx="669">
                  <c:v>43850</c:v>
                </c:pt>
                <c:pt idx="670">
                  <c:v>43851</c:v>
                </c:pt>
                <c:pt idx="671">
                  <c:v>43852</c:v>
                </c:pt>
                <c:pt idx="672">
                  <c:v>43853</c:v>
                </c:pt>
                <c:pt idx="673">
                  <c:v>43854</c:v>
                </c:pt>
                <c:pt idx="674">
                  <c:v>43855</c:v>
                </c:pt>
                <c:pt idx="675">
                  <c:v>43856</c:v>
                </c:pt>
                <c:pt idx="676">
                  <c:v>43857</c:v>
                </c:pt>
                <c:pt idx="677">
                  <c:v>43858</c:v>
                </c:pt>
                <c:pt idx="678">
                  <c:v>43859</c:v>
                </c:pt>
                <c:pt idx="679">
                  <c:v>43860</c:v>
                </c:pt>
                <c:pt idx="680">
                  <c:v>43861</c:v>
                </c:pt>
                <c:pt idx="681">
                  <c:v>43862</c:v>
                </c:pt>
                <c:pt idx="682">
                  <c:v>43863</c:v>
                </c:pt>
                <c:pt idx="683">
                  <c:v>43864</c:v>
                </c:pt>
                <c:pt idx="684">
                  <c:v>43865</c:v>
                </c:pt>
                <c:pt idx="685">
                  <c:v>43866</c:v>
                </c:pt>
                <c:pt idx="686">
                  <c:v>43867</c:v>
                </c:pt>
                <c:pt idx="687">
                  <c:v>43868</c:v>
                </c:pt>
                <c:pt idx="688">
                  <c:v>43869</c:v>
                </c:pt>
                <c:pt idx="689">
                  <c:v>43870</c:v>
                </c:pt>
                <c:pt idx="690">
                  <c:v>43871</c:v>
                </c:pt>
                <c:pt idx="691">
                  <c:v>43872</c:v>
                </c:pt>
                <c:pt idx="692">
                  <c:v>43873</c:v>
                </c:pt>
                <c:pt idx="693">
                  <c:v>43874</c:v>
                </c:pt>
                <c:pt idx="694">
                  <c:v>43875</c:v>
                </c:pt>
                <c:pt idx="695">
                  <c:v>43876</c:v>
                </c:pt>
                <c:pt idx="696">
                  <c:v>43877</c:v>
                </c:pt>
                <c:pt idx="697">
                  <c:v>43878</c:v>
                </c:pt>
                <c:pt idx="698">
                  <c:v>43879</c:v>
                </c:pt>
                <c:pt idx="699">
                  <c:v>43880</c:v>
                </c:pt>
                <c:pt idx="700">
                  <c:v>43881</c:v>
                </c:pt>
                <c:pt idx="701">
                  <c:v>43882</c:v>
                </c:pt>
                <c:pt idx="702">
                  <c:v>43883</c:v>
                </c:pt>
                <c:pt idx="703">
                  <c:v>43884</c:v>
                </c:pt>
                <c:pt idx="704">
                  <c:v>43885</c:v>
                </c:pt>
                <c:pt idx="705">
                  <c:v>43886</c:v>
                </c:pt>
                <c:pt idx="706">
                  <c:v>43887</c:v>
                </c:pt>
                <c:pt idx="707">
                  <c:v>43888</c:v>
                </c:pt>
                <c:pt idx="708">
                  <c:v>43889</c:v>
                </c:pt>
                <c:pt idx="709">
                  <c:v>43890</c:v>
                </c:pt>
                <c:pt idx="710">
                  <c:v>43891</c:v>
                </c:pt>
                <c:pt idx="711">
                  <c:v>43892</c:v>
                </c:pt>
                <c:pt idx="712">
                  <c:v>43893</c:v>
                </c:pt>
                <c:pt idx="713">
                  <c:v>43894</c:v>
                </c:pt>
                <c:pt idx="714">
                  <c:v>43895</c:v>
                </c:pt>
                <c:pt idx="715">
                  <c:v>43896</c:v>
                </c:pt>
                <c:pt idx="716">
                  <c:v>43897</c:v>
                </c:pt>
                <c:pt idx="717">
                  <c:v>43898</c:v>
                </c:pt>
                <c:pt idx="718">
                  <c:v>43899</c:v>
                </c:pt>
                <c:pt idx="719">
                  <c:v>43900</c:v>
                </c:pt>
                <c:pt idx="720">
                  <c:v>43901</c:v>
                </c:pt>
                <c:pt idx="721">
                  <c:v>43902</c:v>
                </c:pt>
                <c:pt idx="722">
                  <c:v>43903</c:v>
                </c:pt>
                <c:pt idx="723">
                  <c:v>43904</c:v>
                </c:pt>
                <c:pt idx="724">
                  <c:v>43905</c:v>
                </c:pt>
                <c:pt idx="725">
                  <c:v>43906</c:v>
                </c:pt>
                <c:pt idx="726">
                  <c:v>43907</c:v>
                </c:pt>
                <c:pt idx="727">
                  <c:v>43908</c:v>
                </c:pt>
                <c:pt idx="728">
                  <c:v>43909</c:v>
                </c:pt>
                <c:pt idx="729">
                  <c:v>43910</c:v>
                </c:pt>
                <c:pt idx="730">
                  <c:v>43911</c:v>
                </c:pt>
                <c:pt idx="731">
                  <c:v>43912</c:v>
                </c:pt>
                <c:pt idx="732">
                  <c:v>43913</c:v>
                </c:pt>
                <c:pt idx="733">
                  <c:v>43914</c:v>
                </c:pt>
                <c:pt idx="734">
                  <c:v>43915</c:v>
                </c:pt>
                <c:pt idx="735">
                  <c:v>43916</c:v>
                </c:pt>
                <c:pt idx="736">
                  <c:v>43917</c:v>
                </c:pt>
                <c:pt idx="737">
                  <c:v>43918</c:v>
                </c:pt>
                <c:pt idx="738">
                  <c:v>43919</c:v>
                </c:pt>
                <c:pt idx="739">
                  <c:v>43920</c:v>
                </c:pt>
                <c:pt idx="740">
                  <c:v>43921</c:v>
                </c:pt>
                <c:pt idx="741">
                  <c:v>43922</c:v>
                </c:pt>
                <c:pt idx="742">
                  <c:v>43923</c:v>
                </c:pt>
                <c:pt idx="743">
                  <c:v>43924</c:v>
                </c:pt>
                <c:pt idx="744">
                  <c:v>43925</c:v>
                </c:pt>
                <c:pt idx="745">
                  <c:v>43926</c:v>
                </c:pt>
                <c:pt idx="746">
                  <c:v>43927</c:v>
                </c:pt>
                <c:pt idx="747">
                  <c:v>43928</c:v>
                </c:pt>
                <c:pt idx="748">
                  <c:v>43929</c:v>
                </c:pt>
                <c:pt idx="749">
                  <c:v>43930</c:v>
                </c:pt>
                <c:pt idx="750">
                  <c:v>43931</c:v>
                </c:pt>
                <c:pt idx="751">
                  <c:v>43932</c:v>
                </c:pt>
                <c:pt idx="752">
                  <c:v>43933</c:v>
                </c:pt>
                <c:pt idx="753">
                  <c:v>43934</c:v>
                </c:pt>
                <c:pt idx="754">
                  <c:v>43935</c:v>
                </c:pt>
                <c:pt idx="755">
                  <c:v>43936</c:v>
                </c:pt>
                <c:pt idx="756">
                  <c:v>43937</c:v>
                </c:pt>
                <c:pt idx="757">
                  <c:v>43938</c:v>
                </c:pt>
                <c:pt idx="758">
                  <c:v>43939</c:v>
                </c:pt>
                <c:pt idx="759">
                  <c:v>43940</c:v>
                </c:pt>
                <c:pt idx="760">
                  <c:v>43941</c:v>
                </c:pt>
                <c:pt idx="761">
                  <c:v>43942</c:v>
                </c:pt>
                <c:pt idx="762">
                  <c:v>43943</c:v>
                </c:pt>
                <c:pt idx="763">
                  <c:v>43944</c:v>
                </c:pt>
                <c:pt idx="764">
                  <c:v>43945</c:v>
                </c:pt>
                <c:pt idx="765">
                  <c:v>43946</c:v>
                </c:pt>
                <c:pt idx="766">
                  <c:v>43947</c:v>
                </c:pt>
                <c:pt idx="767">
                  <c:v>43948</c:v>
                </c:pt>
                <c:pt idx="768">
                  <c:v>43949</c:v>
                </c:pt>
                <c:pt idx="769">
                  <c:v>43950</c:v>
                </c:pt>
                <c:pt idx="770">
                  <c:v>43951</c:v>
                </c:pt>
                <c:pt idx="771">
                  <c:v>43952</c:v>
                </c:pt>
                <c:pt idx="772">
                  <c:v>43953</c:v>
                </c:pt>
                <c:pt idx="773">
                  <c:v>43954</c:v>
                </c:pt>
                <c:pt idx="774">
                  <c:v>43955</c:v>
                </c:pt>
                <c:pt idx="775">
                  <c:v>43956</c:v>
                </c:pt>
                <c:pt idx="776">
                  <c:v>43957</c:v>
                </c:pt>
                <c:pt idx="777">
                  <c:v>43958</c:v>
                </c:pt>
                <c:pt idx="778">
                  <c:v>43959</c:v>
                </c:pt>
                <c:pt idx="779">
                  <c:v>43960</c:v>
                </c:pt>
                <c:pt idx="780">
                  <c:v>43961</c:v>
                </c:pt>
                <c:pt idx="781">
                  <c:v>43962</c:v>
                </c:pt>
                <c:pt idx="782">
                  <c:v>43963</c:v>
                </c:pt>
                <c:pt idx="783">
                  <c:v>43964</c:v>
                </c:pt>
                <c:pt idx="784">
                  <c:v>43965</c:v>
                </c:pt>
                <c:pt idx="785">
                  <c:v>43966</c:v>
                </c:pt>
                <c:pt idx="786">
                  <c:v>43967</c:v>
                </c:pt>
                <c:pt idx="787">
                  <c:v>43968</c:v>
                </c:pt>
                <c:pt idx="788">
                  <c:v>43969</c:v>
                </c:pt>
                <c:pt idx="789">
                  <c:v>43970</c:v>
                </c:pt>
                <c:pt idx="790">
                  <c:v>43971</c:v>
                </c:pt>
                <c:pt idx="791">
                  <c:v>43972</c:v>
                </c:pt>
                <c:pt idx="792">
                  <c:v>43973</c:v>
                </c:pt>
                <c:pt idx="793">
                  <c:v>43974</c:v>
                </c:pt>
                <c:pt idx="794">
                  <c:v>43975</c:v>
                </c:pt>
                <c:pt idx="795">
                  <c:v>43976</c:v>
                </c:pt>
                <c:pt idx="796">
                  <c:v>43977</c:v>
                </c:pt>
                <c:pt idx="797">
                  <c:v>43978</c:v>
                </c:pt>
                <c:pt idx="798">
                  <c:v>43979</c:v>
                </c:pt>
                <c:pt idx="799">
                  <c:v>43980</c:v>
                </c:pt>
                <c:pt idx="800">
                  <c:v>43981</c:v>
                </c:pt>
                <c:pt idx="801">
                  <c:v>43982</c:v>
                </c:pt>
                <c:pt idx="802">
                  <c:v>43983</c:v>
                </c:pt>
                <c:pt idx="803">
                  <c:v>43984</c:v>
                </c:pt>
                <c:pt idx="804">
                  <c:v>43985</c:v>
                </c:pt>
                <c:pt idx="805">
                  <c:v>43986</c:v>
                </c:pt>
                <c:pt idx="806">
                  <c:v>43987</c:v>
                </c:pt>
                <c:pt idx="807">
                  <c:v>43988</c:v>
                </c:pt>
                <c:pt idx="808">
                  <c:v>43989</c:v>
                </c:pt>
                <c:pt idx="809">
                  <c:v>43990</c:v>
                </c:pt>
                <c:pt idx="810">
                  <c:v>43991</c:v>
                </c:pt>
                <c:pt idx="811">
                  <c:v>43992</c:v>
                </c:pt>
                <c:pt idx="812">
                  <c:v>43993</c:v>
                </c:pt>
                <c:pt idx="813">
                  <c:v>43994</c:v>
                </c:pt>
                <c:pt idx="814">
                  <c:v>43995</c:v>
                </c:pt>
                <c:pt idx="815">
                  <c:v>43996</c:v>
                </c:pt>
                <c:pt idx="816">
                  <c:v>43997</c:v>
                </c:pt>
                <c:pt idx="817">
                  <c:v>43998</c:v>
                </c:pt>
                <c:pt idx="818">
                  <c:v>43999</c:v>
                </c:pt>
                <c:pt idx="819">
                  <c:v>44000</c:v>
                </c:pt>
                <c:pt idx="820">
                  <c:v>44001</c:v>
                </c:pt>
                <c:pt idx="821">
                  <c:v>44002</c:v>
                </c:pt>
                <c:pt idx="822">
                  <c:v>44003</c:v>
                </c:pt>
                <c:pt idx="823">
                  <c:v>44004</c:v>
                </c:pt>
                <c:pt idx="824">
                  <c:v>44005</c:v>
                </c:pt>
                <c:pt idx="825">
                  <c:v>44006</c:v>
                </c:pt>
                <c:pt idx="826">
                  <c:v>44007</c:v>
                </c:pt>
                <c:pt idx="827">
                  <c:v>44008</c:v>
                </c:pt>
                <c:pt idx="828">
                  <c:v>44009</c:v>
                </c:pt>
                <c:pt idx="829">
                  <c:v>44010</c:v>
                </c:pt>
                <c:pt idx="830">
                  <c:v>44011</c:v>
                </c:pt>
                <c:pt idx="831">
                  <c:v>44012</c:v>
                </c:pt>
                <c:pt idx="832">
                  <c:v>44013</c:v>
                </c:pt>
                <c:pt idx="833">
                  <c:v>44014</c:v>
                </c:pt>
                <c:pt idx="834">
                  <c:v>44015</c:v>
                </c:pt>
                <c:pt idx="835">
                  <c:v>44016</c:v>
                </c:pt>
                <c:pt idx="836">
                  <c:v>44017</c:v>
                </c:pt>
                <c:pt idx="837">
                  <c:v>44018</c:v>
                </c:pt>
                <c:pt idx="838">
                  <c:v>44019</c:v>
                </c:pt>
                <c:pt idx="839">
                  <c:v>44020</c:v>
                </c:pt>
                <c:pt idx="840">
                  <c:v>44021</c:v>
                </c:pt>
                <c:pt idx="841">
                  <c:v>44022</c:v>
                </c:pt>
                <c:pt idx="842">
                  <c:v>44023</c:v>
                </c:pt>
                <c:pt idx="843">
                  <c:v>44024</c:v>
                </c:pt>
                <c:pt idx="844">
                  <c:v>44025</c:v>
                </c:pt>
                <c:pt idx="845">
                  <c:v>44026</c:v>
                </c:pt>
                <c:pt idx="846">
                  <c:v>44027</c:v>
                </c:pt>
                <c:pt idx="847">
                  <c:v>44028</c:v>
                </c:pt>
                <c:pt idx="848">
                  <c:v>44029</c:v>
                </c:pt>
                <c:pt idx="849">
                  <c:v>44030</c:v>
                </c:pt>
                <c:pt idx="850">
                  <c:v>44031</c:v>
                </c:pt>
                <c:pt idx="851">
                  <c:v>44032</c:v>
                </c:pt>
                <c:pt idx="852">
                  <c:v>44033</c:v>
                </c:pt>
                <c:pt idx="853">
                  <c:v>44034</c:v>
                </c:pt>
                <c:pt idx="854">
                  <c:v>44035</c:v>
                </c:pt>
                <c:pt idx="855">
                  <c:v>44036</c:v>
                </c:pt>
                <c:pt idx="856">
                  <c:v>44037</c:v>
                </c:pt>
                <c:pt idx="857">
                  <c:v>44038</c:v>
                </c:pt>
                <c:pt idx="858">
                  <c:v>44039</c:v>
                </c:pt>
                <c:pt idx="859">
                  <c:v>44040</c:v>
                </c:pt>
                <c:pt idx="860">
                  <c:v>44041</c:v>
                </c:pt>
                <c:pt idx="861">
                  <c:v>44042</c:v>
                </c:pt>
                <c:pt idx="862">
                  <c:v>44043</c:v>
                </c:pt>
                <c:pt idx="863">
                  <c:v>44044</c:v>
                </c:pt>
                <c:pt idx="864">
                  <c:v>44045</c:v>
                </c:pt>
                <c:pt idx="865">
                  <c:v>44046</c:v>
                </c:pt>
                <c:pt idx="866">
                  <c:v>44047</c:v>
                </c:pt>
                <c:pt idx="867">
                  <c:v>44048</c:v>
                </c:pt>
                <c:pt idx="868">
                  <c:v>44049</c:v>
                </c:pt>
                <c:pt idx="869">
                  <c:v>44050</c:v>
                </c:pt>
                <c:pt idx="870">
                  <c:v>44051</c:v>
                </c:pt>
                <c:pt idx="871">
                  <c:v>44052</c:v>
                </c:pt>
                <c:pt idx="872">
                  <c:v>44053</c:v>
                </c:pt>
                <c:pt idx="873">
                  <c:v>44054</c:v>
                </c:pt>
                <c:pt idx="874">
                  <c:v>44055</c:v>
                </c:pt>
                <c:pt idx="875">
                  <c:v>44056</c:v>
                </c:pt>
                <c:pt idx="876">
                  <c:v>44057</c:v>
                </c:pt>
                <c:pt idx="877">
                  <c:v>44058</c:v>
                </c:pt>
                <c:pt idx="878">
                  <c:v>44059</c:v>
                </c:pt>
                <c:pt idx="879">
                  <c:v>44060</c:v>
                </c:pt>
                <c:pt idx="880">
                  <c:v>44061</c:v>
                </c:pt>
                <c:pt idx="881">
                  <c:v>44062</c:v>
                </c:pt>
                <c:pt idx="882">
                  <c:v>44063</c:v>
                </c:pt>
                <c:pt idx="883">
                  <c:v>44064</c:v>
                </c:pt>
                <c:pt idx="884">
                  <c:v>44065</c:v>
                </c:pt>
                <c:pt idx="885">
                  <c:v>44066</c:v>
                </c:pt>
                <c:pt idx="886">
                  <c:v>44067</c:v>
                </c:pt>
                <c:pt idx="887">
                  <c:v>44068</c:v>
                </c:pt>
                <c:pt idx="888">
                  <c:v>44069</c:v>
                </c:pt>
                <c:pt idx="889">
                  <c:v>44070</c:v>
                </c:pt>
                <c:pt idx="890">
                  <c:v>44071</c:v>
                </c:pt>
                <c:pt idx="891">
                  <c:v>44072</c:v>
                </c:pt>
                <c:pt idx="892">
                  <c:v>44073</c:v>
                </c:pt>
                <c:pt idx="893">
                  <c:v>44074</c:v>
                </c:pt>
                <c:pt idx="894">
                  <c:v>44075</c:v>
                </c:pt>
                <c:pt idx="895">
                  <c:v>44076</c:v>
                </c:pt>
                <c:pt idx="896">
                  <c:v>44077</c:v>
                </c:pt>
                <c:pt idx="897">
                  <c:v>44078</c:v>
                </c:pt>
                <c:pt idx="898">
                  <c:v>44079</c:v>
                </c:pt>
                <c:pt idx="899">
                  <c:v>44080</c:v>
                </c:pt>
                <c:pt idx="900">
                  <c:v>44081</c:v>
                </c:pt>
                <c:pt idx="901">
                  <c:v>44082</c:v>
                </c:pt>
                <c:pt idx="902">
                  <c:v>44083</c:v>
                </c:pt>
                <c:pt idx="903">
                  <c:v>44084</c:v>
                </c:pt>
                <c:pt idx="904">
                  <c:v>44085</c:v>
                </c:pt>
                <c:pt idx="905">
                  <c:v>44086</c:v>
                </c:pt>
                <c:pt idx="906">
                  <c:v>44087</c:v>
                </c:pt>
                <c:pt idx="907">
                  <c:v>44088</c:v>
                </c:pt>
                <c:pt idx="908">
                  <c:v>44089</c:v>
                </c:pt>
                <c:pt idx="909">
                  <c:v>44090</c:v>
                </c:pt>
                <c:pt idx="910">
                  <c:v>44091</c:v>
                </c:pt>
                <c:pt idx="911">
                  <c:v>44092</c:v>
                </c:pt>
                <c:pt idx="912">
                  <c:v>44093</c:v>
                </c:pt>
                <c:pt idx="913">
                  <c:v>44094</c:v>
                </c:pt>
                <c:pt idx="914">
                  <c:v>44095</c:v>
                </c:pt>
                <c:pt idx="915">
                  <c:v>44096</c:v>
                </c:pt>
                <c:pt idx="916">
                  <c:v>44097</c:v>
                </c:pt>
                <c:pt idx="917">
                  <c:v>44098</c:v>
                </c:pt>
                <c:pt idx="918">
                  <c:v>44099</c:v>
                </c:pt>
                <c:pt idx="919">
                  <c:v>44100</c:v>
                </c:pt>
                <c:pt idx="920">
                  <c:v>44101</c:v>
                </c:pt>
                <c:pt idx="921">
                  <c:v>44102</c:v>
                </c:pt>
                <c:pt idx="922">
                  <c:v>44103</c:v>
                </c:pt>
                <c:pt idx="923">
                  <c:v>44104</c:v>
                </c:pt>
                <c:pt idx="924">
                  <c:v>44105</c:v>
                </c:pt>
                <c:pt idx="925">
                  <c:v>44106</c:v>
                </c:pt>
                <c:pt idx="926">
                  <c:v>44107</c:v>
                </c:pt>
                <c:pt idx="927">
                  <c:v>44108</c:v>
                </c:pt>
                <c:pt idx="928">
                  <c:v>44109</c:v>
                </c:pt>
                <c:pt idx="929">
                  <c:v>44110</c:v>
                </c:pt>
                <c:pt idx="930">
                  <c:v>44111</c:v>
                </c:pt>
                <c:pt idx="931">
                  <c:v>44112</c:v>
                </c:pt>
                <c:pt idx="932">
                  <c:v>44113</c:v>
                </c:pt>
                <c:pt idx="933">
                  <c:v>44114</c:v>
                </c:pt>
                <c:pt idx="934">
                  <c:v>44115</c:v>
                </c:pt>
                <c:pt idx="935">
                  <c:v>44116</c:v>
                </c:pt>
                <c:pt idx="936">
                  <c:v>44117</c:v>
                </c:pt>
                <c:pt idx="937">
                  <c:v>44118</c:v>
                </c:pt>
                <c:pt idx="938">
                  <c:v>44119</c:v>
                </c:pt>
                <c:pt idx="939">
                  <c:v>44120</c:v>
                </c:pt>
                <c:pt idx="940">
                  <c:v>44121</c:v>
                </c:pt>
                <c:pt idx="941">
                  <c:v>44122</c:v>
                </c:pt>
                <c:pt idx="942">
                  <c:v>44123</c:v>
                </c:pt>
                <c:pt idx="943">
                  <c:v>44124</c:v>
                </c:pt>
                <c:pt idx="944">
                  <c:v>44125</c:v>
                </c:pt>
                <c:pt idx="945">
                  <c:v>44126</c:v>
                </c:pt>
                <c:pt idx="946">
                  <c:v>44127</c:v>
                </c:pt>
                <c:pt idx="947">
                  <c:v>44128</c:v>
                </c:pt>
                <c:pt idx="948">
                  <c:v>44129</c:v>
                </c:pt>
                <c:pt idx="949">
                  <c:v>44130</c:v>
                </c:pt>
                <c:pt idx="950">
                  <c:v>44131</c:v>
                </c:pt>
                <c:pt idx="951">
                  <c:v>44132</c:v>
                </c:pt>
                <c:pt idx="952">
                  <c:v>44133</c:v>
                </c:pt>
                <c:pt idx="953">
                  <c:v>44134</c:v>
                </c:pt>
                <c:pt idx="954">
                  <c:v>44135</c:v>
                </c:pt>
                <c:pt idx="955">
                  <c:v>44136</c:v>
                </c:pt>
                <c:pt idx="956">
                  <c:v>44137</c:v>
                </c:pt>
                <c:pt idx="957">
                  <c:v>44138</c:v>
                </c:pt>
                <c:pt idx="958">
                  <c:v>44139</c:v>
                </c:pt>
                <c:pt idx="959">
                  <c:v>44140</c:v>
                </c:pt>
                <c:pt idx="960">
                  <c:v>44141</c:v>
                </c:pt>
                <c:pt idx="961">
                  <c:v>44142</c:v>
                </c:pt>
                <c:pt idx="962">
                  <c:v>44143</c:v>
                </c:pt>
                <c:pt idx="963">
                  <c:v>44144</c:v>
                </c:pt>
                <c:pt idx="964">
                  <c:v>44145</c:v>
                </c:pt>
                <c:pt idx="965">
                  <c:v>44146</c:v>
                </c:pt>
                <c:pt idx="966">
                  <c:v>44147</c:v>
                </c:pt>
                <c:pt idx="967">
                  <c:v>44148</c:v>
                </c:pt>
                <c:pt idx="968">
                  <c:v>44149</c:v>
                </c:pt>
                <c:pt idx="969">
                  <c:v>44150</c:v>
                </c:pt>
                <c:pt idx="970">
                  <c:v>44151</c:v>
                </c:pt>
                <c:pt idx="971">
                  <c:v>44152</c:v>
                </c:pt>
                <c:pt idx="972">
                  <c:v>44153</c:v>
                </c:pt>
                <c:pt idx="973">
                  <c:v>44154</c:v>
                </c:pt>
                <c:pt idx="974">
                  <c:v>44155</c:v>
                </c:pt>
                <c:pt idx="975">
                  <c:v>44156</c:v>
                </c:pt>
                <c:pt idx="976">
                  <c:v>44157</c:v>
                </c:pt>
                <c:pt idx="977">
                  <c:v>44158</c:v>
                </c:pt>
                <c:pt idx="978">
                  <c:v>44159</c:v>
                </c:pt>
                <c:pt idx="979">
                  <c:v>44160</c:v>
                </c:pt>
                <c:pt idx="980">
                  <c:v>44161</c:v>
                </c:pt>
                <c:pt idx="981">
                  <c:v>44162</c:v>
                </c:pt>
                <c:pt idx="982">
                  <c:v>44163</c:v>
                </c:pt>
                <c:pt idx="983">
                  <c:v>44164</c:v>
                </c:pt>
                <c:pt idx="984">
                  <c:v>44165</c:v>
                </c:pt>
                <c:pt idx="985">
                  <c:v>44166</c:v>
                </c:pt>
                <c:pt idx="986">
                  <c:v>44167</c:v>
                </c:pt>
                <c:pt idx="987">
                  <c:v>44168</c:v>
                </c:pt>
                <c:pt idx="988">
                  <c:v>44169</c:v>
                </c:pt>
                <c:pt idx="989">
                  <c:v>44170</c:v>
                </c:pt>
                <c:pt idx="990">
                  <c:v>44171</c:v>
                </c:pt>
                <c:pt idx="991">
                  <c:v>44172</c:v>
                </c:pt>
                <c:pt idx="992">
                  <c:v>44173</c:v>
                </c:pt>
                <c:pt idx="993">
                  <c:v>44174</c:v>
                </c:pt>
                <c:pt idx="994">
                  <c:v>44175</c:v>
                </c:pt>
                <c:pt idx="995">
                  <c:v>44176</c:v>
                </c:pt>
                <c:pt idx="996">
                  <c:v>44177</c:v>
                </c:pt>
                <c:pt idx="997">
                  <c:v>44178</c:v>
                </c:pt>
                <c:pt idx="998">
                  <c:v>44179</c:v>
                </c:pt>
                <c:pt idx="999">
                  <c:v>44180</c:v>
                </c:pt>
                <c:pt idx="1000">
                  <c:v>44181</c:v>
                </c:pt>
                <c:pt idx="1001">
                  <c:v>44182</c:v>
                </c:pt>
                <c:pt idx="1002">
                  <c:v>44183</c:v>
                </c:pt>
                <c:pt idx="1003">
                  <c:v>44184</c:v>
                </c:pt>
                <c:pt idx="1004">
                  <c:v>44185</c:v>
                </c:pt>
                <c:pt idx="1005">
                  <c:v>44186</c:v>
                </c:pt>
                <c:pt idx="1006">
                  <c:v>44187</c:v>
                </c:pt>
                <c:pt idx="1007">
                  <c:v>44188</c:v>
                </c:pt>
                <c:pt idx="1008">
                  <c:v>44189</c:v>
                </c:pt>
                <c:pt idx="1009">
                  <c:v>44190</c:v>
                </c:pt>
                <c:pt idx="1010">
                  <c:v>44191</c:v>
                </c:pt>
                <c:pt idx="1011">
                  <c:v>44192</c:v>
                </c:pt>
                <c:pt idx="1012">
                  <c:v>44193</c:v>
                </c:pt>
                <c:pt idx="1013">
                  <c:v>44194</c:v>
                </c:pt>
                <c:pt idx="1014">
                  <c:v>44195</c:v>
                </c:pt>
                <c:pt idx="1015">
                  <c:v>44196</c:v>
                </c:pt>
                <c:pt idx="1016">
                  <c:v>44197</c:v>
                </c:pt>
                <c:pt idx="1017">
                  <c:v>44198</c:v>
                </c:pt>
                <c:pt idx="1018">
                  <c:v>44199</c:v>
                </c:pt>
                <c:pt idx="1019">
                  <c:v>44200</c:v>
                </c:pt>
                <c:pt idx="1020">
                  <c:v>44201</c:v>
                </c:pt>
                <c:pt idx="1021">
                  <c:v>44202</c:v>
                </c:pt>
                <c:pt idx="1022">
                  <c:v>44203</c:v>
                </c:pt>
                <c:pt idx="1023">
                  <c:v>44204</c:v>
                </c:pt>
                <c:pt idx="1024">
                  <c:v>44205</c:v>
                </c:pt>
                <c:pt idx="1025">
                  <c:v>44206</c:v>
                </c:pt>
                <c:pt idx="1026">
                  <c:v>44207</c:v>
                </c:pt>
                <c:pt idx="1027">
                  <c:v>44208</c:v>
                </c:pt>
                <c:pt idx="1028">
                  <c:v>44209</c:v>
                </c:pt>
                <c:pt idx="1029">
                  <c:v>44210</c:v>
                </c:pt>
                <c:pt idx="1030">
                  <c:v>44211</c:v>
                </c:pt>
                <c:pt idx="1031">
                  <c:v>44212</c:v>
                </c:pt>
                <c:pt idx="1032">
                  <c:v>44213</c:v>
                </c:pt>
                <c:pt idx="1033">
                  <c:v>44214</c:v>
                </c:pt>
                <c:pt idx="1034">
                  <c:v>44215</c:v>
                </c:pt>
                <c:pt idx="1035">
                  <c:v>44216</c:v>
                </c:pt>
                <c:pt idx="1036">
                  <c:v>44217</c:v>
                </c:pt>
                <c:pt idx="1037">
                  <c:v>44218</c:v>
                </c:pt>
                <c:pt idx="1038">
                  <c:v>44219</c:v>
                </c:pt>
                <c:pt idx="1039">
                  <c:v>44220</c:v>
                </c:pt>
                <c:pt idx="1040">
                  <c:v>44221</c:v>
                </c:pt>
                <c:pt idx="1041">
                  <c:v>44222</c:v>
                </c:pt>
                <c:pt idx="1042">
                  <c:v>44223</c:v>
                </c:pt>
                <c:pt idx="1043">
                  <c:v>44224</c:v>
                </c:pt>
                <c:pt idx="1044">
                  <c:v>44225</c:v>
                </c:pt>
                <c:pt idx="1045">
                  <c:v>44226</c:v>
                </c:pt>
                <c:pt idx="1046">
                  <c:v>44227</c:v>
                </c:pt>
                <c:pt idx="1047">
                  <c:v>44228</c:v>
                </c:pt>
                <c:pt idx="1048">
                  <c:v>44229</c:v>
                </c:pt>
                <c:pt idx="1049">
                  <c:v>44230</c:v>
                </c:pt>
                <c:pt idx="1050">
                  <c:v>44231</c:v>
                </c:pt>
                <c:pt idx="1051">
                  <c:v>44232</c:v>
                </c:pt>
                <c:pt idx="1052">
                  <c:v>44233</c:v>
                </c:pt>
                <c:pt idx="1053">
                  <c:v>44234</c:v>
                </c:pt>
                <c:pt idx="1054">
                  <c:v>44235</c:v>
                </c:pt>
                <c:pt idx="1055">
                  <c:v>44236</c:v>
                </c:pt>
                <c:pt idx="1056">
                  <c:v>44237</c:v>
                </c:pt>
                <c:pt idx="1057">
                  <c:v>44238</c:v>
                </c:pt>
                <c:pt idx="1058">
                  <c:v>44239</c:v>
                </c:pt>
                <c:pt idx="1059">
                  <c:v>44240</c:v>
                </c:pt>
                <c:pt idx="1060">
                  <c:v>44241</c:v>
                </c:pt>
                <c:pt idx="1061">
                  <c:v>44242</c:v>
                </c:pt>
                <c:pt idx="1062">
                  <c:v>44243</c:v>
                </c:pt>
                <c:pt idx="1063">
                  <c:v>44244</c:v>
                </c:pt>
                <c:pt idx="1064">
                  <c:v>44245</c:v>
                </c:pt>
                <c:pt idx="1065">
                  <c:v>44246</c:v>
                </c:pt>
                <c:pt idx="1066">
                  <c:v>44247</c:v>
                </c:pt>
                <c:pt idx="1067">
                  <c:v>44248</c:v>
                </c:pt>
                <c:pt idx="1068">
                  <c:v>44249</c:v>
                </c:pt>
                <c:pt idx="1069">
                  <c:v>44250</c:v>
                </c:pt>
                <c:pt idx="1070">
                  <c:v>44251</c:v>
                </c:pt>
                <c:pt idx="1071">
                  <c:v>44252</c:v>
                </c:pt>
                <c:pt idx="1072">
                  <c:v>44253</c:v>
                </c:pt>
                <c:pt idx="1073">
                  <c:v>44254</c:v>
                </c:pt>
                <c:pt idx="1074">
                  <c:v>44255</c:v>
                </c:pt>
                <c:pt idx="1075">
                  <c:v>44256</c:v>
                </c:pt>
                <c:pt idx="1076">
                  <c:v>44257</c:v>
                </c:pt>
                <c:pt idx="1077">
                  <c:v>44258</c:v>
                </c:pt>
                <c:pt idx="1078">
                  <c:v>44259</c:v>
                </c:pt>
                <c:pt idx="1079">
                  <c:v>44260</c:v>
                </c:pt>
                <c:pt idx="1080">
                  <c:v>44261</c:v>
                </c:pt>
                <c:pt idx="1081">
                  <c:v>44262</c:v>
                </c:pt>
                <c:pt idx="1082">
                  <c:v>44263</c:v>
                </c:pt>
                <c:pt idx="1083">
                  <c:v>44264</c:v>
                </c:pt>
                <c:pt idx="1084">
                  <c:v>44265</c:v>
                </c:pt>
                <c:pt idx="1085">
                  <c:v>44266</c:v>
                </c:pt>
                <c:pt idx="1086">
                  <c:v>44267</c:v>
                </c:pt>
                <c:pt idx="1087">
                  <c:v>44268</c:v>
                </c:pt>
                <c:pt idx="1088">
                  <c:v>44269</c:v>
                </c:pt>
                <c:pt idx="1089">
                  <c:v>44270</c:v>
                </c:pt>
                <c:pt idx="1090">
                  <c:v>44271</c:v>
                </c:pt>
                <c:pt idx="1091">
                  <c:v>44272</c:v>
                </c:pt>
                <c:pt idx="1092">
                  <c:v>44273</c:v>
                </c:pt>
                <c:pt idx="1093">
                  <c:v>44274</c:v>
                </c:pt>
                <c:pt idx="1094">
                  <c:v>44275</c:v>
                </c:pt>
                <c:pt idx="1095">
                  <c:v>44276</c:v>
                </c:pt>
                <c:pt idx="1096">
                  <c:v>44277</c:v>
                </c:pt>
                <c:pt idx="1097">
                  <c:v>44278</c:v>
                </c:pt>
                <c:pt idx="1098">
                  <c:v>44279</c:v>
                </c:pt>
                <c:pt idx="1099">
                  <c:v>44280</c:v>
                </c:pt>
                <c:pt idx="1100">
                  <c:v>44281</c:v>
                </c:pt>
                <c:pt idx="1101">
                  <c:v>44282</c:v>
                </c:pt>
                <c:pt idx="1102">
                  <c:v>44283</c:v>
                </c:pt>
                <c:pt idx="1103">
                  <c:v>44284</c:v>
                </c:pt>
                <c:pt idx="1104">
                  <c:v>44285</c:v>
                </c:pt>
                <c:pt idx="1105">
                  <c:v>44286</c:v>
                </c:pt>
                <c:pt idx="1106">
                  <c:v>44287</c:v>
                </c:pt>
                <c:pt idx="1107">
                  <c:v>44288</c:v>
                </c:pt>
                <c:pt idx="1108">
                  <c:v>44289</c:v>
                </c:pt>
                <c:pt idx="1109">
                  <c:v>44290</c:v>
                </c:pt>
                <c:pt idx="1110">
                  <c:v>44291</c:v>
                </c:pt>
                <c:pt idx="1111">
                  <c:v>44292</c:v>
                </c:pt>
                <c:pt idx="1112">
                  <c:v>44293</c:v>
                </c:pt>
                <c:pt idx="1113">
                  <c:v>44294</c:v>
                </c:pt>
                <c:pt idx="1114">
                  <c:v>44295</c:v>
                </c:pt>
                <c:pt idx="1115">
                  <c:v>44296</c:v>
                </c:pt>
                <c:pt idx="1116">
                  <c:v>44297</c:v>
                </c:pt>
                <c:pt idx="1117">
                  <c:v>44298</c:v>
                </c:pt>
                <c:pt idx="1118">
                  <c:v>44299</c:v>
                </c:pt>
                <c:pt idx="1119">
                  <c:v>44300</c:v>
                </c:pt>
                <c:pt idx="1120">
                  <c:v>44301</c:v>
                </c:pt>
                <c:pt idx="1121">
                  <c:v>44302</c:v>
                </c:pt>
                <c:pt idx="1122">
                  <c:v>44303</c:v>
                </c:pt>
                <c:pt idx="1123">
                  <c:v>44304</c:v>
                </c:pt>
                <c:pt idx="1124">
                  <c:v>44305</c:v>
                </c:pt>
                <c:pt idx="1125">
                  <c:v>44306</c:v>
                </c:pt>
                <c:pt idx="1126">
                  <c:v>44307</c:v>
                </c:pt>
                <c:pt idx="1127">
                  <c:v>44308</c:v>
                </c:pt>
                <c:pt idx="1128">
                  <c:v>44309</c:v>
                </c:pt>
                <c:pt idx="1129">
                  <c:v>44310</c:v>
                </c:pt>
                <c:pt idx="1130">
                  <c:v>44311</c:v>
                </c:pt>
                <c:pt idx="1131">
                  <c:v>44312</c:v>
                </c:pt>
                <c:pt idx="1132">
                  <c:v>44313</c:v>
                </c:pt>
                <c:pt idx="1133">
                  <c:v>44314</c:v>
                </c:pt>
                <c:pt idx="1134">
                  <c:v>44315</c:v>
                </c:pt>
                <c:pt idx="1135">
                  <c:v>44316</c:v>
                </c:pt>
                <c:pt idx="1136">
                  <c:v>44317</c:v>
                </c:pt>
                <c:pt idx="1137">
                  <c:v>44318</c:v>
                </c:pt>
                <c:pt idx="1138">
                  <c:v>44319</c:v>
                </c:pt>
                <c:pt idx="1139">
                  <c:v>44320</c:v>
                </c:pt>
                <c:pt idx="1140">
                  <c:v>44321</c:v>
                </c:pt>
                <c:pt idx="1141">
                  <c:v>44322</c:v>
                </c:pt>
                <c:pt idx="1142">
                  <c:v>44323</c:v>
                </c:pt>
                <c:pt idx="1143">
                  <c:v>44324</c:v>
                </c:pt>
                <c:pt idx="1144">
                  <c:v>44325</c:v>
                </c:pt>
                <c:pt idx="1145">
                  <c:v>44326</c:v>
                </c:pt>
                <c:pt idx="1146">
                  <c:v>44327</c:v>
                </c:pt>
                <c:pt idx="1147">
                  <c:v>44328</c:v>
                </c:pt>
                <c:pt idx="1148">
                  <c:v>44329</c:v>
                </c:pt>
                <c:pt idx="1149">
                  <c:v>44330</c:v>
                </c:pt>
                <c:pt idx="1150">
                  <c:v>44331</c:v>
                </c:pt>
                <c:pt idx="1151">
                  <c:v>44332</c:v>
                </c:pt>
                <c:pt idx="1152">
                  <c:v>44333</c:v>
                </c:pt>
                <c:pt idx="1153">
                  <c:v>44334</c:v>
                </c:pt>
                <c:pt idx="1154">
                  <c:v>44335</c:v>
                </c:pt>
                <c:pt idx="1155">
                  <c:v>44336</c:v>
                </c:pt>
                <c:pt idx="1156">
                  <c:v>44337</c:v>
                </c:pt>
                <c:pt idx="1157">
                  <c:v>44338</c:v>
                </c:pt>
                <c:pt idx="1158">
                  <c:v>44339</c:v>
                </c:pt>
                <c:pt idx="1159">
                  <c:v>44340</c:v>
                </c:pt>
                <c:pt idx="1160">
                  <c:v>44341</c:v>
                </c:pt>
                <c:pt idx="1161">
                  <c:v>44342</c:v>
                </c:pt>
                <c:pt idx="1162">
                  <c:v>44343</c:v>
                </c:pt>
                <c:pt idx="1163">
                  <c:v>44344</c:v>
                </c:pt>
                <c:pt idx="1164">
                  <c:v>44345</c:v>
                </c:pt>
                <c:pt idx="1165">
                  <c:v>44346</c:v>
                </c:pt>
                <c:pt idx="1166">
                  <c:v>44347</c:v>
                </c:pt>
                <c:pt idx="1167">
                  <c:v>44348</c:v>
                </c:pt>
                <c:pt idx="1168">
                  <c:v>44349</c:v>
                </c:pt>
                <c:pt idx="1169">
                  <c:v>44350</c:v>
                </c:pt>
                <c:pt idx="1170">
                  <c:v>44351</c:v>
                </c:pt>
                <c:pt idx="1171">
                  <c:v>44352</c:v>
                </c:pt>
                <c:pt idx="1172">
                  <c:v>44353</c:v>
                </c:pt>
                <c:pt idx="1173">
                  <c:v>44354</c:v>
                </c:pt>
                <c:pt idx="1174">
                  <c:v>44355</c:v>
                </c:pt>
                <c:pt idx="1175">
                  <c:v>44356</c:v>
                </c:pt>
                <c:pt idx="1176">
                  <c:v>44357</c:v>
                </c:pt>
                <c:pt idx="1177">
                  <c:v>44358</c:v>
                </c:pt>
                <c:pt idx="1178">
                  <c:v>44359</c:v>
                </c:pt>
                <c:pt idx="1179">
                  <c:v>44360</c:v>
                </c:pt>
                <c:pt idx="1180">
                  <c:v>44361</c:v>
                </c:pt>
                <c:pt idx="1181">
                  <c:v>44362</c:v>
                </c:pt>
                <c:pt idx="1182">
                  <c:v>44363</c:v>
                </c:pt>
                <c:pt idx="1183">
                  <c:v>44364</c:v>
                </c:pt>
                <c:pt idx="1184">
                  <c:v>44365</c:v>
                </c:pt>
                <c:pt idx="1185">
                  <c:v>44366</c:v>
                </c:pt>
                <c:pt idx="1186">
                  <c:v>44367</c:v>
                </c:pt>
                <c:pt idx="1187">
                  <c:v>44368</c:v>
                </c:pt>
                <c:pt idx="1188">
                  <c:v>44369</c:v>
                </c:pt>
                <c:pt idx="1189">
                  <c:v>44370</c:v>
                </c:pt>
                <c:pt idx="1190">
                  <c:v>44371</c:v>
                </c:pt>
                <c:pt idx="1191">
                  <c:v>44372</c:v>
                </c:pt>
                <c:pt idx="1192">
                  <c:v>44373</c:v>
                </c:pt>
                <c:pt idx="1193">
                  <c:v>44374</c:v>
                </c:pt>
                <c:pt idx="1194">
                  <c:v>44375</c:v>
                </c:pt>
                <c:pt idx="1195">
                  <c:v>44376</c:v>
                </c:pt>
                <c:pt idx="1196">
                  <c:v>44377</c:v>
                </c:pt>
                <c:pt idx="1197">
                  <c:v>44378</c:v>
                </c:pt>
                <c:pt idx="1198">
                  <c:v>44379</c:v>
                </c:pt>
                <c:pt idx="1199">
                  <c:v>44380</c:v>
                </c:pt>
                <c:pt idx="1200">
                  <c:v>44381</c:v>
                </c:pt>
                <c:pt idx="1201">
                  <c:v>44382</c:v>
                </c:pt>
                <c:pt idx="1202">
                  <c:v>44383</c:v>
                </c:pt>
                <c:pt idx="1203">
                  <c:v>44384</c:v>
                </c:pt>
                <c:pt idx="1204">
                  <c:v>44385</c:v>
                </c:pt>
                <c:pt idx="1205">
                  <c:v>44386</c:v>
                </c:pt>
                <c:pt idx="1206">
                  <c:v>44387</c:v>
                </c:pt>
                <c:pt idx="1207">
                  <c:v>44388</c:v>
                </c:pt>
                <c:pt idx="1208">
                  <c:v>44389</c:v>
                </c:pt>
                <c:pt idx="1209">
                  <c:v>44390</c:v>
                </c:pt>
                <c:pt idx="1210">
                  <c:v>44391</c:v>
                </c:pt>
                <c:pt idx="1211">
                  <c:v>44392</c:v>
                </c:pt>
                <c:pt idx="1212">
                  <c:v>44393</c:v>
                </c:pt>
                <c:pt idx="1213">
                  <c:v>44394</c:v>
                </c:pt>
                <c:pt idx="1214">
                  <c:v>44395</c:v>
                </c:pt>
                <c:pt idx="1215">
                  <c:v>44396</c:v>
                </c:pt>
                <c:pt idx="1216">
                  <c:v>44397</c:v>
                </c:pt>
                <c:pt idx="1217">
                  <c:v>44398</c:v>
                </c:pt>
                <c:pt idx="1218">
                  <c:v>44399</c:v>
                </c:pt>
                <c:pt idx="1219">
                  <c:v>44400</c:v>
                </c:pt>
                <c:pt idx="1220">
                  <c:v>44401</c:v>
                </c:pt>
                <c:pt idx="1221">
                  <c:v>44402</c:v>
                </c:pt>
                <c:pt idx="1222">
                  <c:v>44403</c:v>
                </c:pt>
                <c:pt idx="1223">
                  <c:v>44404</c:v>
                </c:pt>
                <c:pt idx="1224">
                  <c:v>44405</c:v>
                </c:pt>
                <c:pt idx="1225">
                  <c:v>44406</c:v>
                </c:pt>
                <c:pt idx="1226">
                  <c:v>44407</c:v>
                </c:pt>
                <c:pt idx="1227">
                  <c:v>44408</c:v>
                </c:pt>
                <c:pt idx="1228">
                  <c:v>44409</c:v>
                </c:pt>
                <c:pt idx="1229">
                  <c:v>44410</c:v>
                </c:pt>
                <c:pt idx="1230">
                  <c:v>44411</c:v>
                </c:pt>
                <c:pt idx="1231">
                  <c:v>44412</c:v>
                </c:pt>
                <c:pt idx="1232">
                  <c:v>44413</c:v>
                </c:pt>
                <c:pt idx="1233">
                  <c:v>44414</c:v>
                </c:pt>
                <c:pt idx="1234">
                  <c:v>44415</c:v>
                </c:pt>
                <c:pt idx="1235">
                  <c:v>44416</c:v>
                </c:pt>
                <c:pt idx="1236">
                  <c:v>44417</c:v>
                </c:pt>
                <c:pt idx="1237">
                  <c:v>44418</c:v>
                </c:pt>
                <c:pt idx="1238">
                  <c:v>44419</c:v>
                </c:pt>
                <c:pt idx="1239">
                  <c:v>44420</c:v>
                </c:pt>
                <c:pt idx="1240">
                  <c:v>44421</c:v>
                </c:pt>
                <c:pt idx="1241">
                  <c:v>44422</c:v>
                </c:pt>
                <c:pt idx="1242">
                  <c:v>44423</c:v>
                </c:pt>
                <c:pt idx="1243">
                  <c:v>44424</c:v>
                </c:pt>
                <c:pt idx="1244">
                  <c:v>44425</c:v>
                </c:pt>
                <c:pt idx="1245">
                  <c:v>44426</c:v>
                </c:pt>
                <c:pt idx="1246">
                  <c:v>44427</c:v>
                </c:pt>
                <c:pt idx="1247">
                  <c:v>44428</c:v>
                </c:pt>
                <c:pt idx="1248">
                  <c:v>44429</c:v>
                </c:pt>
                <c:pt idx="1249">
                  <c:v>44430</c:v>
                </c:pt>
                <c:pt idx="1250">
                  <c:v>44431</c:v>
                </c:pt>
                <c:pt idx="1251">
                  <c:v>44432</c:v>
                </c:pt>
                <c:pt idx="1252">
                  <c:v>44433</c:v>
                </c:pt>
                <c:pt idx="1253">
                  <c:v>44434</c:v>
                </c:pt>
                <c:pt idx="1254">
                  <c:v>44435</c:v>
                </c:pt>
                <c:pt idx="1255">
                  <c:v>44436</c:v>
                </c:pt>
                <c:pt idx="1256">
                  <c:v>44437</c:v>
                </c:pt>
                <c:pt idx="1257">
                  <c:v>44438</c:v>
                </c:pt>
                <c:pt idx="1258">
                  <c:v>44439</c:v>
                </c:pt>
                <c:pt idx="1259">
                  <c:v>44440</c:v>
                </c:pt>
                <c:pt idx="1260">
                  <c:v>44441</c:v>
                </c:pt>
                <c:pt idx="1261">
                  <c:v>44442</c:v>
                </c:pt>
                <c:pt idx="1262">
                  <c:v>44443</c:v>
                </c:pt>
                <c:pt idx="1263">
                  <c:v>44444</c:v>
                </c:pt>
                <c:pt idx="1264">
                  <c:v>44445</c:v>
                </c:pt>
                <c:pt idx="1265">
                  <c:v>44446</c:v>
                </c:pt>
                <c:pt idx="1266">
                  <c:v>44447</c:v>
                </c:pt>
                <c:pt idx="1267">
                  <c:v>44448</c:v>
                </c:pt>
                <c:pt idx="1268">
                  <c:v>44449</c:v>
                </c:pt>
                <c:pt idx="1269">
                  <c:v>44450</c:v>
                </c:pt>
                <c:pt idx="1270">
                  <c:v>44451</c:v>
                </c:pt>
                <c:pt idx="1271">
                  <c:v>44452</c:v>
                </c:pt>
                <c:pt idx="1272">
                  <c:v>44453</c:v>
                </c:pt>
                <c:pt idx="1273">
                  <c:v>44454</c:v>
                </c:pt>
                <c:pt idx="1274">
                  <c:v>44455</c:v>
                </c:pt>
                <c:pt idx="1275">
                  <c:v>44456</c:v>
                </c:pt>
                <c:pt idx="1276">
                  <c:v>44457</c:v>
                </c:pt>
                <c:pt idx="1277">
                  <c:v>44458</c:v>
                </c:pt>
                <c:pt idx="1278">
                  <c:v>44459</c:v>
                </c:pt>
                <c:pt idx="1279">
                  <c:v>44460</c:v>
                </c:pt>
                <c:pt idx="1280">
                  <c:v>44461</c:v>
                </c:pt>
                <c:pt idx="1281">
                  <c:v>44462</c:v>
                </c:pt>
                <c:pt idx="1282">
                  <c:v>44463</c:v>
                </c:pt>
                <c:pt idx="1283">
                  <c:v>44464</c:v>
                </c:pt>
                <c:pt idx="1284">
                  <c:v>44465</c:v>
                </c:pt>
                <c:pt idx="1285">
                  <c:v>44466</c:v>
                </c:pt>
                <c:pt idx="1286">
                  <c:v>44467</c:v>
                </c:pt>
                <c:pt idx="1287">
                  <c:v>44468</c:v>
                </c:pt>
                <c:pt idx="1288">
                  <c:v>44469</c:v>
                </c:pt>
                <c:pt idx="1289">
                  <c:v>44470</c:v>
                </c:pt>
                <c:pt idx="1290">
                  <c:v>44471</c:v>
                </c:pt>
                <c:pt idx="1291">
                  <c:v>44472</c:v>
                </c:pt>
                <c:pt idx="1292">
                  <c:v>44473</c:v>
                </c:pt>
                <c:pt idx="1293">
                  <c:v>44474</c:v>
                </c:pt>
                <c:pt idx="1294">
                  <c:v>44475</c:v>
                </c:pt>
                <c:pt idx="1295">
                  <c:v>44476</c:v>
                </c:pt>
                <c:pt idx="1296">
                  <c:v>44477</c:v>
                </c:pt>
                <c:pt idx="1297">
                  <c:v>44478</c:v>
                </c:pt>
                <c:pt idx="1298">
                  <c:v>44479</c:v>
                </c:pt>
                <c:pt idx="1299">
                  <c:v>44480</c:v>
                </c:pt>
                <c:pt idx="1300">
                  <c:v>44481</c:v>
                </c:pt>
                <c:pt idx="1301">
                  <c:v>44482</c:v>
                </c:pt>
                <c:pt idx="1302">
                  <c:v>44483</c:v>
                </c:pt>
                <c:pt idx="1303">
                  <c:v>44484</c:v>
                </c:pt>
                <c:pt idx="1304">
                  <c:v>44485</c:v>
                </c:pt>
                <c:pt idx="1305">
                  <c:v>44486</c:v>
                </c:pt>
                <c:pt idx="1306">
                  <c:v>44487</c:v>
                </c:pt>
                <c:pt idx="1307">
                  <c:v>44488</c:v>
                </c:pt>
                <c:pt idx="1308">
                  <c:v>44489</c:v>
                </c:pt>
                <c:pt idx="1309">
                  <c:v>44490</c:v>
                </c:pt>
                <c:pt idx="1310">
                  <c:v>44491</c:v>
                </c:pt>
                <c:pt idx="1311">
                  <c:v>44492</c:v>
                </c:pt>
                <c:pt idx="1312">
                  <c:v>44493</c:v>
                </c:pt>
                <c:pt idx="1313">
                  <c:v>44494</c:v>
                </c:pt>
                <c:pt idx="1314">
                  <c:v>44495</c:v>
                </c:pt>
                <c:pt idx="1315">
                  <c:v>44496</c:v>
                </c:pt>
                <c:pt idx="1316">
                  <c:v>44497</c:v>
                </c:pt>
                <c:pt idx="1317">
                  <c:v>44498</c:v>
                </c:pt>
                <c:pt idx="1318">
                  <c:v>44499</c:v>
                </c:pt>
                <c:pt idx="1319">
                  <c:v>44500</c:v>
                </c:pt>
                <c:pt idx="1320">
                  <c:v>44501</c:v>
                </c:pt>
                <c:pt idx="1321">
                  <c:v>44502</c:v>
                </c:pt>
                <c:pt idx="1322">
                  <c:v>44503</c:v>
                </c:pt>
                <c:pt idx="1323">
                  <c:v>44504</c:v>
                </c:pt>
                <c:pt idx="1324">
                  <c:v>44505</c:v>
                </c:pt>
                <c:pt idx="1325">
                  <c:v>44506</c:v>
                </c:pt>
                <c:pt idx="1326">
                  <c:v>44507</c:v>
                </c:pt>
                <c:pt idx="1327">
                  <c:v>44508</c:v>
                </c:pt>
                <c:pt idx="1328">
                  <c:v>44509</c:v>
                </c:pt>
                <c:pt idx="1329">
                  <c:v>44510</c:v>
                </c:pt>
                <c:pt idx="1330">
                  <c:v>44511</c:v>
                </c:pt>
                <c:pt idx="1331">
                  <c:v>44512</c:v>
                </c:pt>
                <c:pt idx="1332">
                  <c:v>44513</c:v>
                </c:pt>
                <c:pt idx="1333">
                  <c:v>44514</c:v>
                </c:pt>
                <c:pt idx="1334">
                  <c:v>44515</c:v>
                </c:pt>
                <c:pt idx="1335">
                  <c:v>44516</c:v>
                </c:pt>
                <c:pt idx="1336">
                  <c:v>44517</c:v>
                </c:pt>
                <c:pt idx="1337">
                  <c:v>44518</c:v>
                </c:pt>
                <c:pt idx="1338">
                  <c:v>44519</c:v>
                </c:pt>
                <c:pt idx="1339">
                  <c:v>44520</c:v>
                </c:pt>
                <c:pt idx="1340">
                  <c:v>44521</c:v>
                </c:pt>
                <c:pt idx="1341">
                  <c:v>44522</c:v>
                </c:pt>
                <c:pt idx="1342">
                  <c:v>44523</c:v>
                </c:pt>
                <c:pt idx="1343">
                  <c:v>44524</c:v>
                </c:pt>
                <c:pt idx="1344">
                  <c:v>44525</c:v>
                </c:pt>
                <c:pt idx="1345">
                  <c:v>44526</c:v>
                </c:pt>
                <c:pt idx="1346">
                  <c:v>44527</c:v>
                </c:pt>
                <c:pt idx="1347">
                  <c:v>44528</c:v>
                </c:pt>
                <c:pt idx="1348">
                  <c:v>44529</c:v>
                </c:pt>
                <c:pt idx="1349">
                  <c:v>44530</c:v>
                </c:pt>
                <c:pt idx="1350">
                  <c:v>44531</c:v>
                </c:pt>
                <c:pt idx="1351">
                  <c:v>44532</c:v>
                </c:pt>
                <c:pt idx="1352">
                  <c:v>44533</c:v>
                </c:pt>
                <c:pt idx="1353">
                  <c:v>44534</c:v>
                </c:pt>
                <c:pt idx="1354">
                  <c:v>44535</c:v>
                </c:pt>
                <c:pt idx="1355">
                  <c:v>44536</c:v>
                </c:pt>
                <c:pt idx="1356">
                  <c:v>44537</c:v>
                </c:pt>
                <c:pt idx="1357">
                  <c:v>44538</c:v>
                </c:pt>
                <c:pt idx="1358">
                  <c:v>44539</c:v>
                </c:pt>
                <c:pt idx="1359">
                  <c:v>44540</c:v>
                </c:pt>
                <c:pt idx="1360">
                  <c:v>44541</c:v>
                </c:pt>
                <c:pt idx="1361">
                  <c:v>44542</c:v>
                </c:pt>
                <c:pt idx="1362">
                  <c:v>44543</c:v>
                </c:pt>
                <c:pt idx="1363">
                  <c:v>44544</c:v>
                </c:pt>
                <c:pt idx="1364">
                  <c:v>44545</c:v>
                </c:pt>
                <c:pt idx="1365">
                  <c:v>44546</c:v>
                </c:pt>
                <c:pt idx="1366">
                  <c:v>44547</c:v>
                </c:pt>
                <c:pt idx="1367">
                  <c:v>44548</c:v>
                </c:pt>
                <c:pt idx="1368">
                  <c:v>44549</c:v>
                </c:pt>
                <c:pt idx="1369">
                  <c:v>44550</c:v>
                </c:pt>
                <c:pt idx="1370">
                  <c:v>44551</c:v>
                </c:pt>
                <c:pt idx="1371">
                  <c:v>44552</c:v>
                </c:pt>
                <c:pt idx="1372">
                  <c:v>44553</c:v>
                </c:pt>
                <c:pt idx="1373">
                  <c:v>44554</c:v>
                </c:pt>
                <c:pt idx="1374">
                  <c:v>44555</c:v>
                </c:pt>
                <c:pt idx="1375">
                  <c:v>44556</c:v>
                </c:pt>
                <c:pt idx="1376">
                  <c:v>44557</c:v>
                </c:pt>
                <c:pt idx="1377">
                  <c:v>44558</c:v>
                </c:pt>
                <c:pt idx="1378">
                  <c:v>44559</c:v>
                </c:pt>
                <c:pt idx="1379">
                  <c:v>44560</c:v>
                </c:pt>
                <c:pt idx="1380">
                  <c:v>44561</c:v>
                </c:pt>
                <c:pt idx="1381">
                  <c:v>44562</c:v>
                </c:pt>
                <c:pt idx="1382">
                  <c:v>44563</c:v>
                </c:pt>
                <c:pt idx="1383">
                  <c:v>44564</c:v>
                </c:pt>
                <c:pt idx="1384">
                  <c:v>44565</c:v>
                </c:pt>
                <c:pt idx="1385">
                  <c:v>44566</c:v>
                </c:pt>
                <c:pt idx="1386">
                  <c:v>44567</c:v>
                </c:pt>
                <c:pt idx="1387">
                  <c:v>44568</c:v>
                </c:pt>
                <c:pt idx="1388">
                  <c:v>44569</c:v>
                </c:pt>
                <c:pt idx="1389">
                  <c:v>44570</c:v>
                </c:pt>
                <c:pt idx="1390">
                  <c:v>44571</c:v>
                </c:pt>
                <c:pt idx="1391">
                  <c:v>44572</c:v>
                </c:pt>
                <c:pt idx="1392">
                  <c:v>44573</c:v>
                </c:pt>
                <c:pt idx="1393">
                  <c:v>44574</c:v>
                </c:pt>
                <c:pt idx="1394">
                  <c:v>44575</c:v>
                </c:pt>
                <c:pt idx="1395">
                  <c:v>44576</c:v>
                </c:pt>
                <c:pt idx="1396">
                  <c:v>44577</c:v>
                </c:pt>
                <c:pt idx="1397">
                  <c:v>44578</c:v>
                </c:pt>
                <c:pt idx="1398">
                  <c:v>44579</c:v>
                </c:pt>
                <c:pt idx="1399">
                  <c:v>44580</c:v>
                </c:pt>
                <c:pt idx="1400">
                  <c:v>44581</c:v>
                </c:pt>
                <c:pt idx="1401">
                  <c:v>44582</c:v>
                </c:pt>
                <c:pt idx="1402">
                  <c:v>44583</c:v>
                </c:pt>
                <c:pt idx="1403">
                  <c:v>44584</c:v>
                </c:pt>
                <c:pt idx="1404">
                  <c:v>44585</c:v>
                </c:pt>
                <c:pt idx="1405">
                  <c:v>44586</c:v>
                </c:pt>
                <c:pt idx="1406">
                  <c:v>44587</c:v>
                </c:pt>
                <c:pt idx="1407">
                  <c:v>44588</c:v>
                </c:pt>
                <c:pt idx="1408">
                  <c:v>44589</c:v>
                </c:pt>
                <c:pt idx="1409">
                  <c:v>44590</c:v>
                </c:pt>
                <c:pt idx="1410">
                  <c:v>44591</c:v>
                </c:pt>
                <c:pt idx="1411">
                  <c:v>44592</c:v>
                </c:pt>
                <c:pt idx="1412">
                  <c:v>44593</c:v>
                </c:pt>
                <c:pt idx="1413">
                  <c:v>44594</c:v>
                </c:pt>
                <c:pt idx="1414">
                  <c:v>44595</c:v>
                </c:pt>
                <c:pt idx="1415">
                  <c:v>44596</c:v>
                </c:pt>
                <c:pt idx="1416">
                  <c:v>44597</c:v>
                </c:pt>
                <c:pt idx="1417">
                  <c:v>44598</c:v>
                </c:pt>
                <c:pt idx="1418">
                  <c:v>44599</c:v>
                </c:pt>
                <c:pt idx="1419">
                  <c:v>44600</c:v>
                </c:pt>
                <c:pt idx="1420">
                  <c:v>44601</c:v>
                </c:pt>
                <c:pt idx="1421">
                  <c:v>44602</c:v>
                </c:pt>
                <c:pt idx="1422">
                  <c:v>44603</c:v>
                </c:pt>
                <c:pt idx="1423">
                  <c:v>44604</c:v>
                </c:pt>
                <c:pt idx="1424">
                  <c:v>44605</c:v>
                </c:pt>
                <c:pt idx="1425">
                  <c:v>44606</c:v>
                </c:pt>
                <c:pt idx="1426">
                  <c:v>44607</c:v>
                </c:pt>
                <c:pt idx="1427">
                  <c:v>44608</c:v>
                </c:pt>
                <c:pt idx="1428">
                  <c:v>44609</c:v>
                </c:pt>
                <c:pt idx="1429">
                  <c:v>44610</c:v>
                </c:pt>
                <c:pt idx="1430">
                  <c:v>44611</c:v>
                </c:pt>
                <c:pt idx="1431">
                  <c:v>44612</c:v>
                </c:pt>
                <c:pt idx="1432">
                  <c:v>44613</c:v>
                </c:pt>
                <c:pt idx="1433">
                  <c:v>44614</c:v>
                </c:pt>
                <c:pt idx="1434">
                  <c:v>44615</c:v>
                </c:pt>
                <c:pt idx="1435">
                  <c:v>44616</c:v>
                </c:pt>
                <c:pt idx="1436">
                  <c:v>44617</c:v>
                </c:pt>
                <c:pt idx="1437">
                  <c:v>44618</c:v>
                </c:pt>
                <c:pt idx="1438">
                  <c:v>44619</c:v>
                </c:pt>
                <c:pt idx="1439">
                  <c:v>44620</c:v>
                </c:pt>
                <c:pt idx="1440">
                  <c:v>44621</c:v>
                </c:pt>
                <c:pt idx="1441">
                  <c:v>44622</c:v>
                </c:pt>
                <c:pt idx="1442">
                  <c:v>44623</c:v>
                </c:pt>
                <c:pt idx="1443">
                  <c:v>44624</c:v>
                </c:pt>
                <c:pt idx="1444">
                  <c:v>44625</c:v>
                </c:pt>
                <c:pt idx="1445">
                  <c:v>44626</c:v>
                </c:pt>
                <c:pt idx="1446">
                  <c:v>44627</c:v>
                </c:pt>
                <c:pt idx="1447">
                  <c:v>44628</c:v>
                </c:pt>
                <c:pt idx="1448">
                  <c:v>44629</c:v>
                </c:pt>
                <c:pt idx="1449">
                  <c:v>44630</c:v>
                </c:pt>
                <c:pt idx="1450">
                  <c:v>44631</c:v>
                </c:pt>
                <c:pt idx="1451">
                  <c:v>44632</c:v>
                </c:pt>
                <c:pt idx="1452">
                  <c:v>44633</c:v>
                </c:pt>
                <c:pt idx="1453">
                  <c:v>44634</c:v>
                </c:pt>
                <c:pt idx="1454">
                  <c:v>44635</c:v>
                </c:pt>
                <c:pt idx="1455">
                  <c:v>44636</c:v>
                </c:pt>
                <c:pt idx="1456">
                  <c:v>44637</c:v>
                </c:pt>
                <c:pt idx="1457">
                  <c:v>44638</c:v>
                </c:pt>
                <c:pt idx="1458">
                  <c:v>44639</c:v>
                </c:pt>
                <c:pt idx="1459">
                  <c:v>44640</c:v>
                </c:pt>
                <c:pt idx="1460">
                  <c:v>44641</c:v>
                </c:pt>
                <c:pt idx="1461">
                  <c:v>44642</c:v>
                </c:pt>
                <c:pt idx="1462">
                  <c:v>44643</c:v>
                </c:pt>
                <c:pt idx="1463">
                  <c:v>44644</c:v>
                </c:pt>
                <c:pt idx="1464">
                  <c:v>44645</c:v>
                </c:pt>
                <c:pt idx="1465">
                  <c:v>44646</c:v>
                </c:pt>
                <c:pt idx="1466">
                  <c:v>44647</c:v>
                </c:pt>
                <c:pt idx="1467">
                  <c:v>44648</c:v>
                </c:pt>
                <c:pt idx="1468">
                  <c:v>44649</c:v>
                </c:pt>
                <c:pt idx="1469">
                  <c:v>44650</c:v>
                </c:pt>
                <c:pt idx="1470">
                  <c:v>44651</c:v>
                </c:pt>
                <c:pt idx="1471">
                  <c:v>44652</c:v>
                </c:pt>
                <c:pt idx="1472">
                  <c:v>44653</c:v>
                </c:pt>
                <c:pt idx="1473">
                  <c:v>44654</c:v>
                </c:pt>
                <c:pt idx="1474">
                  <c:v>44655</c:v>
                </c:pt>
                <c:pt idx="1475">
                  <c:v>44656</c:v>
                </c:pt>
                <c:pt idx="1476">
                  <c:v>44657</c:v>
                </c:pt>
                <c:pt idx="1477">
                  <c:v>44658</c:v>
                </c:pt>
                <c:pt idx="1478">
                  <c:v>44659</c:v>
                </c:pt>
                <c:pt idx="1479">
                  <c:v>44660</c:v>
                </c:pt>
                <c:pt idx="1480">
                  <c:v>44661</c:v>
                </c:pt>
                <c:pt idx="1481">
                  <c:v>44662</c:v>
                </c:pt>
                <c:pt idx="1482">
                  <c:v>44663</c:v>
                </c:pt>
                <c:pt idx="1483">
                  <c:v>44664</c:v>
                </c:pt>
                <c:pt idx="1484">
                  <c:v>44665</c:v>
                </c:pt>
                <c:pt idx="1485">
                  <c:v>44666</c:v>
                </c:pt>
                <c:pt idx="1486">
                  <c:v>44667</c:v>
                </c:pt>
                <c:pt idx="1487">
                  <c:v>44668</c:v>
                </c:pt>
                <c:pt idx="1488">
                  <c:v>44669</c:v>
                </c:pt>
                <c:pt idx="1489">
                  <c:v>44670</c:v>
                </c:pt>
                <c:pt idx="1490">
                  <c:v>44671</c:v>
                </c:pt>
                <c:pt idx="1491">
                  <c:v>44672</c:v>
                </c:pt>
                <c:pt idx="1492">
                  <c:v>44673</c:v>
                </c:pt>
                <c:pt idx="1493">
                  <c:v>44674</c:v>
                </c:pt>
                <c:pt idx="1494">
                  <c:v>44675</c:v>
                </c:pt>
                <c:pt idx="1495">
                  <c:v>44676</c:v>
                </c:pt>
                <c:pt idx="1496">
                  <c:v>44677</c:v>
                </c:pt>
                <c:pt idx="1497">
                  <c:v>44678</c:v>
                </c:pt>
                <c:pt idx="1498">
                  <c:v>44679</c:v>
                </c:pt>
                <c:pt idx="1499">
                  <c:v>44680</c:v>
                </c:pt>
                <c:pt idx="1500">
                  <c:v>44681</c:v>
                </c:pt>
                <c:pt idx="1501">
                  <c:v>44682</c:v>
                </c:pt>
                <c:pt idx="1502">
                  <c:v>44683</c:v>
                </c:pt>
                <c:pt idx="1503">
                  <c:v>44684</c:v>
                </c:pt>
                <c:pt idx="1504">
                  <c:v>44685</c:v>
                </c:pt>
                <c:pt idx="1505">
                  <c:v>44686</c:v>
                </c:pt>
                <c:pt idx="1506">
                  <c:v>44687</c:v>
                </c:pt>
                <c:pt idx="1507">
                  <c:v>44688</c:v>
                </c:pt>
                <c:pt idx="1508">
                  <c:v>44689</c:v>
                </c:pt>
                <c:pt idx="1509">
                  <c:v>44690</c:v>
                </c:pt>
                <c:pt idx="1510">
                  <c:v>44691</c:v>
                </c:pt>
                <c:pt idx="1511">
                  <c:v>44692</c:v>
                </c:pt>
                <c:pt idx="1512">
                  <c:v>44693</c:v>
                </c:pt>
                <c:pt idx="1513">
                  <c:v>44694</c:v>
                </c:pt>
                <c:pt idx="1514">
                  <c:v>44695</c:v>
                </c:pt>
                <c:pt idx="1515">
                  <c:v>44696</c:v>
                </c:pt>
                <c:pt idx="1516">
                  <c:v>44697</c:v>
                </c:pt>
                <c:pt idx="1517">
                  <c:v>44698</c:v>
                </c:pt>
                <c:pt idx="1518">
                  <c:v>44699</c:v>
                </c:pt>
                <c:pt idx="1519">
                  <c:v>44700</c:v>
                </c:pt>
                <c:pt idx="1520">
                  <c:v>44701</c:v>
                </c:pt>
                <c:pt idx="1521">
                  <c:v>44702</c:v>
                </c:pt>
                <c:pt idx="1522">
                  <c:v>44703</c:v>
                </c:pt>
                <c:pt idx="1523">
                  <c:v>44704</c:v>
                </c:pt>
                <c:pt idx="1524">
                  <c:v>44705</c:v>
                </c:pt>
                <c:pt idx="1525">
                  <c:v>44706</c:v>
                </c:pt>
                <c:pt idx="1526">
                  <c:v>44707</c:v>
                </c:pt>
                <c:pt idx="1527">
                  <c:v>44708</c:v>
                </c:pt>
                <c:pt idx="1528">
                  <c:v>44709</c:v>
                </c:pt>
                <c:pt idx="1529">
                  <c:v>44710</c:v>
                </c:pt>
                <c:pt idx="1530">
                  <c:v>44711</c:v>
                </c:pt>
                <c:pt idx="1531">
                  <c:v>44712</c:v>
                </c:pt>
                <c:pt idx="1532">
                  <c:v>44713</c:v>
                </c:pt>
                <c:pt idx="1533">
                  <c:v>44714</c:v>
                </c:pt>
                <c:pt idx="1534">
                  <c:v>44715</c:v>
                </c:pt>
                <c:pt idx="1535">
                  <c:v>44716</c:v>
                </c:pt>
                <c:pt idx="1536">
                  <c:v>44717</c:v>
                </c:pt>
                <c:pt idx="1537">
                  <c:v>44718</c:v>
                </c:pt>
                <c:pt idx="1538">
                  <c:v>44719</c:v>
                </c:pt>
                <c:pt idx="1539">
                  <c:v>44720</c:v>
                </c:pt>
                <c:pt idx="1540">
                  <c:v>44721</c:v>
                </c:pt>
                <c:pt idx="1541">
                  <c:v>44722</c:v>
                </c:pt>
                <c:pt idx="1542">
                  <c:v>44723</c:v>
                </c:pt>
                <c:pt idx="1543">
                  <c:v>44724</c:v>
                </c:pt>
                <c:pt idx="1544">
                  <c:v>44725</c:v>
                </c:pt>
                <c:pt idx="1545">
                  <c:v>44726</c:v>
                </c:pt>
                <c:pt idx="1546">
                  <c:v>44727</c:v>
                </c:pt>
                <c:pt idx="1547">
                  <c:v>44728</c:v>
                </c:pt>
                <c:pt idx="1548">
                  <c:v>44729</c:v>
                </c:pt>
                <c:pt idx="1549">
                  <c:v>44730</c:v>
                </c:pt>
                <c:pt idx="1550">
                  <c:v>44731</c:v>
                </c:pt>
                <c:pt idx="1551">
                  <c:v>44732</c:v>
                </c:pt>
                <c:pt idx="1552">
                  <c:v>44733</c:v>
                </c:pt>
                <c:pt idx="1553">
                  <c:v>44734</c:v>
                </c:pt>
                <c:pt idx="1554">
                  <c:v>44735</c:v>
                </c:pt>
                <c:pt idx="1555">
                  <c:v>44736</c:v>
                </c:pt>
                <c:pt idx="1556">
                  <c:v>44737</c:v>
                </c:pt>
                <c:pt idx="1557">
                  <c:v>44738</c:v>
                </c:pt>
                <c:pt idx="1558">
                  <c:v>44739</c:v>
                </c:pt>
                <c:pt idx="1559">
                  <c:v>44740</c:v>
                </c:pt>
                <c:pt idx="1560">
                  <c:v>44741</c:v>
                </c:pt>
                <c:pt idx="1561">
                  <c:v>44742</c:v>
                </c:pt>
                <c:pt idx="1562">
                  <c:v>44743</c:v>
                </c:pt>
                <c:pt idx="1563">
                  <c:v>44744</c:v>
                </c:pt>
                <c:pt idx="1564">
                  <c:v>44745</c:v>
                </c:pt>
                <c:pt idx="1565">
                  <c:v>44746</c:v>
                </c:pt>
                <c:pt idx="1566">
                  <c:v>44747</c:v>
                </c:pt>
                <c:pt idx="1567">
                  <c:v>44748</c:v>
                </c:pt>
                <c:pt idx="1568">
                  <c:v>44749</c:v>
                </c:pt>
                <c:pt idx="1569">
                  <c:v>44750</c:v>
                </c:pt>
                <c:pt idx="1570">
                  <c:v>44751</c:v>
                </c:pt>
                <c:pt idx="1571">
                  <c:v>44752</c:v>
                </c:pt>
                <c:pt idx="1572">
                  <c:v>44753</c:v>
                </c:pt>
                <c:pt idx="1573">
                  <c:v>44754</c:v>
                </c:pt>
                <c:pt idx="1574">
                  <c:v>44755</c:v>
                </c:pt>
                <c:pt idx="1575">
                  <c:v>44756</c:v>
                </c:pt>
                <c:pt idx="1576">
                  <c:v>44757</c:v>
                </c:pt>
                <c:pt idx="1577">
                  <c:v>44758</c:v>
                </c:pt>
                <c:pt idx="1578">
                  <c:v>44759</c:v>
                </c:pt>
                <c:pt idx="1579">
                  <c:v>44760</c:v>
                </c:pt>
                <c:pt idx="1580">
                  <c:v>44761</c:v>
                </c:pt>
                <c:pt idx="1581">
                  <c:v>44762</c:v>
                </c:pt>
                <c:pt idx="1582">
                  <c:v>44763</c:v>
                </c:pt>
                <c:pt idx="1583">
                  <c:v>44764</c:v>
                </c:pt>
                <c:pt idx="1584">
                  <c:v>44765</c:v>
                </c:pt>
                <c:pt idx="1585">
                  <c:v>44766</c:v>
                </c:pt>
                <c:pt idx="1586">
                  <c:v>44767</c:v>
                </c:pt>
                <c:pt idx="1587">
                  <c:v>44768</c:v>
                </c:pt>
                <c:pt idx="1588">
                  <c:v>44769</c:v>
                </c:pt>
                <c:pt idx="1589">
                  <c:v>44770</c:v>
                </c:pt>
                <c:pt idx="1590">
                  <c:v>44771</c:v>
                </c:pt>
                <c:pt idx="1591">
                  <c:v>44772</c:v>
                </c:pt>
                <c:pt idx="1592">
                  <c:v>44773</c:v>
                </c:pt>
                <c:pt idx="1593">
                  <c:v>44774</c:v>
                </c:pt>
                <c:pt idx="1594">
                  <c:v>44775</c:v>
                </c:pt>
                <c:pt idx="1595">
                  <c:v>44776</c:v>
                </c:pt>
                <c:pt idx="1596">
                  <c:v>44777</c:v>
                </c:pt>
                <c:pt idx="1597">
                  <c:v>44778</c:v>
                </c:pt>
                <c:pt idx="1598">
                  <c:v>44779</c:v>
                </c:pt>
                <c:pt idx="1599">
                  <c:v>44780</c:v>
                </c:pt>
                <c:pt idx="1600">
                  <c:v>44781</c:v>
                </c:pt>
                <c:pt idx="1601">
                  <c:v>44782</c:v>
                </c:pt>
                <c:pt idx="1602">
                  <c:v>44783</c:v>
                </c:pt>
                <c:pt idx="1603">
                  <c:v>44784</c:v>
                </c:pt>
                <c:pt idx="1604">
                  <c:v>44785</c:v>
                </c:pt>
                <c:pt idx="1605">
                  <c:v>44786</c:v>
                </c:pt>
                <c:pt idx="1606">
                  <c:v>44787</c:v>
                </c:pt>
                <c:pt idx="1607">
                  <c:v>44788</c:v>
                </c:pt>
                <c:pt idx="1608">
                  <c:v>44789</c:v>
                </c:pt>
                <c:pt idx="1609">
                  <c:v>44790</c:v>
                </c:pt>
                <c:pt idx="1610">
                  <c:v>44791</c:v>
                </c:pt>
                <c:pt idx="1611">
                  <c:v>44792</c:v>
                </c:pt>
                <c:pt idx="1612">
                  <c:v>44793</c:v>
                </c:pt>
                <c:pt idx="1613">
                  <c:v>44794</c:v>
                </c:pt>
                <c:pt idx="1614">
                  <c:v>44795</c:v>
                </c:pt>
                <c:pt idx="1615">
                  <c:v>44796</c:v>
                </c:pt>
                <c:pt idx="1616">
                  <c:v>44797</c:v>
                </c:pt>
                <c:pt idx="1617">
                  <c:v>44798</c:v>
                </c:pt>
                <c:pt idx="1618">
                  <c:v>44799</c:v>
                </c:pt>
                <c:pt idx="1619">
                  <c:v>44800</c:v>
                </c:pt>
                <c:pt idx="1620">
                  <c:v>44801</c:v>
                </c:pt>
                <c:pt idx="1621">
                  <c:v>44802</c:v>
                </c:pt>
                <c:pt idx="1622">
                  <c:v>44803</c:v>
                </c:pt>
                <c:pt idx="1623">
                  <c:v>44804</c:v>
                </c:pt>
                <c:pt idx="1624">
                  <c:v>44805</c:v>
                </c:pt>
                <c:pt idx="1625">
                  <c:v>44806</c:v>
                </c:pt>
                <c:pt idx="1626">
                  <c:v>44807</c:v>
                </c:pt>
                <c:pt idx="1627">
                  <c:v>44808</c:v>
                </c:pt>
                <c:pt idx="1628">
                  <c:v>44809</c:v>
                </c:pt>
                <c:pt idx="1629">
                  <c:v>44810</c:v>
                </c:pt>
                <c:pt idx="1630">
                  <c:v>44811</c:v>
                </c:pt>
                <c:pt idx="1631">
                  <c:v>44812</c:v>
                </c:pt>
                <c:pt idx="1632">
                  <c:v>44813</c:v>
                </c:pt>
                <c:pt idx="1633">
                  <c:v>44814</c:v>
                </c:pt>
                <c:pt idx="1634">
                  <c:v>44815</c:v>
                </c:pt>
                <c:pt idx="1635">
                  <c:v>44816</c:v>
                </c:pt>
                <c:pt idx="1636">
                  <c:v>44817</c:v>
                </c:pt>
                <c:pt idx="1637">
                  <c:v>44818</c:v>
                </c:pt>
                <c:pt idx="1638">
                  <c:v>44819</c:v>
                </c:pt>
                <c:pt idx="1639">
                  <c:v>44820</c:v>
                </c:pt>
                <c:pt idx="1640">
                  <c:v>44821</c:v>
                </c:pt>
                <c:pt idx="1641">
                  <c:v>44822</c:v>
                </c:pt>
                <c:pt idx="1642">
                  <c:v>44823</c:v>
                </c:pt>
                <c:pt idx="1643">
                  <c:v>44824</c:v>
                </c:pt>
                <c:pt idx="1644">
                  <c:v>44825</c:v>
                </c:pt>
                <c:pt idx="1645">
                  <c:v>44826</c:v>
                </c:pt>
                <c:pt idx="1646">
                  <c:v>44827</c:v>
                </c:pt>
                <c:pt idx="1647">
                  <c:v>44828</c:v>
                </c:pt>
                <c:pt idx="1648">
                  <c:v>44829</c:v>
                </c:pt>
                <c:pt idx="1649">
                  <c:v>44830</c:v>
                </c:pt>
                <c:pt idx="1650">
                  <c:v>44831</c:v>
                </c:pt>
                <c:pt idx="1651">
                  <c:v>44832</c:v>
                </c:pt>
                <c:pt idx="1652">
                  <c:v>44833</c:v>
                </c:pt>
                <c:pt idx="1653">
                  <c:v>44834</c:v>
                </c:pt>
                <c:pt idx="1654">
                  <c:v>44835</c:v>
                </c:pt>
                <c:pt idx="1655">
                  <c:v>44836</c:v>
                </c:pt>
                <c:pt idx="1656">
                  <c:v>44837</c:v>
                </c:pt>
                <c:pt idx="1657">
                  <c:v>44838</c:v>
                </c:pt>
                <c:pt idx="1658">
                  <c:v>44839</c:v>
                </c:pt>
                <c:pt idx="1659">
                  <c:v>44840</c:v>
                </c:pt>
                <c:pt idx="1660">
                  <c:v>44841</c:v>
                </c:pt>
                <c:pt idx="1661">
                  <c:v>44842</c:v>
                </c:pt>
                <c:pt idx="1662">
                  <c:v>44843</c:v>
                </c:pt>
                <c:pt idx="1663">
                  <c:v>44844</c:v>
                </c:pt>
                <c:pt idx="1664">
                  <c:v>44845</c:v>
                </c:pt>
                <c:pt idx="1665">
                  <c:v>44846</c:v>
                </c:pt>
                <c:pt idx="1666">
                  <c:v>44847</c:v>
                </c:pt>
                <c:pt idx="1667">
                  <c:v>44848</c:v>
                </c:pt>
                <c:pt idx="1668">
                  <c:v>44849</c:v>
                </c:pt>
                <c:pt idx="1669">
                  <c:v>44850</c:v>
                </c:pt>
                <c:pt idx="1670">
                  <c:v>44851</c:v>
                </c:pt>
                <c:pt idx="1671">
                  <c:v>44852</c:v>
                </c:pt>
                <c:pt idx="1672">
                  <c:v>44853</c:v>
                </c:pt>
                <c:pt idx="1673">
                  <c:v>44854</c:v>
                </c:pt>
                <c:pt idx="1674">
                  <c:v>44855</c:v>
                </c:pt>
                <c:pt idx="1675">
                  <c:v>44856</c:v>
                </c:pt>
                <c:pt idx="1676">
                  <c:v>44857</c:v>
                </c:pt>
                <c:pt idx="1677">
                  <c:v>44858</c:v>
                </c:pt>
                <c:pt idx="1678">
                  <c:v>44859</c:v>
                </c:pt>
                <c:pt idx="1679">
                  <c:v>44860</c:v>
                </c:pt>
                <c:pt idx="1680">
                  <c:v>44861</c:v>
                </c:pt>
                <c:pt idx="1681">
                  <c:v>44862</c:v>
                </c:pt>
                <c:pt idx="1682">
                  <c:v>44863</c:v>
                </c:pt>
                <c:pt idx="1683">
                  <c:v>44864</c:v>
                </c:pt>
                <c:pt idx="1684">
                  <c:v>44865</c:v>
                </c:pt>
                <c:pt idx="1685">
                  <c:v>44866</c:v>
                </c:pt>
                <c:pt idx="1686">
                  <c:v>44867</c:v>
                </c:pt>
                <c:pt idx="1687">
                  <c:v>44868</c:v>
                </c:pt>
                <c:pt idx="1688">
                  <c:v>44869</c:v>
                </c:pt>
                <c:pt idx="1689">
                  <c:v>44870</c:v>
                </c:pt>
                <c:pt idx="1690">
                  <c:v>44871</c:v>
                </c:pt>
                <c:pt idx="1691">
                  <c:v>44872</c:v>
                </c:pt>
                <c:pt idx="1692">
                  <c:v>44873</c:v>
                </c:pt>
                <c:pt idx="1693">
                  <c:v>44874</c:v>
                </c:pt>
                <c:pt idx="1694">
                  <c:v>44875</c:v>
                </c:pt>
                <c:pt idx="1695">
                  <c:v>44876</c:v>
                </c:pt>
                <c:pt idx="1696">
                  <c:v>44877</c:v>
                </c:pt>
                <c:pt idx="1697">
                  <c:v>44878</c:v>
                </c:pt>
                <c:pt idx="1698">
                  <c:v>44879</c:v>
                </c:pt>
                <c:pt idx="1699">
                  <c:v>44880</c:v>
                </c:pt>
                <c:pt idx="1700">
                  <c:v>44881</c:v>
                </c:pt>
                <c:pt idx="1701">
                  <c:v>44882</c:v>
                </c:pt>
                <c:pt idx="1702">
                  <c:v>44883</c:v>
                </c:pt>
                <c:pt idx="1703">
                  <c:v>44884</c:v>
                </c:pt>
                <c:pt idx="1704">
                  <c:v>44885</c:v>
                </c:pt>
                <c:pt idx="1705">
                  <c:v>44886</c:v>
                </c:pt>
                <c:pt idx="1706">
                  <c:v>44887</c:v>
                </c:pt>
                <c:pt idx="1707">
                  <c:v>44888</c:v>
                </c:pt>
                <c:pt idx="1708">
                  <c:v>44889</c:v>
                </c:pt>
                <c:pt idx="1709">
                  <c:v>44890</c:v>
                </c:pt>
                <c:pt idx="1710">
                  <c:v>44891</c:v>
                </c:pt>
                <c:pt idx="1711">
                  <c:v>44892</c:v>
                </c:pt>
                <c:pt idx="1712">
                  <c:v>44893</c:v>
                </c:pt>
                <c:pt idx="1713">
                  <c:v>44894</c:v>
                </c:pt>
                <c:pt idx="1714">
                  <c:v>44895</c:v>
                </c:pt>
                <c:pt idx="1715">
                  <c:v>44896</c:v>
                </c:pt>
                <c:pt idx="1716">
                  <c:v>44897</c:v>
                </c:pt>
                <c:pt idx="1717">
                  <c:v>44898</c:v>
                </c:pt>
                <c:pt idx="1718">
                  <c:v>44899</c:v>
                </c:pt>
                <c:pt idx="1719">
                  <c:v>44900</c:v>
                </c:pt>
                <c:pt idx="1720">
                  <c:v>44901</c:v>
                </c:pt>
                <c:pt idx="1721">
                  <c:v>44902</c:v>
                </c:pt>
                <c:pt idx="1722">
                  <c:v>44903</c:v>
                </c:pt>
                <c:pt idx="1723">
                  <c:v>44904</c:v>
                </c:pt>
                <c:pt idx="1724">
                  <c:v>44905</c:v>
                </c:pt>
                <c:pt idx="1725">
                  <c:v>44906</c:v>
                </c:pt>
                <c:pt idx="1726">
                  <c:v>44907</c:v>
                </c:pt>
                <c:pt idx="1727">
                  <c:v>44908</c:v>
                </c:pt>
                <c:pt idx="1728">
                  <c:v>44909</c:v>
                </c:pt>
                <c:pt idx="1729">
                  <c:v>44910</c:v>
                </c:pt>
                <c:pt idx="1730">
                  <c:v>44911</c:v>
                </c:pt>
                <c:pt idx="1731">
                  <c:v>44912</c:v>
                </c:pt>
                <c:pt idx="1732">
                  <c:v>44913</c:v>
                </c:pt>
                <c:pt idx="1733">
                  <c:v>44914</c:v>
                </c:pt>
                <c:pt idx="1734">
                  <c:v>44915</c:v>
                </c:pt>
                <c:pt idx="1735">
                  <c:v>44916</c:v>
                </c:pt>
                <c:pt idx="1736">
                  <c:v>44917</c:v>
                </c:pt>
                <c:pt idx="1737">
                  <c:v>44918</c:v>
                </c:pt>
                <c:pt idx="1738">
                  <c:v>44919</c:v>
                </c:pt>
                <c:pt idx="1739">
                  <c:v>44920</c:v>
                </c:pt>
                <c:pt idx="1740">
                  <c:v>44921</c:v>
                </c:pt>
                <c:pt idx="1741">
                  <c:v>44922</c:v>
                </c:pt>
                <c:pt idx="1742">
                  <c:v>44923</c:v>
                </c:pt>
                <c:pt idx="1743">
                  <c:v>44924</c:v>
                </c:pt>
                <c:pt idx="1744">
                  <c:v>44925</c:v>
                </c:pt>
                <c:pt idx="1745">
                  <c:v>44926</c:v>
                </c:pt>
                <c:pt idx="1746">
                  <c:v>44927</c:v>
                </c:pt>
                <c:pt idx="1747">
                  <c:v>44928</c:v>
                </c:pt>
                <c:pt idx="1748">
                  <c:v>44929</c:v>
                </c:pt>
                <c:pt idx="1749">
                  <c:v>44930</c:v>
                </c:pt>
                <c:pt idx="1750">
                  <c:v>44931</c:v>
                </c:pt>
                <c:pt idx="1751">
                  <c:v>44932</c:v>
                </c:pt>
                <c:pt idx="1752">
                  <c:v>44933</c:v>
                </c:pt>
                <c:pt idx="1753">
                  <c:v>44934</c:v>
                </c:pt>
                <c:pt idx="1754">
                  <c:v>44935</c:v>
                </c:pt>
                <c:pt idx="1755">
                  <c:v>44936</c:v>
                </c:pt>
                <c:pt idx="1756">
                  <c:v>44937</c:v>
                </c:pt>
                <c:pt idx="1757">
                  <c:v>44938</c:v>
                </c:pt>
                <c:pt idx="1758">
                  <c:v>44939</c:v>
                </c:pt>
                <c:pt idx="1759">
                  <c:v>44940</c:v>
                </c:pt>
                <c:pt idx="1760">
                  <c:v>44941</c:v>
                </c:pt>
                <c:pt idx="1761">
                  <c:v>44942</c:v>
                </c:pt>
                <c:pt idx="1762">
                  <c:v>44943</c:v>
                </c:pt>
                <c:pt idx="1763">
                  <c:v>44944</c:v>
                </c:pt>
                <c:pt idx="1764">
                  <c:v>44945</c:v>
                </c:pt>
                <c:pt idx="1765">
                  <c:v>44946</c:v>
                </c:pt>
                <c:pt idx="1766">
                  <c:v>44947</c:v>
                </c:pt>
                <c:pt idx="1767">
                  <c:v>44948</c:v>
                </c:pt>
                <c:pt idx="1768">
                  <c:v>44949</c:v>
                </c:pt>
                <c:pt idx="1769">
                  <c:v>44950</c:v>
                </c:pt>
                <c:pt idx="1770">
                  <c:v>44951</c:v>
                </c:pt>
                <c:pt idx="1771">
                  <c:v>44952</c:v>
                </c:pt>
                <c:pt idx="1772">
                  <c:v>44953</c:v>
                </c:pt>
                <c:pt idx="1773">
                  <c:v>44954</c:v>
                </c:pt>
                <c:pt idx="1774">
                  <c:v>44955</c:v>
                </c:pt>
                <c:pt idx="1775">
                  <c:v>44956</c:v>
                </c:pt>
                <c:pt idx="1776">
                  <c:v>44957</c:v>
                </c:pt>
                <c:pt idx="1777">
                  <c:v>44958</c:v>
                </c:pt>
                <c:pt idx="1778">
                  <c:v>44959</c:v>
                </c:pt>
                <c:pt idx="1779">
                  <c:v>44960</c:v>
                </c:pt>
                <c:pt idx="1780">
                  <c:v>44961</c:v>
                </c:pt>
                <c:pt idx="1781">
                  <c:v>44962</c:v>
                </c:pt>
                <c:pt idx="1782">
                  <c:v>44963</c:v>
                </c:pt>
                <c:pt idx="1783">
                  <c:v>44964</c:v>
                </c:pt>
                <c:pt idx="1784">
                  <c:v>44965</c:v>
                </c:pt>
                <c:pt idx="1785">
                  <c:v>44966</c:v>
                </c:pt>
                <c:pt idx="1786">
                  <c:v>44967</c:v>
                </c:pt>
                <c:pt idx="1787">
                  <c:v>44968</c:v>
                </c:pt>
                <c:pt idx="1788">
                  <c:v>44969</c:v>
                </c:pt>
                <c:pt idx="1789">
                  <c:v>44970</c:v>
                </c:pt>
                <c:pt idx="1790">
                  <c:v>44971</c:v>
                </c:pt>
                <c:pt idx="1791">
                  <c:v>44972</c:v>
                </c:pt>
                <c:pt idx="1792">
                  <c:v>44973</c:v>
                </c:pt>
                <c:pt idx="1793">
                  <c:v>44974</c:v>
                </c:pt>
                <c:pt idx="1794">
                  <c:v>44975</c:v>
                </c:pt>
                <c:pt idx="1795">
                  <c:v>44976</c:v>
                </c:pt>
                <c:pt idx="1796">
                  <c:v>44977</c:v>
                </c:pt>
                <c:pt idx="1797">
                  <c:v>44978</c:v>
                </c:pt>
                <c:pt idx="1798">
                  <c:v>44979</c:v>
                </c:pt>
                <c:pt idx="1799">
                  <c:v>44980</c:v>
                </c:pt>
                <c:pt idx="1800">
                  <c:v>44981</c:v>
                </c:pt>
                <c:pt idx="1801">
                  <c:v>44982</c:v>
                </c:pt>
                <c:pt idx="1802">
                  <c:v>44983</c:v>
                </c:pt>
                <c:pt idx="1803">
                  <c:v>44984</c:v>
                </c:pt>
                <c:pt idx="1804">
                  <c:v>44985</c:v>
                </c:pt>
                <c:pt idx="1805">
                  <c:v>44986</c:v>
                </c:pt>
                <c:pt idx="1806">
                  <c:v>44987</c:v>
                </c:pt>
                <c:pt idx="1807">
                  <c:v>44988</c:v>
                </c:pt>
                <c:pt idx="1808">
                  <c:v>44989</c:v>
                </c:pt>
                <c:pt idx="1809">
                  <c:v>44990</c:v>
                </c:pt>
                <c:pt idx="1810">
                  <c:v>44991</c:v>
                </c:pt>
                <c:pt idx="1811">
                  <c:v>44992</c:v>
                </c:pt>
                <c:pt idx="1812">
                  <c:v>44993</c:v>
                </c:pt>
                <c:pt idx="1813">
                  <c:v>44994</c:v>
                </c:pt>
                <c:pt idx="1814">
                  <c:v>44995</c:v>
                </c:pt>
                <c:pt idx="1815">
                  <c:v>44996</c:v>
                </c:pt>
                <c:pt idx="1816">
                  <c:v>44997</c:v>
                </c:pt>
                <c:pt idx="1817">
                  <c:v>44998</c:v>
                </c:pt>
                <c:pt idx="1818">
                  <c:v>44999</c:v>
                </c:pt>
                <c:pt idx="1819">
                  <c:v>45000</c:v>
                </c:pt>
                <c:pt idx="1820">
                  <c:v>45001</c:v>
                </c:pt>
                <c:pt idx="1821">
                  <c:v>45002</c:v>
                </c:pt>
                <c:pt idx="1822">
                  <c:v>45003</c:v>
                </c:pt>
                <c:pt idx="1823">
                  <c:v>45004</c:v>
                </c:pt>
                <c:pt idx="1824">
                  <c:v>45005</c:v>
                </c:pt>
                <c:pt idx="1825">
                  <c:v>45006</c:v>
                </c:pt>
                <c:pt idx="1826">
                  <c:v>45007</c:v>
                </c:pt>
                <c:pt idx="1827">
                  <c:v>44197</c:v>
                </c:pt>
                <c:pt idx="1828">
                  <c:v>44198</c:v>
                </c:pt>
                <c:pt idx="1829">
                  <c:v>44199</c:v>
                </c:pt>
                <c:pt idx="1830">
                  <c:v>44200</c:v>
                </c:pt>
                <c:pt idx="1831">
                  <c:v>44201</c:v>
                </c:pt>
                <c:pt idx="1832">
                  <c:v>44202</c:v>
                </c:pt>
                <c:pt idx="1833">
                  <c:v>44203</c:v>
                </c:pt>
                <c:pt idx="1834">
                  <c:v>44204</c:v>
                </c:pt>
                <c:pt idx="1835">
                  <c:v>44205</c:v>
                </c:pt>
                <c:pt idx="1836">
                  <c:v>44206</c:v>
                </c:pt>
                <c:pt idx="1837">
                  <c:v>44207</c:v>
                </c:pt>
                <c:pt idx="1838">
                  <c:v>44208</c:v>
                </c:pt>
                <c:pt idx="1839">
                  <c:v>44209</c:v>
                </c:pt>
                <c:pt idx="1840">
                  <c:v>44210</c:v>
                </c:pt>
                <c:pt idx="1841">
                  <c:v>44211</c:v>
                </c:pt>
                <c:pt idx="1842">
                  <c:v>44212</c:v>
                </c:pt>
                <c:pt idx="1843">
                  <c:v>44213</c:v>
                </c:pt>
                <c:pt idx="1844">
                  <c:v>44214</c:v>
                </c:pt>
                <c:pt idx="1845">
                  <c:v>44215</c:v>
                </c:pt>
                <c:pt idx="1846">
                  <c:v>44216</c:v>
                </c:pt>
                <c:pt idx="1847">
                  <c:v>44217</c:v>
                </c:pt>
                <c:pt idx="1848">
                  <c:v>44218</c:v>
                </c:pt>
                <c:pt idx="1849">
                  <c:v>44219</c:v>
                </c:pt>
                <c:pt idx="1850">
                  <c:v>44220</c:v>
                </c:pt>
                <c:pt idx="1851">
                  <c:v>44221</c:v>
                </c:pt>
                <c:pt idx="1852">
                  <c:v>44222</c:v>
                </c:pt>
                <c:pt idx="1853">
                  <c:v>44223</c:v>
                </c:pt>
                <c:pt idx="1854">
                  <c:v>44224</c:v>
                </c:pt>
                <c:pt idx="1855">
                  <c:v>44225</c:v>
                </c:pt>
                <c:pt idx="1856">
                  <c:v>44226</c:v>
                </c:pt>
                <c:pt idx="1857">
                  <c:v>44227</c:v>
                </c:pt>
                <c:pt idx="1858">
                  <c:v>44228</c:v>
                </c:pt>
                <c:pt idx="1859">
                  <c:v>44229</c:v>
                </c:pt>
                <c:pt idx="1860">
                  <c:v>44230</c:v>
                </c:pt>
                <c:pt idx="1861">
                  <c:v>44231</c:v>
                </c:pt>
                <c:pt idx="1862">
                  <c:v>44232</c:v>
                </c:pt>
                <c:pt idx="1863">
                  <c:v>44233</c:v>
                </c:pt>
                <c:pt idx="1864">
                  <c:v>44234</c:v>
                </c:pt>
                <c:pt idx="1865">
                  <c:v>44235</c:v>
                </c:pt>
                <c:pt idx="1866">
                  <c:v>44236</c:v>
                </c:pt>
                <c:pt idx="1867">
                  <c:v>44237</c:v>
                </c:pt>
                <c:pt idx="1868">
                  <c:v>44238</c:v>
                </c:pt>
                <c:pt idx="1869">
                  <c:v>44239</c:v>
                </c:pt>
                <c:pt idx="1870">
                  <c:v>44240</c:v>
                </c:pt>
                <c:pt idx="1871">
                  <c:v>44241</c:v>
                </c:pt>
                <c:pt idx="1872">
                  <c:v>44242</c:v>
                </c:pt>
                <c:pt idx="1873">
                  <c:v>44243</c:v>
                </c:pt>
                <c:pt idx="1874">
                  <c:v>44244</c:v>
                </c:pt>
                <c:pt idx="1875">
                  <c:v>44245</c:v>
                </c:pt>
                <c:pt idx="1876">
                  <c:v>44246</c:v>
                </c:pt>
                <c:pt idx="1877">
                  <c:v>44247</c:v>
                </c:pt>
                <c:pt idx="1878">
                  <c:v>44248</c:v>
                </c:pt>
                <c:pt idx="1879">
                  <c:v>44249</c:v>
                </c:pt>
                <c:pt idx="1880">
                  <c:v>44250</c:v>
                </c:pt>
                <c:pt idx="1881">
                  <c:v>44251</c:v>
                </c:pt>
                <c:pt idx="1882">
                  <c:v>44252</c:v>
                </c:pt>
                <c:pt idx="1883">
                  <c:v>44253</c:v>
                </c:pt>
                <c:pt idx="1884">
                  <c:v>44254</c:v>
                </c:pt>
                <c:pt idx="1885">
                  <c:v>44255</c:v>
                </c:pt>
                <c:pt idx="1886">
                  <c:v>44256</c:v>
                </c:pt>
                <c:pt idx="1887">
                  <c:v>44257</c:v>
                </c:pt>
                <c:pt idx="1888">
                  <c:v>44258</c:v>
                </c:pt>
                <c:pt idx="1889">
                  <c:v>44259</c:v>
                </c:pt>
                <c:pt idx="1890">
                  <c:v>44260</c:v>
                </c:pt>
                <c:pt idx="1891">
                  <c:v>44261</c:v>
                </c:pt>
                <c:pt idx="1892">
                  <c:v>44262</c:v>
                </c:pt>
                <c:pt idx="1893">
                  <c:v>44263</c:v>
                </c:pt>
                <c:pt idx="1894">
                  <c:v>44264</c:v>
                </c:pt>
                <c:pt idx="1895">
                  <c:v>44265</c:v>
                </c:pt>
                <c:pt idx="1896">
                  <c:v>44266</c:v>
                </c:pt>
                <c:pt idx="1897">
                  <c:v>44267</c:v>
                </c:pt>
                <c:pt idx="1898">
                  <c:v>44268</c:v>
                </c:pt>
                <c:pt idx="1899">
                  <c:v>44269</c:v>
                </c:pt>
                <c:pt idx="1900">
                  <c:v>44270</c:v>
                </c:pt>
                <c:pt idx="1901">
                  <c:v>44271</c:v>
                </c:pt>
                <c:pt idx="1902">
                  <c:v>44272</c:v>
                </c:pt>
                <c:pt idx="1903">
                  <c:v>44273</c:v>
                </c:pt>
                <c:pt idx="1904">
                  <c:v>44274</c:v>
                </c:pt>
                <c:pt idx="1905">
                  <c:v>44275</c:v>
                </c:pt>
                <c:pt idx="1906">
                  <c:v>44276</c:v>
                </c:pt>
                <c:pt idx="1907">
                  <c:v>44277</c:v>
                </c:pt>
                <c:pt idx="1908">
                  <c:v>44278</c:v>
                </c:pt>
                <c:pt idx="1909">
                  <c:v>44279</c:v>
                </c:pt>
                <c:pt idx="1910">
                  <c:v>44280</c:v>
                </c:pt>
                <c:pt idx="1911">
                  <c:v>44281</c:v>
                </c:pt>
                <c:pt idx="1912">
                  <c:v>44282</c:v>
                </c:pt>
                <c:pt idx="1913">
                  <c:v>44283</c:v>
                </c:pt>
                <c:pt idx="1914">
                  <c:v>44284</c:v>
                </c:pt>
                <c:pt idx="1915">
                  <c:v>44285</c:v>
                </c:pt>
                <c:pt idx="1916">
                  <c:v>44286</c:v>
                </c:pt>
                <c:pt idx="1917">
                  <c:v>44287</c:v>
                </c:pt>
                <c:pt idx="1918">
                  <c:v>44288</c:v>
                </c:pt>
                <c:pt idx="1919">
                  <c:v>44289</c:v>
                </c:pt>
                <c:pt idx="1920">
                  <c:v>44290</c:v>
                </c:pt>
                <c:pt idx="1921">
                  <c:v>44291</c:v>
                </c:pt>
                <c:pt idx="1922">
                  <c:v>44292</c:v>
                </c:pt>
                <c:pt idx="1923">
                  <c:v>44293</c:v>
                </c:pt>
                <c:pt idx="1924">
                  <c:v>44294</c:v>
                </c:pt>
                <c:pt idx="1925">
                  <c:v>44295</c:v>
                </c:pt>
                <c:pt idx="1926">
                  <c:v>44296</c:v>
                </c:pt>
                <c:pt idx="1927">
                  <c:v>44297</c:v>
                </c:pt>
                <c:pt idx="1928">
                  <c:v>44298</c:v>
                </c:pt>
                <c:pt idx="1929">
                  <c:v>44299</c:v>
                </c:pt>
                <c:pt idx="1930">
                  <c:v>44300</c:v>
                </c:pt>
                <c:pt idx="1931">
                  <c:v>44301</c:v>
                </c:pt>
                <c:pt idx="1932">
                  <c:v>44302</c:v>
                </c:pt>
                <c:pt idx="1933">
                  <c:v>44303</c:v>
                </c:pt>
                <c:pt idx="1934">
                  <c:v>44304</c:v>
                </c:pt>
                <c:pt idx="1935">
                  <c:v>44305</c:v>
                </c:pt>
                <c:pt idx="1936">
                  <c:v>44306</c:v>
                </c:pt>
                <c:pt idx="1937">
                  <c:v>44307</c:v>
                </c:pt>
                <c:pt idx="1938">
                  <c:v>44308</c:v>
                </c:pt>
                <c:pt idx="1939">
                  <c:v>44309</c:v>
                </c:pt>
                <c:pt idx="1940">
                  <c:v>44310</c:v>
                </c:pt>
                <c:pt idx="1941">
                  <c:v>44311</c:v>
                </c:pt>
                <c:pt idx="1942">
                  <c:v>44312</c:v>
                </c:pt>
                <c:pt idx="1943">
                  <c:v>44313</c:v>
                </c:pt>
                <c:pt idx="1944">
                  <c:v>44314</c:v>
                </c:pt>
                <c:pt idx="1945">
                  <c:v>44315</c:v>
                </c:pt>
                <c:pt idx="1946">
                  <c:v>44316</c:v>
                </c:pt>
                <c:pt idx="1947">
                  <c:v>44317</c:v>
                </c:pt>
                <c:pt idx="1948">
                  <c:v>44318</c:v>
                </c:pt>
                <c:pt idx="1949">
                  <c:v>44319</c:v>
                </c:pt>
                <c:pt idx="1950">
                  <c:v>44320</c:v>
                </c:pt>
                <c:pt idx="1951">
                  <c:v>44321</c:v>
                </c:pt>
                <c:pt idx="1952">
                  <c:v>44322</c:v>
                </c:pt>
                <c:pt idx="1953">
                  <c:v>44323</c:v>
                </c:pt>
                <c:pt idx="1954">
                  <c:v>44324</c:v>
                </c:pt>
                <c:pt idx="1955">
                  <c:v>44325</c:v>
                </c:pt>
                <c:pt idx="1956">
                  <c:v>44326</c:v>
                </c:pt>
                <c:pt idx="1957">
                  <c:v>44327</c:v>
                </c:pt>
                <c:pt idx="1958">
                  <c:v>44328</c:v>
                </c:pt>
                <c:pt idx="1959">
                  <c:v>44329</c:v>
                </c:pt>
                <c:pt idx="1960">
                  <c:v>44330</c:v>
                </c:pt>
                <c:pt idx="1961">
                  <c:v>44331</c:v>
                </c:pt>
                <c:pt idx="1962">
                  <c:v>44332</c:v>
                </c:pt>
                <c:pt idx="1963">
                  <c:v>44333</c:v>
                </c:pt>
                <c:pt idx="1964">
                  <c:v>44334</c:v>
                </c:pt>
                <c:pt idx="1965">
                  <c:v>44335</c:v>
                </c:pt>
                <c:pt idx="1966">
                  <c:v>44336</c:v>
                </c:pt>
                <c:pt idx="1967">
                  <c:v>44337</c:v>
                </c:pt>
                <c:pt idx="1968">
                  <c:v>44338</c:v>
                </c:pt>
                <c:pt idx="1969">
                  <c:v>44339</c:v>
                </c:pt>
                <c:pt idx="1970">
                  <c:v>44340</c:v>
                </c:pt>
                <c:pt idx="1971">
                  <c:v>44341</c:v>
                </c:pt>
                <c:pt idx="1972">
                  <c:v>44342</c:v>
                </c:pt>
                <c:pt idx="1973">
                  <c:v>44343</c:v>
                </c:pt>
                <c:pt idx="1974">
                  <c:v>44344</c:v>
                </c:pt>
                <c:pt idx="1975">
                  <c:v>44345</c:v>
                </c:pt>
                <c:pt idx="1976">
                  <c:v>44346</c:v>
                </c:pt>
                <c:pt idx="1977">
                  <c:v>44347</c:v>
                </c:pt>
                <c:pt idx="1978">
                  <c:v>44348</c:v>
                </c:pt>
                <c:pt idx="1979">
                  <c:v>44349</c:v>
                </c:pt>
                <c:pt idx="1980">
                  <c:v>44350</c:v>
                </c:pt>
                <c:pt idx="1981">
                  <c:v>44351</c:v>
                </c:pt>
                <c:pt idx="1982">
                  <c:v>44352</c:v>
                </c:pt>
                <c:pt idx="1983">
                  <c:v>44353</c:v>
                </c:pt>
                <c:pt idx="1984">
                  <c:v>44354</c:v>
                </c:pt>
                <c:pt idx="1985">
                  <c:v>44355</c:v>
                </c:pt>
                <c:pt idx="1986">
                  <c:v>44356</c:v>
                </c:pt>
                <c:pt idx="1987">
                  <c:v>44357</c:v>
                </c:pt>
                <c:pt idx="1988">
                  <c:v>44358</c:v>
                </c:pt>
                <c:pt idx="1989">
                  <c:v>44359</c:v>
                </c:pt>
                <c:pt idx="1990">
                  <c:v>44360</c:v>
                </c:pt>
                <c:pt idx="1991">
                  <c:v>44361</c:v>
                </c:pt>
                <c:pt idx="1992">
                  <c:v>44362</c:v>
                </c:pt>
                <c:pt idx="1993">
                  <c:v>44363</c:v>
                </c:pt>
                <c:pt idx="1994">
                  <c:v>44364</c:v>
                </c:pt>
                <c:pt idx="1995">
                  <c:v>44365</c:v>
                </c:pt>
                <c:pt idx="1996">
                  <c:v>44366</c:v>
                </c:pt>
                <c:pt idx="1997">
                  <c:v>44367</c:v>
                </c:pt>
                <c:pt idx="1998">
                  <c:v>44368</c:v>
                </c:pt>
                <c:pt idx="1999">
                  <c:v>44369</c:v>
                </c:pt>
                <c:pt idx="2000">
                  <c:v>44370</c:v>
                </c:pt>
                <c:pt idx="2001">
                  <c:v>44371</c:v>
                </c:pt>
                <c:pt idx="2002">
                  <c:v>44372</c:v>
                </c:pt>
                <c:pt idx="2003">
                  <c:v>44373</c:v>
                </c:pt>
                <c:pt idx="2004">
                  <c:v>44374</c:v>
                </c:pt>
                <c:pt idx="2005">
                  <c:v>44375</c:v>
                </c:pt>
                <c:pt idx="2006">
                  <c:v>44376</c:v>
                </c:pt>
                <c:pt idx="2007">
                  <c:v>44377</c:v>
                </c:pt>
                <c:pt idx="2008">
                  <c:v>44378</c:v>
                </c:pt>
                <c:pt idx="2009">
                  <c:v>44379</c:v>
                </c:pt>
                <c:pt idx="2010">
                  <c:v>44380</c:v>
                </c:pt>
                <c:pt idx="2011">
                  <c:v>44381</c:v>
                </c:pt>
                <c:pt idx="2012">
                  <c:v>44382</c:v>
                </c:pt>
                <c:pt idx="2013">
                  <c:v>44383</c:v>
                </c:pt>
                <c:pt idx="2014">
                  <c:v>44384</c:v>
                </c:pt>
                <c:pt idx="2015">
                  <c:v>44385</c:v>
                </c:pt>
                <c:pt idx="2016">
                  <c:v>44386</c:v>
                </c:pt>
                <c:pt idx="2017">
                  <c:v>44387</c:v>
                </c:pt>
                <c:pt idx="2018">
                  <c:v>44388</c:v>
                </c:pt>
                <c:pt idx="2019">
                  <c:v>44389</c:v>
                </c:pt>
                <c:pt idx="2020">
                  <c:v>44390</c:v>
                </c:pt>
                <c:pt idx="2021">
                  <c:v>44391</c:v>
                </c:pt>
                <c:pt idx="2022">
                  <c:v>44392</c:v>
                </c:pt>
                <c:pt idx="2023">
                  <c:v>44393</c:v>
                </c:pt>
                <c:pt idx="2024">
                  <c:v>44394</c:v>
                </c:pt>
                <c:pt idx="2025">
                  <c:v>44395</c:v>
                </c:pt>
                <c:pt idx="2026">
                  <c:v>44396</c:v>
                </c:pt>
                <c:pt idx="2027">
                  <c:v>44397</c:v>
                </c:pt>
                <c:pt idx="2028">
                  <c:v>44398</c:v>
                </c:pt>
                <c:pt idx="2029">
                  <c:v>44399</c:v>
                </c:pt>
                <c:pt idx="2030">
                  <c:v>44400</c:v>
                </c:pt>
                <c:pt idx="2031">
                  <c:v>44401</c:v>
                </c:pt>
                <c:pt idx="2032">
                  <c:v>44402</c:v>
                </c:pt>
                <c:pt idx="2033">
                  <c:v>44403</c:v>
                </c:pt>
                <c:pt idx="2034">
                  <c:v>44404</c:v>
                </c:pt>
                <c:pt idx="2035">
                  <c:v>44405</c:v>
                </c:pt>
                <c:pt idx="2036">
                  <c:v>44406</c:v>
                </c:pt>
                <c:pt idx="2037">
                  <c:v>44407</c:v>
                </c:pt>
                <c:pt idx="2038">
                  <c:v>44408</c:v>
                </c:pt>
                <c:pt idx="2039">
                  <c:v>44409</c:v>
                </c:pt>
                <c:pt idx="2040">
                  <c:v>44410</c:v>
                </c:pt>
                <c:pt idx="2041">
                  <c:v>44411</c:v>
                </c:pt>
                <c:pt idx="2042">
                  <c:v>44412</c:v>
                </c:pt>
                <c:pt idx="2043">
                  <c:v>44413</c:v>
                </c:pt>
                <c:pt idx="2044">
                  <c:v>44414</c:v>
                </c:pt>
                <c:pt idx="2045">
                  <c:v>44415</c:v>
                </c:pt>
                <c:pt idx="2046">
                  <c:v>44416</c:v>
                </c:pt>
                <c:pt idx="2047">
                  <c:v>44417</c:v>
                </c:pt>
                <c:pt idx="2048">
                  <c:v>44418</c:v>
                </c:pt>
                <c:pt idx="2049">
                  <c:v>44419</c:v>
                </c:pt>
                <c:pt idx="2050">
                  <c:v>44420</c:v>
                </c:pt>
                <c:pt idx="2051">
                  <c:v>44421</c:v>
                </c:pt>
                <c:pt idx="2052">
                  <c:v>44422</c:v>
                </c:pt>
                <c:pt idx="2053">
                  <c:v>44423</c:v>
                </c:pt>
                <c:pt idx="2054">
                  <c:v>44424</c:v>
                </c:pt>
                <c:pt idx="2055">
                  <c:v>44425</c:v>
                </c:pt>
                <c:pt idx="2056">
                  <c:v>44426</c:v>
                </c:pt>
                <c:pt idx="2057">
                  <c:v>44427</c:v>
                </c:pt>
                <c:pt idx="2058">
                  <c:v>44428</c:v>
                </c:pt>
                <c:pt idx="2059">
                  <c:v>44429</c:v>
                </c:pt>
                <c:pt idx="2060">
                  <c:v>44430</c:v>
                </c:pt>
                <c:pt idx="2061">
                  <c:v>44431</c:v>
                </c:pt>
                <c:pt idx="2062">
                  <c:v>44432</c:v>
                </c:pt>
                <c:pt idx="2063">
                  <c:v>44433</c:v>
                </c:pt>
                <c:pt idx="2064">
                  <c:v>44434</c:v>
                </c:pt>
                <c:pt idx="2065">
                  <c:v>44435</c:v>
                </c:pt>
                <c:pt idx="2066">
                  <c:v>44436</c:v>
                </c:pt>
                <c:pt idx="2067">
                  <c:v>44437</c:v>
                </c:pt>
                <c:pt idx="2068">
                  <c:v>44438</c:v>
                </c:pt>
                <c:pt idx="2069">
                  <c:v>44439</c:v>
                </c:pt>
                <c:pt idx="2070">
                  <c:v>44440</c:v>
                </c:pt>
                <c:pt idx="2071">
                  <c:v>44441</c:v>
                </c:pt>
                <c:pt idx="2072">
                  <c:v>44442</c:v>
                </c:pt>
                <c:pt idx="2073">
                  <c:v>44443</c:v>
                </c:pt>
                <c:pt idx="2074">
                  <c:v>44444</c:v>
                </c:pt>
                <c:pt idx="2075">
                  <c:v>44445</c:v>
                </c:pt>
                <c:pt idx="2076">
                  <c:v>44446</c:v>
                </c:pt>
                <c:pt idx="2077">
                  <c:v>44447</c:v>
                </c:pt>
                <c:pt idx="2078">
                  <c:v>44448</c:v>
                </c:pt>
                <c:pt idx="2079">
                  <c:v>44449</c:v>
                </c:pt>
                <c:pt idx="2080">
                  <c:v>44450</c:v>
                </c:pt>
                <c:pt idx="2081">
                  <c:v>44451</c:v>
                </c:pt>
                <c:pt idx="2082">
                  <c:v>44452</c:v>
                </c:pt>
                <c:pt idx="2083">
                  <c:v>44453</c:v>
                </c:pt>
                <c:pt idx="2084">
                  <c:v>44454</c:v>
                </c:pt>
                <c:pt idx="2085">
                  <c:v>44455</c:v>
                </c:pt>
                <c:pt idx="2086">
                  <c:v>44456</c:v>
                </c:pt>
                <c:pt idx="2087">
                  <c:v>44457</c:v>
                </c:pt>
                <c:pt idx="2088">
                  <c:v>44458</c:v>
                </c:pt>
                <c:pt idx="2089">
                  <c:v>44459</c:v>
                </c:pt>
                <c:pt idx="2090">
                  <c:v>44460</c:v>
                </c:pt>
                <c:pt idx="2091">
                  <c:v>44461</c:v>
                </c:pt>
                <c:pt idx="2092">
                  <c:v>44462</c:v>
                </c:pt>
                <c:pt idx="2093">
                  <c:v>44463</c:v>
                </c:pt>
                <c:pt idx="2094">
                  <c:v>44464</c:v>
                </c:pt>
                <c:pt idx="2095">
                  <c:v>44465</c:v>
                </c:pt>
                <c:pt idx="2096">
                  <c:v>44466</c:v>
                </c:pt>
                <c:pt idx="2097">
                  <c:v>44467</c:v>
                </c:pt>
                <c:pt idx="2098">
                  <c:v>44468</c:v>
                </c:pt>
                <c:pt idx="2099">
                  <c:v>44469</c:v>
                </c:pt>
                <c:pt idx="2100">
                  <c:v>44470</c:v>
                </c:pt>
                <c:pt idx="2101">
                  <c:v>44471</c:v>
                </c:pt>
                <c:pt idx="2102">
                  <c:v>44472</c:v>
                </c:pt>
                <c:pt idx="2103">
                  <c:v>44473</c:v>
                </c:pt>
                <c:pt idx="2104">
                  <c:v>44474</c:v>
                </c:pt>
                <c:pt idx="2105">
                  <c:v>44475</c:v>
                </c:pt>
                <c:pt idx="2106">
                  <c:v>44476</c:v>
                </c:pt>
                <c:pt idx="2107">
                  <c:v>44477</c:v>
                </c:pt>
                <c:pt idx="2108">
                  <c:v>44478</c:v>
                </c:pt>
                <c:pt idx="2109">
                  <c:v>44479</c:v>
                </c:pt>
                <c:pt idx="2110">
                  <c:v>44480</c:v>
                </c:pt>
                <c:pt idx="2111">
                  <c:v>44481</c:v>
                </c:pt>
                <c:pt idx="2112">
                  <c:v>44482</c:v>
                </c:pt>
                <c:pt idx="2113">
                  <c:v>44483</c:v>
                </c:pt>
                <c:pt idx="2114">
                  <c:v>44484</c:v>
                </c:pt>
                <c:pt idx="2115">
                  <c:v>44485</c:v>
                </c:pt>
                <c:pt idx="2116">
                  <c:v>44486</c:v>
                </c:pt>
                <c:pt idx="2117">
                  <c:v>44487</c:v>
                </c:pt>
                <c:pt idx="2118">
                  <c:v>44488</c:v>
                </c:pt>
                <c:pt idx="2119">
                  <c:v>44489</c:v>
                </c:pt>
                <c:pt idx="2120">
                  <c:v>44490</c:v>
                </c:pt>
                <c:pt idx="2121">
                  <c:v>44491</c:v>
                </c:pt>
                <c:pt idx="2122">
                  <c:v>44492</c:v>
                </c:pt>
                <c:pt idx="2123">
                  <c:v>44493</c:v>
                </c:pt>
                <c:pt idx="2124">
                  <c:v>44494</c:v>
                </c:pt>
                <c:pt idx="2125">
                  <c:v>44495</c:v>
                </c:pt>
                <c:pt idx="2126">
                  <c:v>44496</c:v>
                </c:pt>
                <c:pt idx="2127">
                  <c:v>44497</c:v>
                </c:pt>
                <c:pt idx="2128">
                  <c:v>44498</c:v>
                </c:pt>
                <c:pt idx="2129">
                  <c:v>44499</c:v>
                </c:pt>
                <c:pt idx="2130">
                  <c:v>44500</c:v>
                </c:pt>
                <c:pt idx="2131">
                  <c:v>44501</c:v>
                </c:pt>
                <c:pt idx="2132">
                  <c:v>44502</c:v>
                </c:pt>
                <c:pt idx="2133">
                  <c:v>44503</c:v>
                </c:pt>
                <c:pt idx="2134">
                  <c:v>44504</c:v>
                </c:pt>
                <c:pt idx="2135">
                  <c:v>44505</c:v>
                </c:pt>
                <c:pt idx="2136">
                  <c:v>44506</c:v>
                </c:pt>
                <c:pt idx="2137">
                  <c:v>44507</c:v>
                </c:pt>
                <c:pt idx="2138">
                  <c:v>44508</c:v>
                </c:pt>
                <c:pt idx="2139">
                  <c:v>44509</c:v>
                </c:pt>
                <c:pt idx="2140">
                  <c:v>44510</c:v>
                </c:pt>
                <c:pt idx="2141">
                  <c:v>44511</c:v>
                </c:pt>
                <c:pt idx="2142">
                  <c:v>44512</c:v>
                </c:pt>
                <c:pt idx="2143">
                  <c:v>44513</c:v>
                </c:pt>
                <c:pt idx="2144">
                  <c:v>44514</c:v>
                </c:pt>
                <c:pt idx="2145">
                  <c:v>44515</c:v>
                </c:pt>
                <c:pt idx="2146">
                  <c:v>44516</c:v>
                </c:pt>
                <c:pt idx="2147">
                  <c:v>44517</c:v>
                </c:pt>
                <c:pt idx="2148">
                  <c:v>44518</c:v>
                </c:pt>
                <c:pt idx="2149">
                  <c:v>44519</c:v>
                </c:pt>
                <c:pt idx="2150">
                  <c:v>44520</c:v>
                </c:pt>
                <c:pt idx="2151">
                  <c:v>44521</c:v>
                </c:pt>
                <c:pt idx="2152">
                  <c:v>44522</c:v>
                </c:pt>
                <c:pt idx="2153">
                  <c:v>44523</c:v>
                </c:pt>
                <c:pt idx="2154">
                  <c:v>44524</c:v>
                </c:pt>
                <c:pt idx="2155">
                  <c:v>44525</c:v>
                </c:pt>
                <c:pt idx="2156">
                  <c:v>44526</c:v>
                </c:pt>
                <c:pt idx="2157">
                  <c:v>44527</c:v>
                </c:pt>
                <c:pt idx="2158">
                  <c:v>44528</c:v>
                </c:pt>
                <c:pt idx="2159">
                  <c:v>44529</c:v>
                </c:pt>
                <c:pt idx="2160">
                  <c:v>44530</c:v>
                </c:pt>
                <c:pt idx="2161">
                  <c:v>44531</c:v>
                </c:pt>
                <c:pt idx="2162">
                  <c:v>44532</c:v>
                </c:pt>
                <c:pt idx="2163">
                  <c:v>44533</c:v>
                </c:pt>
                <c:pt idx="2164">
                  <c:v>44534</c:v>
                </c:pt>
                <c:pt idx="2165">
                  <c:v>44535</c:v>
                </c:pt>
                <c:pt idx="2166">
                  <c:v>44536</c:v>
                </c:pt>
                <c:pt idx="2167">
                  <c:v>44537</c:v>
                </c:pt>
                <c:pt idx="2168">
                  <c:v>44538</c:v>
                </c:pt>
                <c:pt idx="2169">
                  <c:v>44539</c:v>
                </c:pt>
                <c:pt idx="2170">
                  <c:v>44540</c:v>
                </c:pt>
                <c:pt idx="2171">
                  <c:v>44541</c:v>
                </c:pt>
                <c:pt idx="2172">
                  <c:v>44542</c:v>
                </c:pt>
                <c:pt idx="2173">
                  <c:v>44543</c:v>
                </c:pt>
                <c:pt idx="2174">
                  <c:v>44544</c:v>
                </c:pt>
                <c:pt idx="2175">
                  <c:v>44545</c:v>
                </c:pt>
                <c:pt idx="2176">
                  <c:v>44546</c:v>
                </c:pt>
                <c:pt idx="2177">
                  <c:v>44547</c:v>
                </c:pt>
                <c:pt idx="2178">
                  <c:v>44548</c:v>
                </c:pt>
                <c:pt idx="2179">
                  <c:v>44549</c:v>
                </c:pt>
                <c:pt idx="2180">
                  <c:v>44550</c:v>
                </c:pt>
                <c:pt idx="2181">
                  <c:v>44551</c:v>
                </c:pt>
                <c:pt idx="2182">
                  <c:v>44552</c:v>
                </c:pt>
                <c:pt idx="2183">
                  <c:v>44553</c:v>
                </c:pt>
                <c:pt idx="2184">
                  <c:v>44554</c:v>
                </c:pt>
                <c:pt idx="2185">
                  <c:v>44555</c:v>
                </c:pt>
                <c:pt idx="2186">
                  <c:v>44556</c:v>
                </c:pt>
                <c:pt idx="2187">
                  <c:v>44557</c:v>
                </c:pt>
                <c:pt idx="2188">
                  <c:v>44558</c:v>
                </c:pt>
                <c:pt idx="2189">
                  <c:v>44559</c:v>
                </c:pt>
                <c:pt idx="2190">
                  <c:v>44560</c:v>
                </c:pt>
                <c:pt idx="2191">
                  <c:v>44561</c:v>
                </c:pt>
                <c:pt idx="2192">
                  <c:v>44562</c:v>
                </c:pt>
                <c:pt idx="2193">
                  <c:v>44563</c:v>
                </c:pt>
                <c:pt idx="2194">
                  <c:v>44564</c:v>
                </c:pt>
                <c:pt idx="2195">
                  <c:v>44565</c:v>
                </c:pt>
                <c:pt idx="2196">
                  <c:v>44566</c:v>
                </c:pt>
                <c:pt idx="2197">
                  <c:v>44567</c:v>
                </c:pt>
                <c:pt idx="2198">
                  <c:v>44568</c:v>
                </c:pt>
                <c:pt idx="2199">
                  <c:v>44569</c:v>
                </c:pt>
                <c:pt idx="2200">
                  <c:v>44570</c:v>
                </c:pt>
                <c:pt idx="2201">
                  <c:v>44571</c:v>
                </c:pt>
                <c:pt idx="2202">
                  <c:v>44572</c:v>
                </c:pt>
                <c:pt idx="2203">
                  <c:v>44573</c:v>
                </c:pt>
                <c:pt idx="2204">
                  <c:v>44574</c:v>
                </c:pt>
                <c:pt idx="2205">
                  <c:v>44575</c:v>
                </c:pt>
                <c:pt idx="2206">
                  <c:v>44576</c:v>
                </c:pt>
                <c:pt idx="2207">
                  <c:v>44577</c:v>
                </c:pt>
                <c:pt idx="2208">
                  <c:v>44578</c:v>
                </c:pt>
                <c:pt idx="2209">
                  <c:v>44579</c:v>
                </c:pt>
                <c:pt idx="2210">
                  <c:v>44580</c:v>
                </c:pt>
                <c:pt idx="2211">
                  <c:v>44581</c:v>
                </c:pt>
                <c:pt idx="2212">
                  <c:v>44582</c:v>
                </c:pt>
                <c:pt idx="2213">
                  <c:v>44583</c:v>
                </c:pt>
                <c:pt idx="2214">
                  <c:v>44584</c:v>
                </c:pt>
                <c:pt idx="2215">
                  <c:v>44585</c:v>
                </c:pt>
                <c:pt idx="2216">
                  <c:v>44586</c:v>
                </c:pt>
                <c:pt idx="2217">
                  <c:v>44587</c:v>
                </c:pt>
                <c:pt idx="2218">
                  <c:v>44588</c:v>
                </c:pt>
                <c:pt idx="2219">
                  <c:v>44589</c:v>
                </c:pt>
                <c:pt idx="2220">
                  <c:v>44590</c:v>
                </c:pt>
                <c:pt idx="2221">
                  <c:v>44591</c:v>
                </c:pt>
                <c:pt idx="2222">
                  <c:v>44592</c:v>
                </c:pt>
                <c:pt idx="2223">
                  <c:v>44593</c:v>
                </c:pt>
                <c:pt idx="2224">
                  <c:v>44594</c:v>
                </c:pt>
                <c:pt idx="2225">
                  <c:v>44595</c:v>
                </c:pt>
                <c:pt idx="2226">
                  <c:v>44596</c:v>
                </c:pt>
                <c:pt idx="2227">
                  <c:v>44597</c:v>
                </c:pt>
                <c:pt idx="2228">
                  <c:v>44598</c:v>
                </c:pt>
                <c:pt idx="2229">
                  <c:v>44599</c:v>
                </c:pt>
                <c:pt idx="2230">
                  <c:v>44600</c:v>
                </c:pt>
                <c:pt idx="2231">
                  <c:v>44601</c:v>
                </c:pt>
                <c:pt idx="2232">
                  <c:v>44602</c:v>
                </c:pt>
                <c:pt idx="2233">
                  <c:v>44603</c:v>
                </c:pt>
                <c:pt idx="2234">
                  <c:v>44604</c:v>
                </c:pt>
                <c:pt idx="2235">
                  <c:v>44605</c:v>
                </c:pt>
                <c:pt idx="2236">
                  <c:v>44606</c:v>
                </c:pt>
                <c:pt idx="2237">
                  <c:v>44607</c:v>
                </c:pt>
                <c:pt idx="2238">
                  <c:v>44608</c:v>
                </c:pt>
                <c:pt idx="2239">
                  <c:v>44609</c:v>
                </c:pt>
                <c:pt idx="2240">
                  <c:v>44610</c:v>
                </c:pt>
                <c:pt idx="2241">
                  <c:v>44611</c:v>
                </c:pt>
                <c:pt idx="2242">
                  <c:v>44612</c:v>
                </c:pt>
                <c:pt idx="2243">
                  <c:v>44613</c:v>
                </c:pt>
                <c:pt idx="2244">
                  <c:v>44614</c:v>
                </c:pt>
                <c:pt idx="2245">
                  <c:v>44615</c:v>
                </c:pt>
                <c:pt idx="2246">
                  <c:v>44616</c:v>
                </c:pt>
                <c:pt idx="2247">
                  <c:v>44617</c:v>
                </c:pt>
                <c:pt idx="2248">
                  <c:v>44618</c:v>
                </c:pt>
                <c:pt idx="2249">
                  <c:v>44619</c:v>
                </c:pt>
                <c:pt idx="2250">
                  <c:v>44620</c:v>
                </c:pt>
                <c:pt idx="2251">
                  <c:v>44621</c:v>
                </c:pt>
                <c:pt idx="2252">
                  <c:v>44622</c:v>
                </c:pt>
                <c:pt idx="2253">
                  <c:v>44623</c:v>
                </c:pt>
                <c:pt idx="2254">
                  <c:v>44624</c:v>
                </c:pt>
                <c:pt idx="2255">
                  <c:v>44625</c:v>
                </c:pt>
                <c:pt idx="2256">
                  <c:v>44626</c:v>
                </c:pt>
                <c:pt idx="2257">
                  <c:v>44627</c:v>
                </c:pt>
                <c:pt idx="2258">
                  <c:v>44628</c:v>
                </c:pt>
                <c:pt idx="2259">
                  <c:v>44629</c:v>
                </c:pt>
                <c:pt idx="2260">
                  <c:v>44630</c:v>
                </c:pt>
                <c:pt idx="2261">
                  <c:v>44631</c:v>
                </c:pt>
                <c:pt idx="2262">
                  <c:v>44632</c:v>
                </c:pt>
                <c:pt idx="2263">
                  <c:v>44633</c:v>
                </c:pt>
                <c:pt idx="2264">
                  <c:v>44634</c:v>
                </c:pt>
                <c:pt idx="2265">
                  <c:v>44635</c:v>
                </c:pt>
                <c:pt idx="2266">
                  <c:v>44636</c:v>
                </c:pt>
                <c:pt idx="2267">
                  <c:v>44637</c:v>
                </c:pt>
                <c:pt idx="2268">
                  <c:v>44638</c:v>
                </c:pt>
                <c:pt idx="2269">
                  <c:v>44639</c:v>
                </c:pt>
                <c:pt idx="2270">
                  <c:v>44640</c:v>
                </c:pt>
                <c:pt idx="2271">
                  <c:v>44641</c:v>
                </c:pt>
                <c:pt idx="2272">
                  <c:v>44642</c:v>
                </c:pt>
                <c:pt idx="2273">
                  <c:v>44643</c:v>
                </c:pt>
                <c:pt idx="2274">
                  <c:v>44644</c:v>
                </c:pt>
                <c:pt idx="2275">
                  <c:v>44645</c:v>
                </c:pt>
                <c:pt idx="2276">
                  <c:v>44646</c:v>
                </c:pt>
                <c:pt idx="2277">
                  <c:v>44647</c:v>
                </c:pt>
                <c:pt idx="2278">
                  <c:v>44648</c:v>
                </c:pt>
                <c:pt idx="2279">
                  <c:v>44649</c:v>
                </c:pt>
                <c:pt idx="2280">
                  <c:v>44650</c:v>
                </c:pt>
                <c:pt idx="2281">
                  <c:v>44651</c:v>
                </c:pt>
                <c:pt idx="2282">
                  <c:v>44652</c:v>
                </c:pt>
                <c:pt idx="2283">
                  <c:v>44653</c:v>
                </c:pt>
                <c:pt idx="2284">
                  <c:v>44654</c:v>
                </c:pt>
                <c:pt idx="2285">
                  <c:v>44655</c:v>
                </c:pt>
                <c:pt idx="2286">
                  <c:v>44656</c:v>
                </c:pt>
                <c:pt idx="2287">
                  <c:v>44657</c:v>
                </c:pt>
                <c:pt idx="2288">
                  <c:v>44658</c:v>
                </c:pt>
                <c:pt idx="2289">
                  <c:v>44659</c:v>
                </c:pt>
                <c:pt idx="2290">
                  <c:v>44660</c:v>
                </c:pt>
                <c:pt idx="2291">
                  <c:v>44661</c:v>
                </c:pt>
                <c:pt idx="2292">
                  <c:v>44662</c:v>
                </c:pt>
                <c:pt idx="2293">
                  <c:v>44663</c:v>
                </c:pt>
                <c:pt idx="2294">
                  <c:v>44664</c:v>
                </c:pt>
                <c:pt idx="2295">
                  <c:v>44665</c:v>
                </c:pt>
                <c:pt idx="2296">
                  <c:v>44666</c:v>
                </c:pt>
                <c:pt idx="2297">
                  <c:v>44667</c:v>
                </c:pt>
                <c:pt idx="2298">
                  <c:v>44668</c:v>
                </c:pt>
                <c:pt idx="2299">
                  <c:v>44669</c:v>
                </c:pt>
                <c:pt idx="2300">
                  <c:v>44670</c:v>
                </c:pt>
                <c:pt idx="2301">
                  <c:v>44671</c:v>
                </c:pt>
                <c:pt idx="2302">
                  <c:v>44672</c:v>
                </c:pt>
                <c:pt idx="2303">
                  <c:v>44673</c:v>
                </c:pt>
                <c:pt idx="2304">
                  <c:v>44674</c:v>
                </c:pt>
                <c:pt idx="2305">
                  <c:v>44675</c:v>
                </c:pt>
                <c:pt idx="2306">
                  <c:v>44676</c:v>
                </c:pt>
                <c:pt idx="2307">
                  <c:v>44677</c:v>
                </c:pt>
                <c:pt idx="2308">
                  <c:v>44678</c:v>
                </c:pt>
                <c:pt idx="2309">
                  <c:v>44679</c:v>
                </c:pt>
                <c:pt idx="2310">
                  <c:v>44680</c:v>
                </c:pt>
                <c:pt idx="2311">
                  <c:v>44681</c:v>
                </c:pt>
                <c:pt idx="2312">
                  <c:v>44682</c:v>
                </c:pt>
                <c:pt idx="2313">
                  <c:v>44683</c:v>
                </c:pt>
                <c:pt idx="2314">
                  <c:v>44684</c:v>
                </c:pt>
                <c:pt idx="2315">
                  <c:v>44685</c:v>
                </c:pt>
                <c:pt idx="2316">
                  <c:v>44686</c:v>
                </c:pt>
                <c:pt idx="2317">
                  <c:v>44687</c:v>
                </c:pt>
                <c:pt idx="2318">
                  <c:v>44688</c:v>
                </c:pt>
                <c:pt idx="2319">
                  <c:v>44689</c:v>
                </c:pt>
                <c:pt idx="2320">
                  <c:v>44690</c:v>
                </c:pt>
                <c:pt idx="2321">
                  <c:v>44691</c:v>
                </c:pt>
                <c:pt idx="2322">
                  <c:v>44692</c:v>
                </c:pt>
                <c:pt idx="2323">
                  <c:v>44693</c:v>
                </c:pt>
                <c:pt idx="2324">
                  <c:v>44694</c:v>
                </c:pt>
                <c:pt idx="2325">
                  <c:v>44695</c:v>
                </c:pt>
                <c:pt idx="2326">
                  <c:v>44696</c:v>
                </c:pt>
                <c:pt idx="2327">
                  <c:v>44697</c:v>
                </c:pt>
                <c:pt idx="2328">
                  <c:v>44698</c:v>
                </c:pt>
                <c:pt idx="2329">
                  <c:v>44699</c:v>
                </c:pt>
                <c:pt idx="2330">
                  <c:v>44700</c:v>
                </c:pt>
                <c:pt idx="2331">
                  <c:v>44701</c:v>
                </c:pt>
                <c:pt idx="2332">
                  <c:v>44702</c:v>
                </c:pt>
                <c:pt idx="2333">
                  <c:v>44703</c:v>
                </c:pt>
                <c:pt idx="2334">
                  <c:v>44704</c:v>
                </c:pt>
                <c:pt idx="2335">
                  <c:v>44705</c:v>
                </c:pt>
                <c:pt idx="2336">
                  <c:v>44706</c:v>
                </c:pt>
                <c:pt idx="2337">
                  <c:v>44707</c:v>
                </c:pt>
                <c:pt idx="2338">
                  <c:v>44708</c:v>
                </c:pt>
                <c:pt idx="2339">
                  <c:v>44709</c:v>
                </c:pt>
                <c:pt idx="2340">
                  <c:v>44710</c:v>
                </c:pt>
                <c:pt idx="2341">
                  <c:v>44711</c:v>
                </c:pt>
                <c:pt idx="2342">
                  <c:v>44712</c:v>
                </c:pt>
                <c:pt idx="2343">
                  <c:v>44713</c:v>
                </c:pt>
                <c:pt idx="2344">
                  <c:v>44714</c:v>
                </c:pt>
                <c:pt idx="2345">
                  <c:v>44715</c:v>
                </c:pt>
                <c:pt idx="2346">
                  <c:v>44716</c:v>
                </c:pt>
                <c:pt idx="2347">
                  <c:v>44717</c:v>
                </c:pt>
                <c:pt idx="2348">
                  <c:v>44718</c:v>
                </c:pt>
                <c:pt idx="2349">
                  <c:v>44719</c:v>
                </c:pt>
                <c:pt idx="2350">
                  <c:v>44720</c:v>
                </c:pt>
                <c:pt idx="2351">
                  <c:v>44721</c:v>
                </c:pt>
                <c:pt idx="2352">
                  <c:v>44722</c:v>
                </c:pt>
                <c:pt idx="2353">
                  <c:v>44723</c:v>
                </c:pt>
                <c:pt idx="2354">
                  <c:v>44724</c:v>
                </c:pt>
                <c:pt idx="2355">
                  <c:v>44725</c:v>
                </c:pt>
                <c:pt idx="2356">
                  <c:v>44726</c:v>
                </c:pt>
                <c:pt idx="2357">
                  <c:v>44727</c:v>
                </c:pt>
                <c:pt idx="2358">
                  <c:v>44728</c:v>
                </c:pt>
                <c:pt idx="2359">
                  <c:v>44729</c:v>
                </c:pt>
                <c:pt idx="2360">
                  <c:v>44730</c:v>
                </c:pt>
                <c:pt idx="2361">
                  <c:v>44731</c:v>
                </c:pt>
                <c:pt idx="2362">
                  <c:v>44732</c:v>
                </c:pt>
                <c:pt idx="2363">
                  <c:v>44733</c:v>
                </c:pt>
                <c:pt idx="2364">
                  <c:v>44734</c:v>
                </c:pt>
                <c:pt idx="2365">
                  <c:v>44735</c:v>
                </c:pt>
                <c:pt idx="2366">
                  <c:v>44736</c:v>
                </c:pt>
                <c:pt idx="2367">
                  <c:v>44737</c:v>
                </c:pt>
                <c:pt idx="2368">
                  <c:v>44738</c:v>
                </c:pt>
                <c:pt idx="2369">
                  <c:v>44739</c:v>
                </c:pt>
                <c:pt idx="2370">
                  <c:v>44740</c:v>
                </c:pt>
                <c:pt idx="2371">
                  <c:v>44741</c:v>
                </c:pt>
                <c:pt idx="2372">
                  <c:v>44742</c:v>
                </c:pt>
                <c:pt idx="2373">
                  <c:v>44743</c:v>
                </c:pt>
                <c:pt idx="2374">
                  <c:v>44744</c:v>
                </c:pt>
                <c:pt idx="2375">
                  <c:v>44745</c:v>
                </c:pt>
                <c:pt idx="2376">
                  <c:v>44746</c:v>
                </c:pt>
                <c:pt idx="2377">
                  <c:v>44747</c:v>
                </c:pt>
                <c:pt idx="2378">
                  <c:v>44748</c:v>
                </c:pt>
                <c:pt idx="2379">
                  <c:v>44749</c:v>
                </c:pt>
                <c:pt idx="2380">
                  <c:v>44750</c:v>
                </c:pt>
                <c:pt idx="2381">
                  <c:v>44751</c:v>
                </c:pt>
                <c:pt idx="2382">
                  <c:v>44752</c:v>
                </c:pt>
                <c:pt idx="2383">
                  <c:v>44753</c:v>
                </c:pt>
                <c:pt idx="2384">
                  <c:v>44754</c:v>
                </c:pt>
                <c:pt idx="2385">
                  <c:v>44755</c:v>
                </c:pt>
                <c:pt idx="2386">
                  <c:v>44756</c:v>
                </c:pt>
                <c:pt idx="2387">
                  <c:v>44757</c:v>
                </c:pt>
                <c:pt idx="2388">
                  <c:v>44758</c:v>
                </c:pt>
                <c:pt idx="2389">
                  <c:v>44759</c:v>
                </c:pt>
                <c:pt idx="2390">
                  <c:v>44760</c:v>
                </c:pt>
                <c:pt idx="2391">
                  <c:v>44761</c:v>
                </c:pt>
                <c:pt idx="2392">
                  <c:v>44762</c:v>
                </c:pt>
                <c:pt idx="2393">
                  <c:v>44763</c:v>
                </c:pt>
                <c:pt idx="2394">
                  <c:v>44764</c:v>
                </c:pt>
                <c:pt idx="2395">
                  <c:v>44765</c:v>
                </c:pt>
                <c:pt idx="2396">
                  <c:v>44766</c:v>
                </c:pt>
                <c:pt idx="2397">
                  <c:v>44767</c:v>
                </c:pt>
                <c:pt idx="2398">
                  <c:v>44768</c:v>
                </c:pt>
                <c:pt idx="2399">
                  <c:v>44769</c:v>
                </c:pt>
                <c:pt idx="2400">
                  <c:v>44770</c:v>
                </c:pt>
                <c:pt idx="2401">
                  <c:v>44771</c:v>
                </c:pt>
                <c:pt idx="2402">
                  <c:v>44772</c:v>
                </c:pt>
                <c:pt idx="2403">
                  <c:v>44773</c:v>
                </c:pt>
                <c:pt idx="2404">
                  <c:v>44774</c:v>
                </c:pt>
                <c:pt idx="2405">
                  <c:v>44775</c:v>
                </c:pt>
                <c:pt idx="2406">
                  <c:v>44776</c:v>
                </c:pt>
                <c:pt idx="2407">
                  <c:v>44777</c:v>
                </c:pt>
                <c:pt idx="2408">
                  <c:v>44778</c:v>
                </c:pt>
                <c:pt idx="2409">
                  <c:v>44779</c:v>
                </c:pt>
                <c:pt idx="2410">
                  <c:v>44780</c:v>
                </c:pt>
                <c:pt idx="2411">
                  <c:v>44781</c:v>
                </c:pt>
                <c:pt idx="2412">
                  <c:v>44782</c:v>
                </c:pt>
                <c:pt idx="2413">
                  <c:v>44783</c:v>
                </c:pt>
                <c:pt idx="2414">
                  <c:v>44784</c:v>
                </c:pt>
                <c:pt idx="2415">
                  <c:v>44785</c:v>
                </c:pt>
                <c:pt idx="2416">
                  <c:v>44786</c:v>
                </c:pt>
                <c:pt idx="2417">
                  <c:v>44787</c:v>
                </c:pt>
                <c:pt idx="2418">
                  <c:v>44788</c:v>
                </c:pt>
                <c:pt idx="2419">
                  <c:v>44789</c:v>
                </c:pt>
                <c:pt idx="2420">
                  <c:v>44790</c:v>
                </c:pt>
                <c:pt idx="2421">
                  <c:v>44791</c:v>
                </c:pt>
                <c:pt idx="2422">
                  <c:v>44792</c:v>
                </c:pt>
                <c:pt idx="2423">
                  <c:v>44793</c:v>
                </c:pt>
                <c:pt idx="2424">
                  <c:v>44794</c:v>
                </c:pt>
                <c:pt idx="2425">
                  <c:v>44795</c:v>
                </c:pt>
                <c:pt idx="2426">
                  <c:v>44796</c:v>
                </c:pt>
                <c:pt idx="2427">
                  <c:v>44797</c:v>
                </c:pt>
                <c:pt idx="2428">
                  <c:v>44798</c:v>
                </c:pt>
                <c:pt idx="2429">
                  <c:v>44799</c:v>
                </c:pt>
                <c:pt idx="2430">
                  <c:v>44800</c:v>
                </c:pt>
                <c:pt idx="2431">
                  <c:v>44801</c:v>
                </c:pt>
                <c:pt idx="2432">
                  <c:v>44802</c:v>
                </c:pt>
                <c:pt idx="2433">
                  <c:v>44803</c:v>
                </c:pt>
                <c:pt idx="2434">
                  <c:v>44804</c:v>
                </c:pt>
                <c:pt idx="2435">
                  <c:v>44805</c:v>
                </c:pt>
                <c:pt idx="2436">
                  <c:v>44806</c:v>
                </c:pt>
                <c:pt idx="2437">
                  <c:v>44807</c:v>
                </c:pt>
                <c:pt idx="2438">
                  <c:v>44808</c:v>
                </c:pt>
                <c:pt idx="2439">
                  <c:v>44809</c:v>
                </c:pt>
                <c:pt idx="2440">
                  <c:v>44810</c:v>
                </c:pt>
                <c:pt idx="2441">
                  <c:v>44811</c:v>
                </c:pt>
                <c:pt idx="2442">
                  <c:v>44812</c:v>
                </c:pt>
                <c:pt idx="2443">
                  <c:v>44813</c:v>
                </c:pt>
                <c:pt idx="2444">
                  <c:v>44814</c:v>
                </c:pt>
                <c:pt idx="2445">
                  <c:v>44815</c:v>
                </c:pt>
                <c:pt idx="2446">
                  <c:v>44816</c:v>
                </c:pt>
                <c:pt idx="2447">
                  <c:v>44817</c:v>
                </c:pt>
                <c:pt idx="2448">
                  <c:v>44818</c:v>
                </c:pt>
                <c:pt idx="2449">
                  <c:v>44819</c:v>
                </c:pt>
                <c:pt idx="2450">
                  <c:v>44820</c:v>
                </c:pt>
                <c:pt idx="2451">
                  <c:v>44821</c:v>
                </c:pt>
                <c:pt idx="2452">
                  <c:v>44822</c:v>
                </c:pt>
                <c:pt idx="2453">
                  <c:v>44823</c:v>
                </c:pt>
                <c:pt idx="2454">
                  <c:v>44824</c:v>
                </c:pt>
                <c:pt idx="2455">
                  <c:v>44825</c:v>
                </c:pt>
                <c:pt idx="2456">
                  <c:v>44826</c:v>
                </c:pt>
                <c:pt idx="2457">
                  <c:v>44827</c:v>
                </c:pt>
                <c:pt idx="2458">
                  <c:v>44828</c:v>
                </c:pt>
                <c:pt idx="2459">
                  <c:v>44829</c:v>
                </c:pt>
                <c:pt idx="2460">
                  <c:v>44830</c:v>
                </c:pt>
                <c:pt idx="2461">
                  <c:v>44831</c:v>
                </c:pt>
                <c:pt idx="2462">
                  <c:v>44832</c:v>
                </c:pt>
                <c:pt idx="2463">
                  <c:v>44833</c:v>
                </c:pt>
                <c:pt idx="2464">
                  <c:v>44834</c:v>
                </c:pt>
                <c:pt idx="2465">
                  <c:v>44835</c:v>
                </c:pt>
                <c:pt idx="2466">
                  <c:v>44836</c:v>
                </c:pt>
                <c:pt idx="2467">
                  <c:v>44837</c:v>
                </c:pt>
                <c:pt idx="2468">
                  <c:v>44838</c:v>
                </c:pt>
                <c:pt idx="2469">
                  <c:v>44839</c:v>
                </c:pt>
                <c:pt idx="2470">
                  <c:v>44840</c:v>
                </c:pt>
                <c:pt idx="2471">
                  <c:v>44841</c:v>
                </c:pt>
                <c:pt idx="2472">
                  <c:v>44842</c:v>
                </c:pt>
                <c:pt idx="2473">
                  <c:v>44843</c:v>
                </c:pt>
                <c:pt idx="2474">
                  <c:v>44844</c:v>
                </c:pt>
                <c:pt idx="2475">
                  <c:v>44845</c:v>
                </c:pt>
                <c:pt idx="2476">
                  <c:v>44846</c:v>
                </c:pt>
                <c:pt idx="2477">
                  <c:v>44847</c:v>
                </c:pt>
                <c:pt idx="2478">
                  <c:v>44848</c:v>
                </c:pt>
                <c:pt idx="2479">
                  <c:v>44849</c:v>
                </c:pt>
                <c:pt idx="2480">
                  <c:v>44850</c:v>
                </c:pt>
                <c:pt idx="2481">
                  <c:v>44851</c:v>
                </c:pt>
                <c:pt idx="2482">
                  <c:v>44852</c:v>
                </c:pt>
                <c:pt idx="2483">
                  <c:v>44853</c:v>
                </c:pt>
                <c:pt idx="2484">
                  <c:v>44854</c:v>
                </c:pt>
                <c:pt idx="2485">
                  <c:v>44855</c:v>
                </c:pt>
                <c:pt idx="2486">
                  <c:v>44856</c:v>
                </c:pt>
                <c:pt idx="2487">
                  <c:v>44857</c:v>
                </c:pt>
                <c:pt idx="2488">
                  <c:v>44858</c:v>
                </c:pt>
                <c:pt idx="2489">
                  <c:v>44859</c:v>
                </c:pt>
                <c:pt idx="2490">
                  <c:v>44860</c:v>
                </c:pt>
                <c:pt idx="2491">
                  <c:v>44861</c:v>
                </c:pt>
                <c:pt idx="2492">
                  <c:v>44862</c:v>
                </c:pt>
                <c:pt idx="2493">
                  <c:v>44863</c:v>
                </c:pt>
                <c:pt idx="2494">
                  <c:v>44864</c:v>
                </c:pt>
                <c:pt idx="2495">
                  <c:v>44865</c:v>
                </c:pt>
                <c:pt idx="2496">
                  <c:v>44866</c:v>
                </c:pt>
                <c:pt idx="2497">
                  <c:v>44867</c:v>
                </c:pt>
                <c:pt idx="2498">
                  <c:v>44868</c:v>
                </c:pt>
                <c:pt idx="2499">
                  <c:v>44869</c:v>
                </c:pt>
                <c:pt idx="2500">
                  <c:v>44870</c:v>
                </c:pt>
                <c:pt idx="2501">
                  <c:v>44871</c:v>
                </c:pt>
                <c:pt idx="2502">
                  <c:v>44872</c:v>
                </c:pt>
                <c:pt idx="2503">
                  <c:v>44873</c:v>
                </c:pt>
                <c:pt idx="2504">
                  <c:v>44874</c:v>
                </c:pt>
                <c:pt idx="2505">
                  <c:v>44875</c:v>
                </c:pt>
                <c:pt idx="2506">
                  <c:v>44876</c:v>
                </c:pt>
                <c:pt idx="2507">
                  <c:v>44877</c:v>
                </c:pt>
                <c:pt idx="2508">
                  <c:v>44878</c:v>
                </c:pt>
                <c:pt idx="2509">
                  <c:v>44879</c:v>
                </c:pt>
                <c:pt idx="2510">
                  <c:v>44880</c:v>
                </c:pt>
                <c:pt idx="2511">
                  <c:v>44881</c:v>
                </c:pt>
                <c:pt idx="2512">
                  <c:v>44882</c:v>
                </c:pt>
                <c:pt idx="2513">
                  <c:v>44883</c:v>
                </c:pt>
                <c:pt idx="2514">
                  <c:v>44884</c:v>
                </c:pt>
                <c:pt idx="2515">
                  <c:v>44885</c:v>
                </c:pt>
                <c:pt idx="2516">
                  <c:v>44886</c:v>
                </c:pt>
                <c:pt idx="2517">
                  <c:v>44887</c:v>
                </c:pt>
                <c:pt idx="2518">
                  <c:v>44888</c:v>
                </c:pt>
                <c:pt idx="2519">
                  <c:v>44889</c:v>
                </c:pt>
                <c:pt idx="2520">
                  <c:v>44890</c:v>
                </c:pt>
                <c:pt idx="2521">
                  <c:v>44891</c:v>
                </c:pt>
                <c:pt idx="2522">
                  <c:v>44892</c:v>
                </c:pt>
                <c:pt idx="2523">
                  <c:v>44893</c:v>
                </c:pt>
                <c:pt idx="2524">
                  <c:v>44894</c:v>
                </c:pt>
                <c:pt idx="2525">
                  <c:v>44895</c:v>
                </c:pt>
                <c:pt idx="2526">
                  <c:v>44896</c:v>
                </c:pt>
                <c:pt idx="2527">
                  <c:v>44897</c:v>
                </c:pt>
                <c:pt idx="2528">
                  <c:v>44898</c:v>
                </c:pt>
                <c:pt idx="2529">
                  <c:v>44899</c:v>
                </c:pt>
                <c:pt idx="2530">
                  <c:v>44900</c:v>
                </c:pt>
                <c:pt idx="2531">
                  <c:v>44901</c:v>
                </c:pt>
                <c:pt idx="2532">
                  <c:v>44902</c:v>
                </c:pt>
                <c:pt idx="2533">
                  <c:v>44903</c:v>
                </c:pt>
                <c:pt idx="2534">
                  <c:v>44904</c:v>
                </c:pt>
                <c:pt idx="2535">
                  <c:v>44905</c:v>
                </c:pt>
                <c:pt idx="2536">
                  <c:v>44906</c:v>
                </c:pt>
                <c:pt idx="2537">
                  <c:v>44907</c:v>
                </c:pt>
                <c:pt idx="2538">
                  <c:v>44908</c:v>
                </c:pt>
                <c:pt idx="2539">
                  <c:v>44909</c:v>
                </c:pt>
                <c:pt idx="2540">
                  <c:v>44910</c:v>
                </c:pt>
                <c:pt idx="2541">
                  <c:v>44911</c:v>
                </c:pt>
                <c:pt idx="2542">
                  <c:v>44912</c:v>
                </c:pt>
                <c:pt idx="2543">
                  <c:v>44913</c:v>
                </c:pt>
                <c:pt idx="2544">
                  <c:v>44914</c:v>
                </c:pt>
                <c:pt idx="2545">
                  <c:v>44915</c:v>
                </c:pt>
                <c:pt idx="2546">
                  <c:v>44916</c:v>
                </c:pt>
                <c:pt idx="2547">
                  <c:v>44917</c:v>
                </c:pt>
                <c:pt idx="2548">
                  <c:v>44918</c:v>
                </c:pt>
                <c:pt idx="2549">
                  <c:v>44919</c:v>
                </c:pt>
                <c:pt idx="2550">
                  <c:v>44920</c:v>
                </c:pt>
                <c:pt idx="2551">
                  <c:v>44921</c:v>
                </c:pt>
                <c:pt idx="2552">
                  <c:v>44922</c:v>
                </c:pt>
                <c:pt idx="2553">
                  <c:v>44923</c:v>
                </c:pt>
                <c:pt idx="2554">
                  <c:v>44924</c:v>
                </c:pt>
                <c:pt idx="2555">
                  <c:v>44925</c:v>
                </c:pt>
                <c:pt idx="2556">
                  <c:v>44926</c:v>
                </c:pt>
                <c:pt idx="2557">
                  <c:v>44927</c:v>
                </c:pt>
                <c:pt idx="2558">
                  <c:v>44928</c:v>
                </c:pt>
                <c:pt idx="2559">
                  <c:v>44929</c:v>
                </c:pt>
                <c:pt idx="2560">
                  <c:v>44930</c:v>
                </c:pt>
                <c:pt idx="2561">
                  <c:v>44931</c:v>
                </c:pt>
                <c:pt idx="2562">
                  <c:v>44932</c:v>
                </c:pt>
                <c:pt idx="2563">
                  <c:v>44933</c:v>
                </c:pt>
                <c:pt idx="2564">
                  <c:v>44934</c:v>
                </c:pt>
                <c:pt idx="2565">
                  <c:v>44935</c:v>
                </c:pt>
                <c:pt idx="2566">
                  <c:v>44936</c:v>
                </c:pt>
                <c:pt idx="2567">
                  <c:v>44937</c:v>
                </c:pt>
                <c:pt idx="2568">
                  <c:v>44938</c:v>
                </c:pt>
                <c:pt idx="2569">
                  <c:v>44939</c:v>
                </c:pt>
                <c:pt idx="2570">
                  <c:v>44940</c:v>
                </c:pt>
                <c:pt idx="2571">
                  <c:v>44941</c:v>
                </c:pt>
                <c:pt idx="2572">
                  <c:v>44942</c:v>
                </c:pt>
                <c:pt idx="2573">
                  <c:v>44943</c:v>
                </c:pt>
                <c:pt idx="2574">
                  <c:v>44944</c:v>
                </c:pt>
                <c:pt idx="2575">
                  <c:v>44945</c:v>
                </c:pt>
                <c:pt idx="2576">
                  <c:v>44946</c:v>
                </c:pt>
                <c:pt idx="2577">
                  <c:v>44947</c:v>
                </c:pt>
                <c:pt idx="2578">
                  <c:v>44948</c:v>
                </c:pt>
                <c:pt idx="2579">
                  <c:v>44949</c:v>
                </c:pt>
                <c:pt idx="2580">
                  <c:v>44950</c:v>
                </c:pt>
                <c:pt idx="2581">
                  <c:v>44951</c:v>
                </c:pt>
                <c:pt idx="2582">
                  <c:v>44952</c:v>
                </c:pt>
                <c:pt idx="2583">
                  <c:v>44953</c:v>
                </c:pt>
                <c:pt idx="2584">
                  <c:v>44954</c:v>
                </c:pt>
                <c:pt idx="2585">
                  <c:v>44955</c:v>
                </c:pt>
                <c:pt idx="2586">
                  <c:v>44956</c:v>
                </c:pt>
                <c:pt idx="2587">
                  <c:v>44957</c:v>
                </c:pt>
                <c:pt idx="2588">
                  <c:v>44958</c:v>
                </c:pt>
                <c:pt idx="2589">
                  <c:v>44959</c:v>
                </c:pt>
                <c:pt idx="2590">
                  <c:v>44960</c:v>
                </c:pt>
                <c:pt idx="2591">
                  <c:v>44961</c:v>
                </c:pt>
                <c:pt idx="2592">
                  <c:v>44962</c:v>
                </c:pt>
                <c:pt idx="2593">
                  <c:v>44963</c:v>
                </c:pt>
                <c:pt idx="2594">
                  <c:v>44964</c:v>
                </c:pt>
                <c:pt idx="2595">
                  <c:v>44965</c:v>
                </c:pt>
                <c:pt idx="2596">
                  <c:v>44966</c:v>
                </c:pt>
                <c:pt idx="2597">
                  <c:v>44967</c:v>
                </c:pt>
                <c:pt idx="2598">
                  <c:v>44968</c:v>
                </c:pt>
                <c:pt idx="2599">
                  <c:v>44969</c:v>
                </c:pt>
                <c:pt idx="2600">
                  <c:v>44970</c:v>
                </c:pt>
                <c:pt idx="2601">
                  <c:v>44971</c:v>
                </c:pt>
                <c:pt idx="2602">
                  <c:v>44972</c:v>
                </c:pt>
                <c:pt idx="2603">
                  <c:v>44973</c:v>
                </c:pt>
                <c:pt idx="2604">
                  <c:v>44974</c:v>
                </c:pt>
                <c:pt idx="2605">
                  <c:v>44975</c:v>
                </c:pt>
                <c:pt idx="2606">
                  <c:v>44976</c:v>
                </c:pt>
                <c:pt idx="2607">
                  <c:v>44977</c:v>
                </c:pt>
                <c:pt idx="2608" formatCode="m/d/yyyy">
                  <c:v>44978</c:v>
                </c:pt>
                <c:pt idx="2609" formatCode="m/d/yyyy">
                  <c:v>44979</c:v>
                </c:pt>
                <c:pt idx="2610">
                  <c:v>44980</c:v>
                </c:pt>
              </c:numCache>
            </c:numRef>
          </c:cat>
          <c:val>
            <c:numRef>
              <c:f>Sheet7!$B$2:$B$2612</c:f>
              <c:numCache>
                <c:formatCode>0.00</c:formatCode>
                <c:ptCount val="2611"/>
                <c:pt idx="0">
                  <c:v>1.68</c:v>
                </c:pt>
                <c:pt idx="1">
                  <c:v>1.68</c:v>
                </c:pt>
                <c:pt idx="2">
                  <c:v>1.68</c:v>
                </c:pt>
                <c:pt idx="3">
                  <c:v>1.68</c:v>
                </c:pt>
                <c:pt idx="4">
                  <c:v>1.68</c:v>
                </c:pt>
                <c:pt idx="5">
                  <c:v>1.68</c:v>
                </c:pt>
                <c:pt idx="6">
                  <c:v>1.68</c:v>
                </c:pt>
                <c:pt idx="7">
                  <c:v>1.68</c:v>
                </c:pt>
                <c:pt idx="8">
                  <c:v>1.67</c:v>
                </c:pt>
                <c:pt idx="9">
                  <c:v>1.67</c:v>
                </c:pt>
                <c:pt idx="10">
                  <c:v>1.67</c:v>
                </c:pt>
                <c:pt idx="11">
                  <c:v>1.68</c:v>
                </c:pt>
                <c:pt idx="12">
                  <c:v>1.69</c:v>
                </c:pt>
                <c:pt idx="13">
                  <c:v>1.69</c:v>
                </c:pt>
                <c:pt idx="14">
                  <c:v>1.69</c:v>
                </c:pt>
                <c:pt idx="15">
                  <c:v>1.69</c:v>
                </c:pt>
                <c:pt idx="16">
                  <c:v>1.69</c:v>
                </c:pt>
                <c:pt idx="17">
                  <c:v>1.69</c:v>
                </c:pt>
                <c:pt idx="18">
                  <c:v>1.69</c:v>
                </c:pt>
                <c:pt idx="19">
                  <c:v>1.69</c:v>
                </c:pt>
                <c:pt idx="20">
                  <c:v>1.69</c:v>
                </c:pt>
                <c:pt idx="21">
                  <c:v>1.69</c:v>
                </c:pt>
                <c:pt idx="22">
                  <c:v>1.69</c:v>
                </c:pt>
                <c:pt idx="23">
                  <c:v>1.69</c:v>
                </c:pt>
                <c:pt idx="24">
                  <c:v>1.69</c:v>
                </c:pt>
                <c:pt idx="25">
                  <c:v>1.69</c:v>
                </c:pt>
                <c:pt idx="26">
                  <c:v>1.69</c:v>
                </c:pt>
                <c:pt idx="27">
                  <c:v>1.69</c:v>
                </c:pt>
                <c:pt idx="28">
                  <c:v>1.69</c:v>
                </c:pt>
                <c:pt idx="29">
                  <c:v>1.7</c:v>
                </c:pt>
                <c:pt idx="30">
                  <c:v>1.7</c:v>
                </c:pt>
                <c:pt idx="31">
                  <c:v>1.7</c:v>
                </c:pt>
                <c:pt idx="32">
                  <c:v>1.7</c:v>
                </c:pt>
                <c:pt idx="33">
                  <c:v>1.7</c:v>
                </c:pt>
                <c:pt idx="34">
                  <c:v>1.7</c:v>
                </c:pt>
                <c:pt idx="35">
                  <c:v>1.7</c:v>
                </c:pt>
                <c:pt idx="36">
                  <c:v>1.7</c:v>
                </c:pt>
                <c:pt idx="37">
                  <c:v>1.7</c:v>
                </c:pt>
                <c:pt idx="38">
                  <c:v>1.7</c:v>
                </c:pt>
                <c:pt idx="39">
                  <c:v>1.69</c:v>
                </c:pt>
                <c:pt idx="40">
                  <c:v>1.7</c:v>
                </c:pt>
                <c:pt idx="41">
                  <c:v>1.7</c:v>
                </c:pt>
                <c:pt idx="42">
                  <c:v>1.7</c:v>
                </c:pt>
                <c:pt idx="43">
                  <c:v>1.7</c:v>
                </c:pt>
                <c:pt idx="44">
                  <c:v>1.7</c:v>
                </c:pt>
                <c:pt idx="45">
                  <c:v>1.7</c:v>
                </c:pt>
                <c:pt idx="46">
                  <c:v>1.7</c:v>
                </c:pt>
                <c:pt idx="47">
                  <c:v>1.7</c:v>
                </c:pt>
                <c:pt idx="48">
                  <c:v>1.7</c:v>
                </c:pt>
                <c:pt idx="49">
                  <c:v>1.7</c:v>
                </c:pt>
                <c:pt idx="50">
                  <c:v>1.7</c:v>
                </c:pt>
                <c:pt idx="51">
                  <c:v>1.7</c:v>
                </c:pt>
                <c:pt idx="52">
                  <c:v>1.7</c:v>
                </c:pt>
                <c:pt idx="53">
                  <c:v>1.7</c:v>
                </c:pt>
                <c:pt idx="54">
                  <c:v>1.7</c:v>
                </c:pt>
                <c:pt idx="55">
                  <c:v>1.7</c:v>
                </c:pt>
                <c:pt idx="56">
                  <c:v>1.7</c:v>
                </c:pt>
                <c:pt idx="57">
                  <c:v>1.7</c:v>
                </c:pt>
                <c:pt idx="58">
                  <c:v>1.7</c:v>
                </c:pt>
                <c:pt idx="59">
                  <c:v>1.7</c:v>
                </c:pt>
                <c:pt idx="60">
                  <c:v>1.7</c:v>
                </c:pt>
                <c:pt idx="61">
                  <c:v>1.7</c:v>
                </c:pt>
                <c:pt idx="62">
                  <c:v>1.7</c:v>
                </c:pt>
                <c:pt idx="63">
                  <c:v>1.7</c:v>
                </c:pt>
                <c:pt idx="64">
                  <c:v>1.7</c:v>
                </c:pt>
                <c:pt idx="65">
                  <c:v>1.7</c:v>
                </c:pt>
                <c:pt idx="66">
                  <c:v>1.7</c:v>
                </c:pt>
                <c:pt idx="67">
                  <c:v>1.7</c:v>
                </c:pt>
                <c:pt idx="68">
                  <c:v>1.7</c:v>
                </c:pt>
                <c:pt idx="69">
                  <c:v>1.7</c:v>
                </c:pt>
                <c:pt idx="70">
                  <c:v>1.7</c:v>
                </c:pt>
                <c:pt idx="71">
                  <c:v>1.7</c:v>
                </c:pt>
                <c:pt idx="72">
                  <c:v>1.7</c:v>
                </c:pt>
                <c:pt idx="73">
                  <c:v>1.7</c:v>
                </c:pt>
                <c:pt idx="74">
                  <c:v>1.7</c:v>
                </c:pt>
                <c:pt idx="75">
                  <c:v>1.7</c:v>
                </c:pt>
                <c:pt idx="76">
                  <c:v>1.7</c:v>
                </c:pt>
                <c:pt idx="77">
                  <c:v>1.7</c:v>
                </c:pt>
                <c:pt idx="78">
                  <c:v>1.7</c:v>
                </c:pt>
                <c:pt idx="79">
                  <c:v>1.7</c:v>
                </c:pt>
                <c:pt idx="80">
                  <c:v>1.7</c:v>
                </c:pt>
                <c:pt idx="81">
                  <c:v>1.7</c:v>
                </c:pt>
                <c:pt idx="82">
                  <c:v>1.7</c:v>
                </c:pt>
                <c:pt idx="83">
                  <c:v>1.7</c:v>
                </c:pt>
                <c:pt idx="84">
                  <c:v>1.9</c:v>
                </c:pt>
                <c:pt idx="85">
                  <c:v>1.9</c:v>
                </c:pt>
                <c:pt idx="86">
                  <c:v>1.9</c:v>
                </c:pt>
                <c:pt idx="87">
                  <c:v>1.9</c:v>
                </c:pt>
                <c:pt idx="88">
                  <c:v>1.9</c:v>
                </c:pt>
                <c:pt idx="89">
                  <c:v>1.91</c:v>
                </c:pt>
                <c:pt idx="90">
                  <c:v>1.92</c:v>
                </c:pt>
                <c:pt idx="91">
                  <c:v>1.92</c:v>
                </c:pt>
                <c:pt idx="92">
                  <c:v>1.92</c:v>
                </c:pt>
                <c:pt idx="93">
                  <c:v>1.92</c:v>
                </c:pt>
                <c:pt idx="94">
                  <c:v>1.92</c:v>
                </c:pt>
                <c:pt idx="95">
                  <c:v>1.92</c:v>
                </c:pt>
                <c:pt idx="96">
                  <c:v>1.92</c:v>
                </c:pt>
                <c:pt idx="97">
                  <c:v>1.91</c:v>
                </c:pt>
                <c:pt idx="98">
                  <c:v>1.91</c:v>
                </c:pt>
                <c:pt idx="99">
                  <c:v>1.91</c:v>
                </c:pt>
                <c:pt idx="100">
                  <c:v>1.91</c:v>
                </c:pt>
                <c:pt idx="101">
                  <c:v>1.91</c:v>
                </c:pt>
                <c:pt idx="102">
                  <c:v>1.91</c:v>
                </c:pt>
                <c:pt idx="103">
                  <c:v>1.91</c:v>
                </c:pt>
                <c:pt idx="104">
                  <c:v>1.91</c:v>
                </c:pt>
                <c:pt idx="105">
                  <c:v>1.91</c:v>
                </c:pt>
                <c:pt idx="106">
                  <c:v>1.91</c:v>
                </c:pt>
                <c:pt idx="107">
                  <c:v>1.91</c:v>
                </c:pt>
                <c:pt idx="108">
                  <c:v>1.91</c:v>
                </c:pt>
                <c:pt idx="109">
                  <c:v>1.91</c:v>
                </c:pt>
                <c:pt idx="110">
                  <c:v>1.91</c:v>
                </c:pt>
                <c:pt idx="111">
                  <c:v>1.91</c:v>
                </c:pt>
                <c:pt idx="112">
                  <c:v>1.91</c:v>
                </c:pt>
                <c:pt idx="113">
                  <c:v>1.91</c:v>
                </c:pt>
                <c:pt idx="114">
                  <c:v>1.91</c:v>
                </c:pt>
                <c:pt idx="115">
                  <c:v>1.91</c:v>
                </c:pt>
                <c:pt idx="116">
                  <c:v>1.91</c:v>
                </c:pt>
                <c:pt idx="117">
                  <c:v>1.91</c:v>
                </c:pt>
                <c:pt idx="118">
                  <c:v>1.91</c:v>
                </c:pt>
                <c:pt idx="119">
                  <c:v>1.91</c:v>
                </c:pt>
                <c:pt idx="120">
                  <c:v>1.91</c:v>
                </c:pt>
                <c:pt idx="121">
                  <c:v>1.91</c:v>
                </c:pt>
                <c:pt idx="122">
                  <c:v>1.91</c:v>
                </c:pt>
                <c:pt idx="123">
                  <c:v>1.91</c:v>
                </c:pt>
                <c:pt idx="124">
                  <c:v>1.91</c:v>
                </c:pt>
                <c:pt idx="125">
                  <c:v>1.91</c:v>
                </c:pt>
                <c:pt idx="126">
                  <c:v>1.91</c:v>
                </c:pt>
                <c:pt idx="127">
                  <c:v>1.91</c:v>
                </c:pt>
                <c:pt idx="128">
                  <c:v>1.91</c:v>
                </c:pt>
                <c:pt idx="129">
                  <c:v>1.91</c:v>
                </c:pt>
                <c:pt idx="130">
                  <c:v>1.91</c:v>
                </c:pt>
                <c:pt idx="131">
                  <c:v>1.91</c:v>
                </c:pt>
                <c:pt idx="132">
                  <c:v>1.91</c:v>
                </c:pt>
                <c:pt idx="133">
                  <c:v>1.91</c:v>
                </c:pt>
                <c:pt idx="134">
                  <c:v>1.91</c:v>
                </c:pt>
                <c:pt idx="135">
                  <c:v>1.91</c:v>
                </c:pt>
                <c:pt idx="136">
                  <c:v>1.91</c:v>
                </c:pt>
                <c:pt idx="137">
                  <c:v>1.91</c:v>
                </c:pt>
                <c:pt idx="138">
                  <c:v>1.91</c:v>
                </c:pt>
                <c:pt idx="139">
                  <c:v>1.91</c:v>
                </c:pt>
                <c:pt idx="140">
                  <c:v>1.91</c:v>
                </c:pt>
                <c:pt idx="141">
                  <c:v>1.91</c:v>
                </c:pt>
                <c:pt idx="142">
                  <c:v>1.91</c:v>
                </c:pt>
                <c:pt idx="143">
                  <c:v>1.91</c:v>
                </c:pt>
                <c:pt idx="144">
                  <c:v>1.91</c:v>
                </c:pt>
                <c:pt idx="145">
                  <c:v>1.91</c:v>
                </c:pt>
                <c:pt idx="146">
                  <c:v>1.91</c:v>
                </c:pt>
                <c:pt idx="147">
                  <c:v>1.92</c:v>
                </c:pt>
                <c:pt idx="148">
                  <c:v>1.92</c:v>
                </c:pt>
                <c:pt idx="149">
                  <c:v>1.92</c:v>
                </c:pt>
                <c:pt idx="150">
                  <c:v>1.92</c:v>
                </c:pt>
                <c:pt idx="151">
                  <c:v>1.92</c:v>
                </c:pt>
                <c:pt idx="152">
                  <c:v>1.92</c:v>
                </c:pt>
                <c:pt idx="153">
                  <c:v>1.92</c:v>
                </c:pt>
                <c:pt idx="154">
                  <c:v>1.92</c:v>
                </c:pt>
                <c:pt idx="155">
                  <c:v>1.92</c:v>
                </c:pt>
                <c:pt idx="156">
                  <c:v>1.92</c:v>
                </c:pt>
                <c:pt idx="157">
                  <c:v>1.92</c:v>
                </c:pt>
                <c:pt idx="158">
                  <c:v>1.92</c:v>
                </c:pt>
                <c:pt idx="159">
                  <c:v>1.92</c:v>
                </c:pt>
                <c:pt idx="160">
                  <c:v>1.92</c:v>
                </c:pt>
                <c:pt idx="161">
                  <c:v>1.92</c:v>
                </c:pt>
                <c:pt idx="162">
                  <c:v>1.91</c:v>
                </c:pt>
                <c:pt idx="163">
                  <c:v>1.91</c:v>
                </c:pt>
                <c:pt idx="164">
                  <c:v>1.91</c:v>
                </c:pt>
                <c:pt idx="165">
                  <c:v>1.91</c:v>
                </c:pt>
                <c:pt idx="166">
                  <c:v>1.92</c:v>
                </c:pt>
                <c:pt idx="167">
                  <c:v>1.92</c:v>
                </c:pt>
                <c:pt idx="168">
                  <c:v>1.92</c:v>
                </c:pt>
                <c:pt idx="169">
                  <c:v>1.92</c:v>
                </c:pt>
                <c:pt idx="170">
                  <c:v>1.92</c:v>
                </c:pt>
                <c:pt idx="171">
                  <c:v>1.92</c:v>
                </c:pt>
                <c:pt idx="172">
                  <c:v>1.92</c:v>
                </c:pt>
                <c:pt idx="173">
                  <c:v>1.92</c:v>
                </c:pt>
                <c:pt idx="174">
                  <c:v>1.92</c:v>
                </c:pt>
                <c:pt idx="175">
                  <c:v>1.92</c:v>
                </c:pt>
                <c:pt idx="176">
                  <c:v>1.92</c:v>
                </c:pt>
                <c:pt idx="177">
                  <c:v>1.92</c:v>
                </c:pt>
                <c:pt idx="178">
                  <c:v>1.92</c:v>
                </c:pt>
                <c:pt idx="179">
                  <c:v>1.92</c:v>
                </c:pt>
                <c:pt idx="180">
                  <c:v>1.92</c:v>
                </c:pt>
                <c:pt idx="181">
                  <c:v>1.92</c:v>
                </c:pt>
                <c:pt idx="182">
                  <c:v>1.92</c:v>
                </c:pt>
                <c:pt idx="183">
                  <c:v>1.92</c:v>
                </c:pt>
                <c:pt idx="184">
                  <c:v>1.92</c:v>
                </c:pt>
                <c:pt idx="185">
                  <c:v>1.92</c:v>
                </c:pt>
                <c:pt idx="186">
                  <c:v>1.93</c:v>
                </c:pt>
                <c:pt idx="187">
                  <c:v>1.93</c:v>
                </c:pt>
                <c:pt idx="188">
                  <c:v>1.93</c:v>
                </c:pt>
                <c:pt idx="189">
                  <c:v>2.1800000000000002</c:v>
                </c:pt>
                <c:pt idx="190">
                  <c:v>2.1800000000000002</c:v>
                </c:pt>
                <c:pt idx="191">
                  <c:v>2.1800000000000002</c:v>
                </c:pt>
                <c:pt idx="192">
                  <c:v>2.1800000000000002</c:v>
                </c:pt>
                <c:pt idx="193">
                  <c:v>2.1800000000000002</c:v>
                </c:pt>
                <c:pt idx="194">
                  <c:v>2.1800000000000002</c:v>
                </c:pt>
                <c:pt idx="195">
                  <c:v>2.1800000000000002</c:v>
                </c:pt>
                <c:pt idx="196">
                  <c:v>2.1800000000000002</c:v>
                </c:pt>
                <c:pt idx="197">
                  <c:v>2.1800000000000002</c:v>
                </c:pt>
                <c:pt idx="198">
                  <c:v>2.1800000000000002</c:v>
                </c:pt>
                <c:pt idx="199">
                  <c:v>2.1800000000000002</c:v>
                </c:pt>
                <c:pt idx="200">
                  <c:v>2.1800000000000002</c:v>
                </c:pt>
                <c:pt idx="201">
                  <c:v>2.1800000000000002</c:v>
                </c:pt>
                <c:pt idx="202">
                  <c:v>2.1800000000000002</c:v>
                </c:pt>
                <c:pt idx="203">
                  <c:v>2.1800000000000002</c:v>
                </c:pt>
                <c:pt idx="204">
                  <c:v>2.1800000000000002</c:v>
                </c:pt>
                <c:pt idx="205">
                  <c:v>2.1800000000000002</c:v>
                </c:pt>
                <c:pt idx="206">
                  <c:v>2.1800000000000002</c:v>
                </c:pt>
                <c:pt idx="207">
                  <c:v>2.1800000000000002</c:v>
                </c:pt>
                <c:pt idx="208">
                  <c:v>2.1800000000000002</c:v>
                </c:pt>
                <c:pt idx="209">
                  <c:v>2.19</c:v>
                </c:pt>
                <c:pt idx="210">
                  <c:v>2.19</c:v>
                </c:pt>
                <c:pt idx="211">
                  <c:v>2.19</c:v>
                </c:pt>
                <c:pt idx="212">
                  <c:v>2.19</c:v>
                </c:pt>
                <c:pt idx="213">
                  <c:v>2.19</c:v>
                </c:pt>
                <c:pt idx="214">
                  <c:v>2.19</c:v>
                </c:pt>
                <c:pt idx="215">
                  <c:v>2.2000000000000002</c:v>
                </c:pt>
                <c:pt idx="216">
                  <c:v>2.2000000000000002</c:v>
                </c:pt>
                <c:pt idx="217">
                  <c:v>2.2000000000000002</c:v>
                </c:pt>
                <c:pt idx="218">
                  <c:v>2.2000000000000002</c:v>
                </c:pt>
                <c:pt idx="219">
                  <c:v>2.2000000000000002</c:v>
                </c:pt>
                <c:pt idx="220">
                  <c:v>2.2000000000000002</c:v>
                </c:pt>
                <c:pt idx="221">
                  <c:v>2.2000000000000002</c:v>
                </c:pt>
                <c:pt idx="222">
                  <c:v>2.2000000000000002</c:v>
                </c:pt>
                <c:pt idx="223">
                  <c:v>2.2000000000000002</c:v>
                </c:pt>
                <c:pt idx="224">
                  <c:v>2.2000000000000002</c:v>
                </c:pt>
                <c:pt idx="225">
                  <c:v>2.19</c:v>
                </c:pt>
                <c:pt idx="226">
                  <c:v>2.19</c:v>
                </c:pt>
                <c:pt idx="227">
                  <c:v>2.19</c:v>
                </c:pt>
                <c:pt idx="228">
                  <c:v>2.2000000000000002</c:v>
                </c:pt>
                <c:pt idx="229">
                  <c:v>2.2000000000000002</c:v>
                </c:pt>
                <c:pt idx="230">
                  <c:v>2.2000000000000002</c:v>
                </c:pt>
                <c:pt idx="231">
                  <c:v>2.2000000000000002</c:v>
                </c:pt>
                <c:pt idx="232">
                  <c:v>2.19</c:v>
                </c:pt>
                <c:pt idx="233">
                  <c:v>2.19</c:v>
                </c:pt>
                <c:pt idx="234">
                  <c:v>2.19</c:v>
                </c:pt>
                <c:pt idx="235">
                  <c:v>2.19</c:v>
                </c:pt>
                <c:pt idx="236">
                  <c:v>2.2000000000000002</c:v>
                </c:pt>
                <c:pt idx="237">
                  <c:v>2.2000000000000002</c:v>
                </c:pt>
                <c:pt idx="238">
                  <c:v>2.2000000000000002</c:v>
                </c:pt>
                <c:pt idx="239">
                  <c:v>2.2000000000000002</c:v>
                </c:pt>
                <c:pt idx="240">
                  <c:v>2.2000000000000002</c:v>
                </c:pt>
                <c:pt idx="241">
                  <c:v>2.2000000000000002</c:v>
                </c:pt>
                <c:pt idx="242">
                  <c:v>2.2000000000000002</c:v>
                </c:pt>
                <c:pt idx="243">
                  <c:v>2.2000000000000002</c:v>
                </c:pt>
                <c:pt idx="244">
                  <c:v>2.2000000000000002</c:v>
                </c:pt>
                <c:pt idx="245">
                  <c:v>2.2000000000000002</c:v>
                </c:pt>
                <c:pt idx="246">
                  <c:v>2.2000000000000002</c:v>
                </c:pt>
                <c:pt idx="247">
                  <c:v>2.2000000000000002</c:v>
                </c:pt>
                <c:pt idx="248">
                  <c:v>2.2000000000000002</c:v>
                </c:pt>
                <c:pt idx="249">
                  <c:v>2.2000000000000002</c:v>
                </c:pt>
                <c:pt idx="250">
                  <c:v>2.2000000000000002</c:v>
                </c:pt>
                <c:pt idx="251">
                  <c:v>2.2000000000000002</c:v>
                </c:pt>
                <c:pt idx="252">
                  <c:v>2.2000000000000002</c:v>
                </c:pt>
                <c:pt idx="253">
                  <c:v>2.2000000000000002</c:v>
                </c:pt>
                <c:pt idx="254">
                  <c:v>2.2000000000000002</c:v>
                </c:pt>
                <c:pt idx="255">
                  <c:v>2.2000000000000002</c:v>
                </c:pt>
                <c:pt idx="256">
                  <c:v>2.19</c:v>
                </c:pt>
                <c:pt idx="257">
                  <c:v>2.2000000000000002</c:v>
                </c:pt>
                <c:pt idx="258">
                  <c:v>2.2000000000000002</c:v>
                </c:pt>
                <c:pt idx="259">
                  <c:v>2.2000000000000002</c:v>
                </c:pt>
                <c:pt idx="260">
                  <c:v>2.19</c:v>
                </c:pt>
                <c:pt idx="261">
                  <c:v>2.19</c:v>
                </c:pt>
                <c:pt idx="262">
                  <c:v>2.19</c:v>
                </c:pt>
                <c:pt idx="263">
                  <c:v>2.2000000000000002</c:v>
                </c:pt>
                <c:pt idx="264">
                  <c:v>2.19</c:v>
                </c:pt>
                <c:pt idx="265">
                  <c:v>2.19</c:v>
                </c:pt>
                <c:pt idx="266">
                  <c:v>2.19</c:v>
                </c:pt>
                <c:pt idx="267">
                  <c:v>2.19</c:v>
                </c:pt>
                <c:pt idx="268">
                  <c:v>2.19</c:v>
                </c:pt>
                <c:pt idx="269">
                  <c:v>2.19</c:v>
                </c:pt>
                <c:pt idx="270">
                  <c:v>2.2000000000000002</c:v>
                </c:pt>
                <c:pt idx="271">
                  <c:v>2.2000000000000002</c:v>
                </c:pt>
                <c:pt idx="272">
                  <c:v>2.2000000000000002</c:v>
                </c:pt>
                <c:pt idx="273">
                  <c:v>2.4</c:v>
                </c:pt>
                <c:pt idx="274">
                  <c:v>2.4</c:v>
                </c:pt>
                <c:pt idx="275">
                  <c:v>2.4</c:v>
                </c:pt>
                <c:pt idx="276">
                  <c:v>2.4</c:v>
                </c:pt>
                <c:pt idx="277">
                  <c:v>2.4</c:v>
                </c:pt>
                <c:pt idx="278">
                  <c:v>2.4</c:v>
                </c:pt>
                <c:pt idx="279">
                  <c:v>2.4</c:v>
                </c:pt>
                <c:pt idx="280">
                  <c:v>2.4</c:v>
                </c:pt>
                <c:pt idx="281">
                  <c:v>2.4</c:v>
                </c:pt>
                <c:pt idx="282">
                  <c:v>2.4</c:v>
                </c:pt>
                <c:pt idx="283">
                  <c:v>2.4</c:v>
                </c:pt>
                <c:pt idx="284">
                  <c:v>2.4</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2.4</c:v>
                </c:pt>
                <c:pt idx="300">
                  <c:v>2.4</c:v>
                </c:pt>
                <c:pt idx="301">
                  <c:v>2.4</c:v>
                </c:pt>
                <c:pt idx="302">
                  <c:v>2.4</c:v>
                </c:pt>
                <c:pt idx="303">
                  <c:v>2.4</c:v>
                </c:pt>
                <c:pt idx="304">
                  <c:v>2.4</c:v>
                </c:pt>
                <c:pt idx="305">
                  <c:v>2.4</c:v>
                </c:pt>
                <c:pt idx="306">
                  <c:v>2.4</c:v>
                </c:pt>
                <c:pt idx="307">
                  <c:v>2.4</c:v>
                </c:pt>
                <c:pt idx="308">
                  <c:v>2.4</c:v>
                </c:pt>
                <c:pt idx="309">
                  <c:v>2.4</c:v>
                </c:pt>
                <c:pt idx="310">
                  <c:v>2.4</c:v>
                </c:pt>
                <c:pt idx="311">
                  <c:v>2.4</c:v>
                </c:pt>
                <c:pt idx="312">
                  <c:v>2.4</c:v>
                </c:pt>
                <c:pt idx="313">
                  <c:v>2.4</c:v>
                </c:pt>
                <c:pt idx="314">
                  <c:v>2.4</c:v>
                </c:pt>
                <c:pt idx="315">
                  <c:v>2.4</c:v>
                </c:pt>
                <c:pt idx="316">
                  <c:v>2.4</c:v>
                </c:pt>
                <c:pt idx="317">
                  <c:v>2.4</c:v>
                </c:pt>
                <c:pt idx="318">
                  <c:v>2.4</c:v>
                </c:pt>
                <c:pt idx="319">
                  <c:v>2.4</c:v>
                </c:pt>
                <c:pt idx="320">
                  <c:v>2.4</c:v>
                </c:pt>
                <c:pt idx="321">
                  <c:v>2.4</c:v>
                </c:pt>
                <c:pt idx="322">
                  <c:v>2.4</c:v>
                </c:pt>
                <c:pt idx="323">
                  <c:v>2.4</c:v>
                </c:pt>
                <c:pt idx="324">
                  <c:v>2.4</c:v>
                </c:pt>
                <c:pt idx="325">
                  <c:v>2.4</c:v>
                </c:pt>
                <c:pt idx="326">
                  <c:v>2.4</c:v>
                </c:pt>
                <c:pt idx="327">
                  <c:v>2.4</c:v>
                </c:pt>
                <c:pt idx="328">
                  <c:v>2.4</c:v>
                </c:pt>
                <c:pt idx="329">
                  <c:v>2.4</c:v>
                </c:pt>
                <c:pt idx="330">
                  <c:v>2.4</c:v>
                </c:pt>
                <c:pt idx="331">
                  <c:v>2.4</c:v>
                </c:pt>
                <c:pt idx="332">
                  <c:v>2.4</c:v>
                </c:pt>
                <c:pt idx="333">
                  <c:v>2.4</c:v>
                </c:pt>
                <c:pt idx="334">
                  <c:v>2.4</c:v>
                </c:pt>
                <c:pt idx="335">
                  <c:v>2.4</c:v>
                </c:pt>
                <c:pt idx="336">
                  <c:v>2.4</c:v>
                </c:pt>
                <c:pt idx="337">
                  <c:v>2.4</c:v>
                </c:pt>
                <c:pt idx="338">
                  <c:v>2.4</c:v>
                </c:pt>
                <c:pt idx="339">
                  <c:v>2.4</c:v>
                </c:pt>
                <c:pt idx="340">
                  <c:v>2.4</c:v>
                </c:pt>
                <c:pt idx="341">
                  <c:v>2.4</c:v>
                </c:pt>
                <c:pt idx="342">
                  <c:v>2.4</c:v>
                </c:pt>
                <c:pt idx="343">
                  <c:v>2.4</c:v>
                </c:pt>
                <c:pt idx="344">
                  <c:v>2.4</c:v>
                </c:pt>
                <c:pt idx="345">
                  <c:v>2.4</c:v>
                </c:pt>
                <c:pt idx="346">
                  <c:v>2.4</c:v>
                </c:pt>
                <c:pt idx="347">
                  <c:v>2.4</c:v>
                </c:pt>
                <c:pt idx="348">
                  <c:v>2.4</c:v>
                </c:pt>
                <c:pt idx="349">
                  <c:v>2.4</c:v>
                </c:pt>
                <c:pt idx="350">
                  <c:v>2.4</c:v>
                </c:pt>
                <c:pt idx="351">
                  <c:v>2.4</c:v>
                </c:pt>
                <c:pt idx="352">
                  <c:v>2.4</c:v>
                </c:pt>
                <c:pt idx="353">
                  <c:v>2.4</c:v>
                </c:pt>
                <c:pt idx="354">
                  <c:v>2.4</c:v>
                </c:pt>
                <c:pt idx="355">
                  <c:v>2.4</c:v>
                </c:pt>
                <c:pt idx="356">
                  <c:v>2.4</c:v>
                </c:pt>
                <c:pt idx="357">
                  <c:v>2.4</c:v>
                </c:pt>
                <c:pt idx="358">
                  <c:v>2.4</c:v>
                </c:pt>
                <c:pt idx="359">
                  <c:v>2.4</c:v>
                </c:pt>
                <c:pt idx="360">
                  <c:v>2.4</c:v>
                </c:pt>
                <c:pt idx="361">
                  <c:v>2.4</c:v>
                </c:pt>
                <c:pt idx="362">
                  <c:v>2.4</c:v>
                </c:pt>
                <c:pt idx="363">
                  <c:v>2.41</c:v>
                </c:pt>
                <c:pt idx="364">
                  <c:v>2.41</c:v>
                </c:pt>
                <c:pt idx="365">
                  <c:v>2.41</c:v>
                </c:pt>
                <c:pt idx="366">
                  <c:v>2.41</c:v>
                </c:pt>
                <c:pt idx="367">
                  <c:v>2.41</c:v>
                </c:pt>
                <c:pt idx="368">
                  <c:v>2.4</c:v>
                </c:pt>
                <c:pt idx="369">
                  <c:v>2.4</c:v>
                </c:pt>
                <c:pt idx="370">
                  <c:v>2.41</c:v>
                </c:pt>
                <c:pt idx="371">
                  <c:v>2.41</c:v>
                </c:pt>
                <c:pt idx="372">
                  <c:v>2.4300000000000002</c:v>
                </c:pt>
                <c:pt idx="373">
                  <c:v>2.4300000000000002</c:v>
                </c:pt>
                <c:pt idx="374">
                  <c:v>2.4300000000000002</c:v>
                </c:pt>
                <c:pt idx="375">
                  <c:v>2.41</c:v>
                </c:pt>
                <c:pt idx="376">
                  <c:v>2.41</c:v>
                </c:pt>
                <c:pt idx="377">
                  <c:v>2.41</c:v>
                </c:pt>
                <c:pt idx="378">
                  <c:v>2.41</c:v>
                </c:pt>
                <c:pt idx="379">
                  <c:v>2.41</c:v>
                </c:pt>
                <c:pt idx="380">
                  <c:v>2.41</c:v>
                </c:pt>
                <c:pt idx="381">
                  <c:v>2.41</c:v>
                </c:pt>
                <c:pt idx="382">
                  <c:v>2.41</c:v>
                </c:pt>
                <c:pt idx="383">
                  <c:v>2.41</c:v>
                </c:pt>
                <c:pt idx="384">
                  <c:v>2.41</c:v>
                </c:pt>
                <c:pt idx="385">
                  <c:v>2.41</c:v>
                </c:pt>
                <c:pt idx="386">
                  <c:v>2.41</c:v>
                </c:pt>
                <c:pt idx="387">
                  <c:v>2.41</c:v>
                </c:pt>
                <c:pt idx="388">
                  <c:v>2.41</c:v>
                </c:pt>
                <c:pt idx="389">
                  <c:v>2.41</c:v>
                </c:pt>
                <c:pt idx="390">
                  <c:v>2.41</c:v>
                </c:pt>
                <c:pt idx="391">
                  <c:v>2.42</c:v>
                </c:pt>
                <c:pt idx="392">
                  <c:v>2.4300000000000002</c:v>
                </c:pt>
                <c:pt idx="393">
                  <c:v>2.44</c:v>
                </c:pt>
                <c:pt idx="394">
                  <c:v>2.44</c:v>
                </c:pt>
                <c:pt idx="395">
                  <c:v>2.44</c:v>
                </c:pt>
                <c:pt idx="396">
                  <c:v>2.44</c:v>
                </c:pt>
                <c:pt idx="397">
                  <c:v>2.44</c:v>
                </c:pt>
                <c:pt idx="398">
                  <c:v>2.44</c:v>
                </c:pt>
                <c:pt idx="399">
                  <c:v>2.44</c:v>
                </c:pt>
                <c:pt idx="400">
                  <c:v>2.44</c:v>
                </c:pt>
                <c:pt idx="401">
                  <c:v>2.44</c:v>
                </c:pt>
                <c:pt idx="402">
                  <c:v>2.44</c:v>
                </c:pt>
                <c:pt idx="403">
                  <c:v>2.4500000000000002</c:v>
                </c:pt>
                <c:pt idx="404">
                  <c:v>2.4500000000000002</c:v>
                </c:pt>
                <c:pt idx="405">
                  <c:v>2.4500000000000002</c:v>
                </c:pt>
                <c:pt idx="406">
                  <c:v>2.41</c:v>
                </c:pt>
                <c:pt idx="407">
                  <c:v>2.4</c:v>
                </c:pt>
                <c:pt idx="408">
                  <c:v>2.4</c:v>
                </c:pt>
                <c:pt idx="409">
                  <c:v>2.4</c:v>
                </c:pt>
                <c:pt idx="410">
                  <c:v>2.4</c:v>
                </c:pt>
                <c:pt idx="411">
                  <c:v>2.4</c:v>
                </c:pt>
                <c:pt idx="412">
                  <c:v>2.39</c:v>
                </c:pt>
                <c:pt idx="413">
                  <c:v>2.38</c:v>
                </c:pt>
                <c:pt idx="414">
                  <c:v>2.38</c:v>
                </c:pt>
                <c:pt idx="415">
                  <c:v>2.38</c:v>
                </c:pt>
                <c:pt idx="416">
                  <c:v>2.38</c:v>
                </c:pt>
                <c:pt idx="417">
                  <c:v>2.38</c:v>
                </c:pt>
                <c:pt idx="418">
                  <c:v>2.38</c:v>
                </c:pt>
                <c:pt idx="419">
                  <c:v>2.4</c:v>
                </c:pt>
                <c:pt idx="420">
                  <c:v>2.39</c:v>
                </c:pt>
                <c:pt idx="421">
                  <c:v>2.39</c:v>
                </c:pt>
                <c:pt idx="422">
                  <c:v>2.39</c:v>
                </c:pt>
                <c:pt idx="423">
                  <c:v>2.39</c:v>
                </c:pt>
                <c:pt idx="424">
                  <c:v>2.39</c:v>
                </c:pt>
                <c:pt idx="425">
                  <c:v>2.39</c:v>
                </c:pt>
                <c:pt idx="426">
                  <c:v>2.38</c:v>
                </c:pt>
                <c:pt idx="427">
                  <c:v>2.38</c:v>
                </c:pt>
                <c:pt idx="428">
                  <c:v>2.38</c:v>
                </c:pt>
                <c:pt idx="429">
                  <c:v>2.38</c:v>
                </c:pt>
                <c:pt idx="430">
                  <c:v>2.38</c:v>
                </c:pt>
                <c:pt idx="431">
                  <c:v>2.38</c:v>
                </c:pt>
                <c:pt idx="432">
                  <c:v>2.39</c:v>
                </c:pt>
                <c:pt idx="433">
                  <c:v>2.39</c:v>
                </c:pt>
                <c:pt idx="434">
                  <c:v>2.39</c:v>
                </c:pt>
                <c:pt idx="435">
                  <c:v>2.4</c:v>
                </c:pt>
                <c:pt idx="436">
                  <c:v>2.4</c:v>
                </c:pt>
                <c:pt idx="437">
                  <c:v>2.4</c:v>
                </c:pt>
                <c:pt idx="438">
                  <c:v>2.38</c:v>
                </c:pt>
                <c:pt idx="439">
                  <c:v>2.38</c:v>
                </c:pt>
                <c:pt idx="440">
                  <c:v>2.38</c:v>
                </c:pt>
                <c:pt idx="441">
                  <c:v>2.37</c:v>
                </c:pt>
                <c:pt idx="442">
                  <c:v>2.37</c:v>
                </c:pt>
                <c:pt idx="443">
                  <c:v>2.37</c:v>
                </c:pt>
                <c:pt idx="444">
                  <c:v>2.37</c:v>
                </c:pt>
                <c:pt idx="445">
                  <c:v>2.37</c:v>
                </c:pt>
                <c:pt idx="446">
                  <c:v>2.37</c:v>
                </c:pt>
                <c:pt idx="447">
                  <c:v>2.37</c:v>
                </c:pt>
                <c:pt idx="448">
                  <c:v>2.37</c:v>
                </c:pt>
                <c:pt idx="449">
                  <c:v>2.36</c:v>
                </c:pt>
                <c:pt idx="450">
                  <c:v>2.36</c:v>
                </c:pt>
                <c:pt idx="451">
                  <c:v>2.36</c:v>
                </c:pt>
                <c:pt idx="452">
                  <c:v>2.38</c:v>
                </c:pt>
                <c:pt idx="453">
                  <c:v>2.37</c:v>
                </c:pt>
                <c:pt idx="454">
                  <c:v>2.37</c:v>
                </c:pt>
                <c:pt idx="455">
                  <c:v>2.37</c:v>
                </c:pt>
                <c:pt idx="456">
                  <c:v>2.38</c:v>
                </c:pt>
                <c:pt idx="457">
                  <c:v>2.38</c:v>
                </c:pt>
                <c:pt idx="458">
                  <c:v>2.38</c:v>
                </c:pt>
                <c:pt idx="459">
                  <c:v>2.38</c:v>
                </c:pt>
                <c:pt idx="460">
                  <c:v>2.38</c:v>
                </c:pt>
                <c:pt idx="461">
                  <c:v>2.38</c:v>
                </c:pt>
                <c:pt idx="462">
                  <c:v>2.38</c:v>
                </c:pt>
                <c:pt idx="463">
                  <c:v>2.4</c:v>
                </c:pt>
                <c:pt idx="464">
                  <c:v>2.4</c:v>
                </c:pt>
                <c:pt idx="465">
                  <c:v>2.4</c:v>
                </c:pt>
                <c:pt idx="466">
                  <c:v>2.39</c:v>
                </c:pt>
                <c:pt idx="467">
                  <c:v>2.4</c:v>
                </c:pt>
                <c:pt idx="468">
                  <c:v>2.41</c:v>
                </c:pt>
                <c:pt idx="469">
                  <c:v>2.41</c:v>
                </c:pt>
                <c:pt idx="470">
                  <c:v>2.42</c:v>
                </c:pt>
                <c:pt idx="471">
                  <c:v>2.42</c:v>
                </c:pt>
                <c:pt idx="472">
                  <c:v>2.42</c:v>
                </c:pt>
                <c:pt idx="473">
                  <c:v>2.41</c:v>
                </c:pt>
                <c:pt idx="474">
                  <c:v>2.41</c:v>
                </c:pt>
                <c:pt idx="475">
                  <c:v>2.41</c:v>
                </c:pt>
                <c:pt idx="476">
                  <c:v>2.4</c:v>
                </c:pt>
                <c:pt idx="477">
                  <c:v>2.38</c:v>
                </c:pt>
                <c:pt idx="478">
                  <c:v>2.38</c:v>
                </c:pt>
                <c:pt idx="479">
                  <c:v>2.38</c:v>
                </c:pt>
                <c:pt idx="480">
                  <c:v>2.4</c:v>
                </c:pt>
                <c:pt idx="481">
                  <c:v>2.41</c:v>
                </c:pt>
                <c:pt idx="482">
                  <c:v>2.41</c:v>
                </c:pt>
                <c:pt idx="483">
                  <c:v>2.41</c:v>
                </c:pt>
                <c:pt idx="484">
                  <c:v>2.41</c:v>
                </c:pt>
                <c:pt idx="485">
                  <c:v>2.41</c:v>
                </c:pt>
                <c:pt idx="486">
                  <c:v>2.41</c:v>
                </c:pt>
                <c:pt idx="487">
                  <c:v>2.4</c:v>
                </c:pt>
                <c:pt idx="488">
                  <c:v>2.4</c:v>
                </c:pt>
                <c:pt idx="489">
                  <c:v>2.4</c:v>
                </c:pt>
                <c:pt idx="490">
                  <c:v>2.4</c:v>
                </c:pt>
                <c:pt idx="491">
                  <c:v>2.4</c:v>
                </c:pt>
                <c:pt idx="492">
                  <c:v>2.4</c:v>
                </c:pt>
                <c:pt idx="493">
                  <c:v>2.4</c:v>
                </c:pt>
                <c:pt idx="494">
                  <c:v>2.4</c:v>
                </c:pt>
                <c:pt idx="495">
                  <c:v>2.39</c:v>
                </c:pt>
                <c:pt idx="496">
                  <c:v>2.4</c:v>
                </c:pt>
                <c:pt idx="497">
                  <c:v>2.14</c:v>
                </c:pt>
                <c:pt idx="498">
                  <c:v>2.14</c:v>
                </c:pt>
                <c:pt idx="499">
                  <c:v>2.14</c:v>
                </c:pt>
                <c:pt idx="500">
                  <c:v>2.14</c:v>
                </c:pt>
                <c:pt idx="501">
                  <c:v>2.13</c:v>
                </c:pt>
                <c:pt idx="502">
                  <c:v>2.13</c:v>
                </c:pt>
                <c:pt idx="503">
                  <c:v>2.12</c:v>
                </c:pt>
                <c:pt idx="504">
                  <c:v>2.12</c:v>
                </c:pt>
                <c:pt idx="505">
                  <c:v>2.12</c:v>
                </c:pt>
                <c:pt idx="506">
                  <c:v>2.12</c:v>
                </c:pt>
                <c:pt idx="507">
                  <c:v>2.12</c:v>
                </c:pt>
                <c:pt idx="508">
                  <c:v>2.12</c:v>
                </c:pt>
                <c:pt idx="509">
                  <c:v>2.12</c:v>
                </c:pt>
                <c:pt idx="510">
                  <c:v>2.12</c:v>
                </c:pt>
                <c:pt idx="511">
                  <c:v>2.13</c:v>
                </c:pt>
                <c:pt idx="512">
                  <c:v>2.13</c:v>
                </c:pt>
                <c:pt idx="513">
                  <c:v>2.13</c:v>
                </c:pt>
                <c:pt idx="514">
                  <c:v>2.13</c:v>
                </c:pt>
                <c:pt idx="515">
                  <c:v>2.13</c:v>
                </c:pt>
                <c:pt idx="516">
                  <c:v>2.13</c:v>
                </c:pt>
                <c:pt idx="517">
                  <c:v>2.12</c:v>
                </c:pt>
                <c:pt idx="518">
                  <c:v>2.12</c:v>
                </c:pt>
                <c:pt idx="519">
                  <c:v>2.12</c:v>
                </c:pt>
                <c:pt idx="520">
                  <c:v>2.12</c:v>
                </c:pt>
                <c:pt idx="521">
                  <c:v>2.12</c:v>
                </c:pt>
                <c:pt idx="522">
                  <c:v>2.12</c:v>
                </c:pt>
                <c:pt idx="523">
                  <c:v>2.12</c:v>
                </c:pt>
                <c:pt idx="524">
                  <c:v>2.12</c:v>
                </c:pt>
                <c:pt idx="525">
                  <c:v>2.12</c:v>
                </c:pt>
                <c:pt idx="526">
                  <c:v>2.13</c:v>
                </c:pt>
                <c:pt idx="527">
                  <c:v>2.13</c:v>
                </c:pt>
                <c:pt idx="528">
                  <c:v>2.13</c:v>
                </c:pt>
                <c:pt idx="529">
                  <c:v>2.13</c:v>
                </c:pt>
                <c:pt idx="530">
                  <c:v>2.13</c:v>
                </c:pt>
                <c:pt idx="531">
                  <c:v>2.13</c:v>
                </c:pt>
                <c:pt idx="532">
                  <c:v>2.13</c:v>
                </c:pt>
                <c:pt idx="533">
                  <c:v>2.12</c:v>
                </c:pt>
                <c:pt idx="534">
                  <c:v>2.12</c:v>
                </c:pt>
                <c:pt idx="535">
                  <c:v>2.12</c:v>
                </c:pt>
                <c:pt idx="536">
                  <c:v>2.13</c:v>
                </c:pt>
                <c:pt idx="537">
                  <c:v>2.13</c:v>
                </c:pt>
                <c:pt idx="538">
                  <c:v>2.13</c:v>
                </c:pt>
                <c:pt idx="539">
                  <c:v>2.13</c:v>
                </c:pt>
                <c:pt idx="540">
                  <c:v>2.14</c:v>
                </c:pt>
                <c:pt idx="541">
                  <c:v>2.14</c:v>
                </c:pt>
                <c:pt idx="542">
                  <c:v>2.14</c:v>
                </c:pt>
                <c:pt idx="543">
                  <c:v>2.25</c:v>
                </c:pt>
                <c:pt idx="544">
                  <c:v>2.2999999999999998</c:v>
                </c:pt>
                <c:pt idx="545">
                  <c:v>2.25</c:v>
                </c:pt>
                <c:pt idx="546">
                  <c:v>1.9</c:v>
                </c:pt>
                <c:pt idx="547">
                  <c:v>1.9</c:v>
                </c:pt>
                <c:pt idx="548">
                  <c:v>1.9</c:v>
                </c:pt>
                <c:pt idx="549">
                  <c:v>1.9</c:v>
                </c:pt>
                <c:pt idx="550">
                  <c:v>1.9</c:v>
                </c:pt>
                <c:pt idx="551">
                  <c:v>1.9</c:v>
                </c:pt>
                <c:pt idx="552">
                  <c:v>1.9</c:v>
                </c:pt>
                <c:pt idx="553">
                  <c:v>1.85</c:v>
                </c:pt>
                <c:pt idx="554">
                  <c:v>1.83</c:v>
                </c:pt>
                <c:pt idx="555">
                  <c:v>1.83</c:v>
                </c:pt>
                <c:pt idx="556">
                  <c:v>1.83</c:v>
                </c:pt>
                <c:pt idx="557">
                  <c:v>1.9</c:v>
                </c:pt>
                <c:pt idx="558">
                  <c:v>1.88</c:v>
                </c:pt>
                <c:pt idx="559">
                  <c:v>1.85</c:v>
                </c:pt>
                <c:pt idx="560">
                  <c:v>1.83</c:v>
                </c:pt>
                <c:pt idx="561">
                  <c:v>1.82</c:v>
                </c:pt>
                <c:pt idx="562">
                  <c:v>1.82</c:v>
                </c:pt>
                <c:pt idx="563">
                  <c:v>1.82</c:v>
                </c:pt>
                <c:pt idx="564">
                  <c:v>1.82</c:v>
                </c:pt>
                <c:pt idx="565">
                  <c:v>1.82</c:v>
                </c:pt>
                <c:pt idx="566">
                  <c:v>1.82</c:v>
                </c:pt>
                <c:pt idx="567">
                  <c:v>1.82</c:v>
                </c:pt>
                <c:pt idx="568">
                  <c:v>1.82</c:v>
                </c:pt>
                <c:pt idx="569">
                  <c:v>1.82</c:v>
                </c:pt>
                <c:pt idx="570">
                  <c:v>1.82</c:v>
                </c:pt>
                <c:pt idx="571">
                  <c:v>1.82</c:v>
                </c:pt>
                <c:pt idx="572">
                  <c:v>1.9</c:v>
                </c:pt>
                <c:pt idx="573">
                  <c:v>1.9</c:v>
                </c:pt>
                <c:pt idx="574">
                  <c:v>1.85</c:v>
                </c:pt>
                <c:pt idx="575">
                  <c:v>1.85</c:v>
                </c:pt>
                <c:pt idx="576">
                  <c:v>1.85</c:v>
                </c:pt>
                <c:pt idx="577">
                  <c:v>1.85</c:v>
                </c:pt>
                <c:pt idx="578">
                  <c:v>1.85</c:v>
                </c:pt>
                <c:pt idx="579">
                  <c:v>1.85</c:v>
                </c:pt>
                <c:pt idx="580">
                  <c:v>1.85</c:v>
                </c:pt>
                <c:pt idx="581">
                  <c:v>1.85</c:v>
                </c:pt>
                <c:pt idx="582">
                  <c:v>1.83</c:v>
                </c:pt>
                <c:pt idx="583">
                  <c:v>1.83</c:v>
                </c:pt>
                <c:pt idx="584">
                  <c:v>1.83</c:v>
                </c:pt>
                <c:pt idx="585">
                  <c:v>1.83</c:v>
                </c:pt>
                <c:pt idx="586">
                  <c:v>1.82</c:v>
                </c:pt>
                <c:pt idx="587">
                  <c:v>1.82</c:v>
                </c:pt>
                <c:pt idx="588">
                  <c:v>1.58</c:v>
                </c:pt>
                <c:pt idx="589">
                  <c:v>1.57</c:v>
                </c:pt>
                <c:pt idx="590">
                  <c:v>1.57</c:v>
                </c:pt>
                <c:pt idx="591">
                  <c:v>1.57</c:v>
                </c:pt>
                <c:pt idx="592">
                  <c:v>1.56</c:v>
                </c:pt>
                <c:pt idx="593">
                  <c:v>1.56</c:v>
                </c:pt>
                <c:pt idx="594">
                  <c:v>1.55</c:v>
                </c:pt>
                <c:pt idx="595">
                  <c:v>1.55</c:v>
                </c:pt>
                <c:pt idx="596">
                  <c:v>1.55</c:v>
                </c:pt>
                <c:pt idx="597">
                  <c:v>1.55</c:v>
                </c:pt>
                <c:pt idx="598">
                  <c:v>1.55</c:v>
                </c:pt>
                <c:pt idx="599">
                  <c:v>1.55</c:v>
                </c:pt>
                <c:pt idx="600">
                  <c:v>1.55</c:v>
                </c:pt>
                <c:pt idx="601">
                  <c:v>1.55</c:v>
                </c:pt>
                <c:pt idx="602">
                  <c:v>1.55</c:v>
                </c:pt>
                <c:pt idx="603">
                  <c:v>1.55</c:v>
                </c:pt>
                <c:pt idx="604">
                  <c:v>1.55</c:v>
                </c:pt>
                <c:pt idx="605">
                  <c:v>1.55</c:v>
                </c:pt>
                <c:pt idx="606">
                  <c:v>1.55</c:v>
                </c:pt>
                <c:pt idx="607">
                  <c:v>1.55</c:v>
                </c:pt>
                <c:pt idx="608">
                  <c:v>1.55</c:v>
                </c:pt>
                <c:pt idx="609">
                  <c:v>1.55</c:v>
                </c:pt>
                <c:pt idx="610">
                  <c:v>1.55</c:v>
                </c:pt>
                <c:pt idx="611">
                  <c:v>1.55</c:v>
                </c:pt>
                <c:pt idx="612">
                  <c:v>1.55</c:v>
                </c:pt>
                <c:pt idx="613">
                  <c:v>1.55</c:v>
                </c:pt>
                <c:pt idx="614">
                  <c:v>1.55</c:v>
                </c:pt>
                <c:pt idx="615">
                  <c:v>1.55</c:v>
                </c:pt>
                <c:pt idx="616">
                  <c:v>1.55</c:v>
                </c:pt>
                <c:pt idx="617">
                  <c:v>1.56</c:v>
                </c:pt>
                <c:pt idx="618">
                  <c:v>1.56</c:v>
                </c:pt>
                <c:pt idx="619">
                  <c:v>1.56</c:v>
                </c:pt>
                <c:pt idx="620">
                  <c:v>1.56</c:v>
                </c:pt>
                <c:pt idx="621">
                  <c:v>1.55</c:v>
                </c:pt>
                <c:pt idx="622">
                  <c:v>1.55</c:v>
                </c:pt>
                <c:pt idx="623">
                  <c:v>1.55</c:v>
                </c:pt>
                <c:pt idx="624">
                  <c:v>1.55</c:v>
                </c:pt>
                <c:pt idx="625">
                  <c:v>1.55</c:v>
                </c:pt>
                <c:pt idx="626">
                  <c:v>1.55</c:v>
                </c:pt>
                <c:pt idx="627">
                  <c:v>1.55</c:v>
                </c:pt>
                <c:pt idx="628">
                  <c:v>1.55</c:v>
                </c:pt>
                <c:pt idx="629">
                  <c:v>1.55</c:v>
                </c:pt>
                <c:pt idx="630">
                  <c:v>1.55</c:v>
                </c:pt>
                <c:pt idx="631">
                  <c:v>1.55</c:v>
                </c:pt>
                <c:pt idx="632">
                  <c:v>1.55</c:v>
                </c:pt>
                <c:pt idx="633">
                  <c:v>1.55</c:v>
                </c:pt>
                <c:pt idx="634">
                  <c:v>1.56</c:v>
                </c:pt>
                <c:pt idx="635">
                  <c:v>1.55</c:v>
                </c:pt>
                <c:pt idx="636">
                  <c:v>1.55</c:v>
                </c:pt>
                <c:pt idx="637">
                  <c:v>1.55</c:v>
                </c:pt>
                <c:pt idx="638">
                  <c:v>1.55</c:v>
                </c:pt>
                <c:pt idx="639">
                  <c:v>1.55</c:v>
                </c:pt>
                <c:pt idx="640">
                  <c:v>1.55</c:v>
                </c:pt>
                <c:pt idx="641">
                  <c:v>1.55</c:v>
                </c:pt>
                <c:pt idx="642">
                  <c:v>1.55</c:v>
                </c:pt>
                <c:pt idx="643">
                  <c:v>1.55</c:v>
                </c:pt>
                <c:pt idx="644">
                  <c:v>1.55</c:v>
                </c:pt>
                <c:pt idx="645">
                  <c:v>1.55</c:v>
                </c:pt>
                <c:pt idx="646">
                  <c:v>1.55</c:v>
                </c:pt>
                <c:pt idx="647">
                  <c:v>1.55</c:v>
                </c:pt>
                <c:pt idx="648">
                  <c:v>1.55</c:v>
                </c:pt>
                <c:pt idx="649">
                  <c:v>1.55</c:v>
                </c:pt>
                <c:pt idx="650">
                  <c:v>1.55</c:v>
                </c:pt>
                <c:pt idx="651">
                  <c:v>1.55</c:v>
                </c:pt>
                <c:pt idx="652">
                  <c:v>1.55</c:v>
                </c:pt>
                <c:pt idx="653">
                  <c:v>1.55</c:v>
                </c:pt>
                <c:pt idx="654">
                  <c:v>1.55</c:v>
                </c:pt>
                <c:pt idx="655">
                  <c:v>1.55</c:v>
                </c:pt>
                <c:pt idx="656">
                  <c:v>1.55</c:v>
                </c:pt>
                <c:pt idx="657">
                  <c:v>1.55</c:v>
                </c:pt>
                <c:pt idx="658">
                  <c:v>1.55</c:v>
                </c:pt>
                <c:pt idx="659">
                  <c:v>1.54</c:v>
                </c:pt>
                <c:pt idx="660">
                  <c:v>1.54</c:v>
                </c:pt>
                <c:pt idx="661">
                  <c:v>1.54</c:v>
                </c:pt>
                <c:pt idx="662">
                  <c:v>1.54</c:v>
                </c:pt>
                <c:pt idx="663">
                  <c:v>1.54</c:v>
                </c:pt>
                <c:pt idx="664">
                  <c:v>1.54</c:v>
                </c:pt>
                <c:pt idx="665">
                  <c:v>1.54</c:v>
                </c:pt>
                <c:pt idx="666">
                  <c:v>1.55</c:v>
                </c:pt>
                <c:pt idx="667">
                  <c:v>1.55</c:v>
                </c:pt>
                <c:pt idx="668">
                  <c:v>1.55</c:v>
                </c:pt>
                <c:pt idx="669">
                  <c:v>1.55</c:v>
                </c:pt>
                <c:pt idx="670">
                  <c:v>1.55</c:v>
                </c:pt>
                <c:pt idx="671">
                  <c:v>1.55</c:v>
                </c:pt>
                <c:pt idx="672">
                  <c:v>1.55</c:v>
                </c:pt>
                <c:pt idx="673">
                  <c:v>1.55</c:v>
                </c:pt>
                <c:pt idx="674">
                  <c:v>1.55</c:v>
                </c:pt>
                <c:pt idx="675">
                  <c:v>1.55</c:v>
                </c:pt>
                <c:pt idx="676">
                  <c:v>1.55</c:v>
                </c:pt>
                <c:pt idx="677">
                  <c:v>1.55</c:v>
                </c:pt>
                <c:pt idx="678">
                  <c:v>1.55</c:v>
                </c:pt>
                <c:pt idx="679">
                  <c:v>1.6</c:v>
                </c:pt>
                <c:pt idx="680">
                  <c:v>1.59</c:v>
                </c:pt>
                <c:pt idx="681">
                  <c:v>1.59</c:v>
                </c:pt>
                <c:pt idx="682">
                  <c:v>1.59</c:v>
                </c:pt>
                <c:pt idx="683">
                  <c:v>1.59</c:v>
                </c:pt>
                <c:pt idx="684">
                  <c:v>1.59</c:v>
                </c:pt>
                <c:pt idx="685">
                  <c:v>1.59</c:v>
                </c:pt>
                <c:pt idx="686">
                  <c:v>1.59</c:v>
                </c:pt>
                <c:pt idx="687">
                  <c:v>1.58</c:v>
                </c:pt>
                <c:pt idx="688">
                  <c:v>1.58</c:v>
                </c:pt>
                <c:pt idx="689">
                  <c:v>1.58</c:v>
                </c:pt>
                <c:pt idx="690">
                  <c:v>1.58</c:v>
                </c:pt>
                <c:pt idx="691">
                  <c:v>1.58</c:v>
                </c:pt>
                <c:pt idx="692">
                  <c:v>1.58</c:v>
                </c:pt>
                <c:pt idx="693">
                  <c:v>1.58</c:v>
                </c:pt>
                <c:pt idx="694">
                  <c:v>1.58</c:v>
                </c:pt>
                <c:pt idx="695">
                  <c:v>1.58</c:v>
                </c:pt>
                <c:pt idx="696">
                  <c:v>1.58</c:v>
                </c:pt>
                <c:pt idx="697">
                  <c:v>1.58</c:v>
                </c:pt>
                <c:pt idx="698">
                  <c:v>1.59</c:v>
                </c:pt>
                <c:pt idx="699">
                  <c:v>1.59</c:v>
                </c:pt>
                <c:pt idx="700">
                  <c:v>1.59</c:v>
                </c:pt>
                <c:pt idx="701">
                  <c:v>1.58</c:v>
                </c:pt>
                <c:pt idx="702">
                  <c:v>1.58</c:v>
                </c:pt>
                <c:pt idx="703">
                  <c:v>1.58</c:v>
                </c:pt>
                <c:pt idx="704">
                  <c:v>1.58</c:v>
                </c:pt>
                <c:pt idx="705">
                  <c:v>1.58</c:v>
                </c:pt>
                <c:pt idx="706">
                  <c:v>1.58</c:v>
                </c:pt>
                <c:pt idx="707">
                  <c:v>1.58</c:v>
                </c:pt>
                <c:pt idx="708">
                  <c:v>1.58</c:v>
                </c:pt>
                <c:pt idx="709">
                  <c:v>1.58</c:v>
                </c:pt>
                <c:pt idx="710">
                  <c:v>1.58</c:v>
                </c:pt>
                <c:pt idx="711">
                  <c:v>1.59</c:v>
                </c:pt>
                <c:pt idx="712">
                  <c:v>1.59</c:v>
                </c:pt>
                <c:pt idx="713">
                  <c:v>1.0900000000000001</c:v>
                </c:pt>
                <c:pt idx="714">
                  <c:v>1.0900000000000001</c:v>
                </c:pt>
                <c:pt idx="715">
                  <c:v>1.0900000000000001</c:v>
                </c:pt>
                <c:pt idx="716">
                  <c:v>1.0900000000000001</c:v>
                </c:pt>
                <c:pt idx="717">
                  <c:v>1.0900000000000001</c:v>
                </c:pt>
                <c:pt idx="718">
                  <c:v>1.0900000000000001</c:v>
                </c:pt>
                <c:pt idx="719">
                  <c:v>1.0900000000000001</c:v>
                </c:pt>
                <c:pt idx="720">
                  <c:v>1.0900000000000001</c:v>
                </c:pt>
                <c:pt idx="721">
                  <c:v>1.1000000000000001</c:v>
                </c:pt>
                <c:pt idx="722">
                  <c:v>1.1000000000000001</c:v>
                </c:pt>
                <c:pt idx="723">
                  <c:v>1.1000000000000001</c:v>
                </c:pt>
                <c:pt idx="724">
                  <c:v>1.1000000000000001</c:v>
                </c:pt>
                <c:pt idx="725">
                  <c:v>0.25</c:v>
                </c:pt>
                <c:pt idx="726">
                  <c:v>0.25</c:v>
                </c:pt>
                <c:pt idx="727">
                  <c:v>0.25</c:v>
                </c:pt>
                <c:pt idx="728">
                  <c:v>0.2</c:v>
                </c:pt>
                <c:pt idx="729">
                  <c:v>0.15</c:v>
                </c:pt>
                <c:pt idx="730">
                  <c:v>0.15</c:v>
                </c:pt>
                <c:pt idx="731">
                  <c:v>0.15</c:v>
                </c:pt>
                <c:pt idx="732">
                  <c:v>0.15</c:v>
                </c:pt>
                <c:pt idx="733">
                  <c:v>0.12</c:v>
                </c:pt>
                <c:pt idx="734">
                  <c:v>0.1</c:v>
                </c:pt>
                <c:pt idx="735">
                  <c:v>0.1</c:v>
                </c:pt>
                <c:pt idx="736">
                  <c:v>0.1</c:v>
                </c:pt>
                <c:pt idx="737">
                  <c:v>0.1</c:v>
                </c:pt>
                <c:pt idx="738">
                  <c:v>0.1</c:v>
                </c:pt>
                <c:pt idx="739">
                  <c:v>0.09</c:v>
                </c:pt>
                <c:pt idx="740">
                  <c:v>0.08</c:v>
                </c:pt>
                <c:pt idx="741">
                  <c:v>0.06</c:v>
                </c:pt>
                <c:pt idx="742">
                  <c:v>0.05</c:v>
                </c:pt>
                <c:pt idx="743">
                  <c:v>0.05</c:v>
                </c:pt>
                <c:pt idx="744">
                  <c:v>0.05</c:v>
                </c:pt>
                <c:pt idx="745">
                  <c:v>0.05</c:v>
                </c:pt>
                <c:pt idx="746">
                  <c:v>0.05</c:v>
                </c:pt>
                <c:pt idx="747">
                  <c:v>0.05</c:v>
                </c:pt>
                <c:pt idx="748">
                  <c:v>0.05</c:v>
                </c:pt>
                <c:pt idx="749">
                  <c:v>0.05</c:v>
                </c:pt>
                <c:pt idx="750">
                  <c:v>0.05</c:v>
                </c:pt>
                <c:pt idx="751">
                  <c:v>0.05</c:v>
                </c:pt>
                <c:pt idx="752">
                  <c:v>0.05</c:v>
                </c:pt>
                <c:pt idx="753">
                  <c:v>0.05</c:v>
                </c:pt>
                <c:pt idx="754">
                  <c:v>0.05</c:v>
                </c:pt>
                <c:pt idx="755">
                  <c:v>0.05</c:v>
                </c:pt>
                <c:pt idx="756">
                  <c:v>0.05</c:v>
                </c:pt>
                <c:pt idx="757">
                  <c:v>0.05</c:v>
                </c:pt>
                <c:pt idx="758">
                  <c:v>0.05</c:v>
                </c:pt>
                <c:pt idx="759">
                  <c:v>0.05</c:v>
                </c:pt>
                <c:pt idx="760">
                  <c:v>0.05</c:v>
                </c:pt>
                <c:pt idx="761">
                  <c:v>0.05</c:v>
                </c:pt>
                <c:pt idx="762">
                  <c:v>0.05</c:v>
                </c:pt>
                <c:pt idx="763">
                  <c:v>0.04</c:v>
                </c:pt>
                <c:pt idx="764">
                  <c:v>0.05</c:v>
                </c:pt>
                <c:pt idx="765">
                  <c:v>0.05</c:v>
                </c:pt>
                <c:pt idx="766">
                  <c:v>0.05</c:v>
                </c:pt>
                <c:pt idx="767">
                  <c:v>0.04</c:v>
                </c:pt>
                <c:pt idx="768">
                  <c:v>0.04</c:v>
                </c:pt>
                <c:pt idx="769">
                  <c:v>0.04</c:v>
                </c:pt>
                <c:pt idx="770">
                  <c:v>0.05</c:v>
                </c:pt>
                <c:pt idx="771">
                  <c:v>0.05</c:v>
                </c:pt>
                <c:pt idx="772">
                  <c:v>0.05</c:v>
                </c:pt>
                <c:pt idx="773">
                  <c:v>0.05</c:v>
                </c:pt>
                <c:pt idx="774">
                  <c:v>0.05</c:v>
                </c:pt>
                <c:pt idx="775">
                  <c:v>0.05</c:v>
                </c:pt>
                <c:pt idx="776">
                  <c:v>0.05</c:v>
                </c:pt>
                <c:pt idx="777">
                  <c:v>0.05</c:v>
                </c:pt>
                <c:pt idx="778">
                  <c:v>0.05</c:v>
                </c:pt>
                <c:pt idx="779">
                  <c:v>0.05</c:v>
                </c:pt>
                <c:pt idx="780">
                  <c:v>0.05</c:v>
                </c:pt>
                <c:pt idx="781">
                  <c:v>0.05</c:v>
                </c:pt>
                <c:pt idx="782">
                  <c:v>0.05</c:v>
                </c:pt>
                <c:pt idx="783">
                  <c:v>0.05</c:v>
                </c:pt>
                <c:pt idx="784">
                  <c:v>0.05</c:v>
                </c:pt>
                <c:pt idx="785">
                  <c:v>0.05</c:v>
                </c:pt>
                <c:pt idx="786">
                  <c:v>0.05</c:v>
                </c:pt>
                <c:pt idx="787">
                  <c:v>0.05</c:v>
                </c:pt>
                <c:pt idx="788">
                  <c:v>0.05</c:v>
                </c:pt>
                <c:pt idx="789">
                  <c:v>0.05</c:v>
                </c:pt>
                <c:pt idx="790">
                  <c:v>0.05</c:v>
                </c:pt>
                <c:pt idx="791">
                  <c:v>0.05</c:v>
                </c:pt>
                <c:pt idx="792">
                  <c:v>0.05</c:v>
                </c:pt>
                <c:pt idx="793">
                  <c:v>0.05</c:v>
                </c:pt>
                <c:pt idx="794">
                  <c:v>0.05</c:v>
                </c:pt>
                <c:pt idx="795">
                  <c:v>0.05</c:v>
                </c:pt>
                <c:pt idx="796">
                  <c:v>0.05</c:v>
                </c:pt>
                <c:pt idx="797">
                  <c:v>0.05</c:v>
                </c:pt>
                <c:pt idx="798">
                  <c:v>0.05</c:v>
                </c:pt>
                <c:pt idx="799">
                  <c:v>0.05</c:v>
                </c:pt>
                <c:pt idx="800">
                  <c:v>0.05</c:v>
                </c:pt>
                <c:pt idx="801">
                  <c:v>0.05</c:v>
                </c:pt>
                <c:pt idx="802">
                  <c:v>0.05</c:v>
                </c:pt>
                <c:pt idx="803">
                  <c:v>0.06</c:v>
                </c:pt>
                <c:pt idx="804">
                  <c:v>0.06</c:v>
                </c:pt>
                <c:pt idx="805">
                  <c:v>0.06</c:v>
                </c:pt>
                <c:pt idx="806">
                  <c:v>7.0000000000000007E-2</c:v>
                </c:pt>
                <c:pt idx="807">
                  <c:v>7.0000000000000007E-2</c:v>
                </c:pt>
                <c:pt idx="808">
                  <c:v>7.0000000000000007E-2</c:v>
                </c:pt>
                <c:pt idx="809">
                  <c:v>7.0000000000000007E-2</c:v>
                </c:pt>
                <c:pt idx="810">
                  <c:v>7.0000000000000007E-2</c:v>
                </c:pt>
                <c:pt idx="811">
                  <c:v>0.08</c:v>
                </c:pt>
                <c:pt idx="812">
                  <c:v>0.08</c:v>
                </c:pt>
                <c:pt idx="813">
                  <c:v>0.08</c:v>
                </c:pt>
                <c:pt idx="814">
                  <c:v>0.08</c:v>
                </c:pt>
                <c:pt idx="815">
                  <c:v>0.08</c:v>
                </c:pt>
                <c:pt idx="816">
                  <c:v>0.09</c:v>
                </c:pt>
                <c:pt idx="817">
                  <c:v>0.09</c:v>
                </c:pt>
                <c:pt idx="818">
                  <c:v>0.09</c:v>
                </c:pt>
                <c:pt idx="819">
                  <c:v>0.09</c:v>
                </c:pt>
                <c:pt idx="820">
                  <c:v>0.09</c:v>
                </c:pt>
                <c:pt idx="821">
                  <c:v>0.09</c:v>
                </c:pt>
                <c:pt idx="822">
                  <c:v>0.09</c:v>
                </c:pt>
                <c:pt idx="823">
                  <c:v>0.08</c:v>
                </c:pt>
                <c:pt idx="824">
                  <c:v>0.08</c:v>
                </c:pt>
                <c:pt idx="825">
                  <c:v>0.08</c:v>
                </c:pt>
                <c:pt idx="826">
                  <c:v>0.08</c:v>
                </c:pt>
                <c:pt idx="827">
                  <c:v>0.08</c:v>
                </c:pt>
                <c:pt idx="828">
                  <c:v>0.08</c:v>
                </c:pt>
                <c:pt idx="829">
                  <c:v>0.08</c:v>
                </c:pt>
                <c:pt idx="830">
                  <c:v>0.08</c:v>
                </c:pt>
                <c:pt idx="831">
                  <c:v>0.08</c:v>
                </c:pt>
                <c:pt idx="832">
                  <c:v>0.08</c:v>
                </c:pt>
                <c:pt idx="833">
                  <c:v>0.09</c:v>
                </c:pt>
                <c:pt idx="834">
                  <c:v>0.09</c:v>
                </c:pt>
                <c:pt idx="835">
                  <c:v>0.09</c:v>
                </c:pt>
                <c:pt idx="836">
                  <c:v>0.09</c:v>
                </c:pt>
                <c:pt idx="837">
                  <c:v>0.09</c:v>
                </c:pt>
                <c:pt idx="838">
                  <c:v>0.09</c:v>
                </c:pt>
                <c:pt idx="839">
                  <c:v>0.09</c:v>
                </c:pt>
                <c:pt idx="840">
                  <c:v>0.09</c:v>
                </c:pt>
                <c:pt idx="841">
                  <c:v>0.09</c:v>
                </c:pt>
                <c:pt idx="842">
                  <c:v>0.09</c:v>
                </c:pt>
                <c:pt idx="843">
                  <c:v>0.09</c:v>
                </c:pt>
                <c:pt idx="844">
                  <c:v>0.09</c:v>
                </c:pt>
                <c:pt idx="845">
                  <c:v>0.09</c:v>
                </c:pt>
                <c:pt idx="846">
                  <c:v>0.1</c:v>
                </c:pt>
                <c:pt idx="847">
                  <c:v>0.1</c:v>
                </c:pt>
                <c:pt idx="848">
                  <c:v>0.09</c:v>
                </c:pt>
                <c:pt idx="849">
                  <c:v>0.09</c:v>
                </c:pt>
                <c:pt idx="850">
                  <c:v>0.09</c:v>
                </c:pt>
                <c:pt idx="851">
                  <c:v>0.1</c:v>
                </c:pt>
                <c:pt idx="852">
                  <c:v>0.1</c:v>
                </c:pt>
                <c:pt idx="853">
                  <c:v>0.09</c:v>
                </c:pt>
                <c:pt idx="854">
                  <c:v>0.09</c:v>
                </c:pt>
                <c:pt idx="855">
                  <c:v>0.09</c:v>
                </c:pt>
                <c:pt idx="856">
                  <c:v>0.09</c:v>
                </c:pt>
                <c:pt idx="857">
                  <c:v>0.09</c:v>
                </c:pt>
                <c:pt idx="858">
                  <c:v>0.1</c:v>
                </c:pt>
                <c:pt idx="859">
                  <c:v>0.1</c:v>
                </c:pt>
                <c:pt idx="860">
                  <c:v>0.1</c:v>
                </c:pt>
                <c:pt idx="861">
                  <c:v>0.1</c:v>
                </c:pt>
                <c:pt idx="862">
                  <c:v>0.1</c:v>
                </c:pt>
                <c:pt idx="863">
                  <c:v>0.1</c:v>
                </c:pt>
                <c:pt idx="864">
                  <c:v>0.1</c:v>
                </c:pt>
                <c:pt idx="865">
                  <c:v>0.1</c:v>
                </c:pt>
                <c:pt idx="866">
                  <c:v>0.1</c:v>
                </c:pt>
                <c:pt idx="867">
                  <c:v>0.1</c:v>
                </c:pt>
                <c:pt idx="868">
                  <c:v>0.1</c:v>
                </c:pt>
                <c:pt idx="869">
                  <c:v>0.1</c:v>
                </c:pt>
                <c:pt idx="870">
                  <c:v>0.1</c:v>
                </c:pt>
                <c:pt idx="871">
                  <c:v>0.1</c:v>
                </c:pt>
                <c:pt idx="872">
                  <c:v>0.1</c:v>
                </c:pt>
                <c:pt idx="873">
                  <c:v>0.1</c:v>
                </c:pt>
                <c:pt idx="874">
                  <c:v>0.1</c:v>
                </c:pt>
                <c:pt idx="875">
                  <c:v>0.1</c:v>
                </c:pt>
                <c:pt idx="876">
                  <c:v>0.1</c:v>
                </c:pt>
                <c:pt idx="877">
                  <c:v>0.1</c:v>
                </c:pt>
                <c:pt idx="878">
                  <c:v>0.1</c:v>
                </c:pt>
                <c:pt idx="879">
                  <c:v>0.1</c:v>
                </c:pt>
                <c:pt idx="880">
                  <c:v>0.09</c:v>
                </c:pt>
                <c:pt idx="881">
                  <c:v>0.09</c:v>
                </c:pt>
                <c:pt idx="882">
                  <c:v>0.09</c:v>
                </c:pt>
                <c:pt idx="883">
                  <c:v>0.09</c:v>
                </c:pt>
                <c:pt idx="884">
                  <c:v>0.09</c:v>
                </c:pt>
                <c:pt idx="885">
                  <c:v>0.09</c:v>
                </c:pt>
                <c:pt idx="886">
                  <c:v>0.09</c:v>
                </c:pt>
                <c:pt idx="887">
                  <c:v>0.09</c:v>
                </c:pt>
                <c:pt idx="888">
                  <c:v>0.09</c:v>
                </c:pt>
                <c:pt idx="889">
                  <c:v>0.08</c:v>
                </c:pt>
                <c:pt idx="890">
                  <c:v>0.09</c:v>
                </c:pt>
                <c:pt idx="891">
                  <c:v>0.09</c:v>
                </c:pt>
                <c:pt idx="892">
                  <c:v>0.09</c:v>
                </c:pt>
                <c:pt idx="893">
                  <c:v>0.09</c:v>
                </c:pt>
                <c:pt idx="894">
                  <c:v>0.09</c:v>
                </c:pt>
                <c:pt idx="895">
                  <c:v>0.09</c:v>
                </c:pt>
                <c:pt idx="896">
                  <c:v>0.09</c:v>
                </c:pt>
                <c:pt idx="897">
                  <c:v>0.09</c:v>
                </c:pt>
                <c:pt idx="898">
                  <c:v>0.09</c:v>
                </c:pt>
                <c:pt idx="899">
                  <c:v>0.09</c:v>
                </c:pt>
                <c:pt idx="900">
                  <c:v>0.09</c:v>
                </c:pt>
                <c:pt idx="901">
                  <c:v>0.09</c:v>
                </c:pt>
                <c:pt idx="902">
                  <c:v>0.09</c:v>
                </c:pt>
                <c:pt idx="903">
                  <c:v>0.09</c:v>
                </c:pt>
                <c:pt idx="904">
                  <c:v>0.09</c:v>
                </c:pt>
                <c:pt idx="905">
                  <c:v>0.09</c:v>
                </c:pt>
                <c:pt idx="906">
                  <c:v>0.09</c:v>
                </c:pt>
                <c:pt idx="907">
                  <c:v>0.09</c:v>
                </c:pt>
                <c:pt idx="908">
                  <c:v>0.09</c:v>
                </c:pt>
                <c:pt idx="909">
                  <c:v>0.09</c:v>
                </c:pt>
                <c:pt idx="910">
                  <c:v>0.09</c:v>
                </c:pt>
                <c:pt idx="911">
                  <c:v>0.09</c:v>
                </c:pt>
                <c:pt idx="912">
                  <c:v>0.09</c:v>
                </c:pt>
                <c:pt idx="913">
                  <c:v>0.09</c:v>
                </c:pt>
                <c:pt idx="914">
                  <c:v>0.09</c:v>
                </c:pt>
                <c:pt idx="915">
                  <c:v>0.09</c:v>
                </c:pt>
                <c:pt idx="916">
                  <c:v>0.09</c:v>
                </c:pt>
                <c:pt idx="917">
                  <c:v>0.09</c:v>
                </c:pt>
                <c:pt idx="918">
                  <c:v>0.09</c:v>
                </c:pt>
                <c:pt idx="919">
                  <c:v>0.09</c:v>
                </c:pt>
                <c:pt idx="920">
                  <c:v>0.09</c:v>
                </c:pt>
                <c:pt idx="921">
                  <c:v>0.09</c:v>
                </c:pt>
                <c:pt idx="922">
                  <c:v>0.09</c:v>
                </c:pt>
                <c:pt idx="923">
                  <c:v>0.09</c:v>
                </c:pt>
                <c:pt idx="924">
                  <c:v>0.09</c:v>
                </c:pt>
                <c:pt idx="925">
                  <c:v>0.09</c:v>
                </c:pt>
                <c:pt idx="926">
                  <c:v>0.09</c:v>
                </c:pt>
                <c:pt idx="927">
                  <c:v>0.09</c:v>
                </c:pt>
                <c:pt idx="928">
                  <c:v>0.09</c:v>
                </c:pt>
                <c:pt idx="929">
                  <c:v>0.09</c:v>
                </c:pt>
                <c:pt idx="930">
                  <c:v>0.09</c:v>
                </c:pt>
                <c:pt idx="931">
                  <c:v>0.09</c:v>
                </c:pt>
                <c:pt idx="932">
                  <c:v>0.09</c:v>
                </c:pt>
                <c:pt idx="933">
                  <c:v>0.09</c:v>
                </c:pt>
                <c:pt idx="934">
                  <c:v>0.09</c:v>
                </c:pt>
                <c:pt idx="935">
                  <c:v>0.09</c:v>
                </c:pt>
                <c:pt idx="936">
                  <c:v>0.09</c:v>
                </c:pt>
                <c:pt idx="937">
                  <c:v>0.09</c:v>
                </c:pt>
                <c:pt idx="938">
                  <c:v>0.09</c:v>
                </c:pt>
                <c:pt idx="939">
                  <c:v>0.09</c:v>
                </c:pt>
                <c:pt idx="940">
                  <c:v>0.09</c:v>
                </c:pt>
                <c:pt idx="941">
                  <c:v>0.09</c:v>
                </c:pt>
                <c:pt idx="942">
                  <c:v>0.09</c:v>
                </c:pt>
                <c:pt idx="943">
                  <c:v>0.09</c:v>
                </c:pt>
                <c:pt idx="944">
                  <c:v>0.09</c:v>
                </c:pt>
                <c:pt idx="945">
                  <c:v>0.09</c:v>
                </c:pt>
                <c:pt idx="946">
                  <c:v>0.09</c:v>
                </c:pt>
                <c:pt idx="947">
                  <c:v>0.09</c:v>
                </c:pt>
                <c:pt idx="948">
                  <c:v>0.09</c:v>
                </c:pt>
                <c:pt idx="949">
                  <c:v>0.09</c:v>
                </c:pt>
                <c:pt idx="950">
                  <c:v>0.09</c:v>
                </c:pt>
                <c:pt idx="951">
                  <c:v>0.09</c:v>
                </c:pt>
                <c:pt idx="952">
                  <c:v>0.09</c:v>
                </c:pt>
                <c:pt idx="953">
                  <c:v>0.09</c:v>
                </c:pt>
                <c:pt idx="954">
                  <c:v>0.09</c:v>
                </c:pt>
                <c:pt idx="955">
                  <c:v>0.09</c:v>
                </c:pt>
                <c:pt idx="956">
                  <c:v>0.09</c:v>
                </c:pt>
                <c:pt idx="957">
                  <c:v>0.09</c:v>
                </c:pt>
                <c:pt idx="958">
                  <c:v>0.09</c:v>
                </c:pt>
                <c:pt idx="959">
                  <c:v>0.09</c:v>
                </c:pt>
                <c:pt idx="960">
                  <c:v>0.09</c:v>
                </c:pt>
                <c:pt idx="961">
                  <c:v>0.09</c:v>
                </c:pt>
                <c:pt idx="962">
                  <c:v>0.09</c:v>
                </c:pt>
                <c:pt idx="963">
                  <c:v>0.09</c:v>
                </c:pt>
                <c:pt idx="964">
                  <c:v>0.09</c:v>
                </c:pt>
                <c:pt idx="965">
                  <c:v>0.09</c:v>
                </c:pt>
                <c:pt idx="966">
                  <c:v>0.09</c:v>
                </c:pt>
                <c:pt idx="967">
                  <c:v>0.09</c:v>
                </c:pt>
                <c:pt idx="968">
                  <c:v>0.09</c:v>
                </c:pt>
                <c:pt idx="969">
                  <c:v>0.09</c:v>
                </c:pt>
                <c:pt idx="970">
                  <c:v>0.09</c:v>
                </c:pt>
                <c:pt idx="971">
                  <c:v>0.09</c:v>
                </c:pt>
                <c:pt idx="972">
                  <c:v>0.09</c:v>
                </c:pt>
                <c:pt idx="973">
                  <c:v>0.08</c:v>
                </c:pt>
                <c:pt idx="974">
                  <c:v>0.08</c:v>
                </c:pt>
                <c:pt idx="975">
                  <c:v>0.08</c:v>
                </c:pt>
                <c:pt idx="976">
                  <c:v>0.08</c:v>
                </c:pt>
                <c:pt idx="977">
                  <c:v>0.08</c:v>
                </c:pt>
                <c:pt idx="978">
                  <c:v>0.08</c:v>
                </c:pt>
                <c:pt idx="979">
                  <c:v>0.08</c:v>
                </c:pt>
                <c:pt idx="980">
                  <c:v>0.08</c:v>
                </c:pt>
                <c:pt idx="981">
                  <c:v>0.08</c:v>
                </c:pt>
                <c:pt idx="982">
                  <c:v>0.08</c:v>
                </c:pt>
                <c:pt idx="983">
                  <c:v>0.08</c:v>
                </c:pt>
                <c:pt idx="984">
                  <c:v>0.09</c:v>
                </c:pt>
                <c:pt idx="985">
                  <c:v>0.09</c:v>
                </c:pt>
                <c:pt idx="986">
                  <c:v>0.09</c:v>
                </c:pt>
                <c:pt idx="987">
                  <c:v>0.09</c:v>
                </c:pt>
                <c:pt idx="988">
                  <c:v>0.09</c:v>
                </c:pt>
                <c:pt idx="989">
                  <c:v>0.09</c:v>
                </c:pt>
                <c:pt idx="990">
                  <c:v>0.09</c:v>
                </c:pt>
                <c:pt idx="991">
                  <c:v>0.09</c:v>
                </c:pt>
                <c:pt idx="992">
                  <c:v>0.09</c:v>
                </c:pt>
                <c:pt idx="993">
                  <c:v>0.09</c:v>
                </c:pt>
                <c:pt idx="994">
                  <c:v>0.09</c:v>
                </c:pt>
                <c:pt idx="995">
                  <c:v>0.09</c:v>
                </c:pt>
                <c:pt idx="996">
                  <c:v>0.09</c:v>
                </c:pt>
                <c:pt idx="997">
                  <c:v>0.09</c:v>
                </c:pt>
                <c:pt idx="998">
                  <c:v>0.09</c:v>
                </c:pt>
                <c:pt idx="999">
                  <c:v>0.09</c:v>
                </c:pt>
                <c:pt idx="1000">
                  <c:v>0.09</c:v>
                </c:pt>
                <c:pt idx="1001">
                  <c:v>0.09</c:v>
                </c:pt>
                <c:pt idx="1002">
                  <c:v>0.09</c:v>
                </c:pt>
                <c:pt idx="1003">
                  <c:v>0.09</c:v>
                </c:pt>
                <c:pt idx="1004">
                  <c:v>0.09</c:v>
                </c:pt>
                <c:pt idx="1005">
                  <c:v>0.09</c:v>
                </c:pt>
                <c:pt idx="1006">
                  <c:v>0.09</c:v>
                </c:pt>
                <c:pt idx="1007">
                  <c:v>0.09</c:v>
                </c:pt>
                <c:pt idx="1008">
                  <c:v>0.09</c:v>
                </c:pt>
                <c:pt idx="1009">
                  <c:v>0.09</c:v>
                </c:pt>
                <c:pt idx="1010">
                  <c:v>0.09</c:v>
                </c:pt>
                <c:pt idx="1011">
                  <c:v>0.09</c:v>
                </c:pt>
                <c:pt idx="1012">
                  <c:v>0.09</c:v>
                </c:pt>
                <c:pt idx="1013">
                  <c:v>0.09</c:v>
                </c:pt>
                <c:pt idx="1014">
                  <c:v>0.09</c:v>
                </c:pt>
                <c:pt idx="1015">
                  <c:v>0.09</c:v>
                </c:pt>
                <c:pt idx="1016">
                  <c:v>0.09</c:v>
                </c:pt>
                <c:pt idx="1017">
                  <c:v>0.09</c:v>
                </c:pt>
                <c:pt idx="1018">
                  <c:v>0.09</c:v>
                </c:pt>
                <c:pt idx="1019">
                  <c:v>0.09</c:v>
                </c:pt>
                <c:pt idx="1020">
                  <c:v>0.09</c:v>
                </c:pt>
                <c:pt idx="1021">
                  <c:v>0.09</c:v>
                </c:pt>
                <c:pt idx="1022">
                  <c:v>0.09</c:v>
                </c:pt>
                <c:pt idx="1023">
                  <c:v>0.09</c:v>
                </c:pt>
                <c:pt idx="1024">
                  <c:v>0.09</c:v>
                </c:pt>
                <c:pt idx="1025">
                  <c:v>0.09</c:v>
                </c:pt>
                <c:pt idx="1026">
                  <c:v>0.09</c:v>
                </c:pt>
                <c:pt idx="1027">
                  <c:v>0.09</c:v>
                </c:pt>
                <c:pt idx="1028">
                  <c:v>0.09</c:v>
                </c:pt>
                <c:pt idx="1029">
                  <c:v>0.09</c:v>
                </c:pt>
                <c:pt idx="1030">
                  <c:v>0.09</c:v>
                </c:pt>
                <c:pt idx="1031">
                  <c:v>0.09</c:v>
                </c:pt>
                <c:pt idx="1032">
                  <c:v>0.09</c:v>
                </c:pt>
                <c:pt idx="1033">
                  <c:v>0.09</c:v>
                </c:pt>
                <c:pt idx="1034">
                  <c:v>0.09</c:v>
                </c:pt>
                <c:pt idx="1035">
                  <c:v>0.09</c:v>
                </c:pt>
                <c:pt idx="1036">
                  <c:v>0.08</c:v>
                </c:pt>
                <c:pt idx="1037">
                  <c:v>0.08</c:v>
                </c:pt>
                <c:pt idx="1038">
                  <c:v>0.08</c:v>
                </c:pt>
                <c:pt idx="1039">
                  <c:v>0.08</c:v>
                </c:pt>
                <c:pt idx="1040">
                  <c:v>0.08</c:v>
                </c:pt>
                <c:pt idx="1041">
                  <c:v>0.08</c:v>
                </c:pt>
                <c:pt idx="1042">
                  <c:v>0.08</c:v>
                </c:pt>
                <c:pt idx="1043">
                  <c:v>7.0000000000000007E-2</c:v>
                </c:pt>
                <c:pt idx="1044">
                  <c:v>7.0000000000000007E-2</c:v>
                </c:pt>
                <c:pt idx="1045">
                  <c:v>7.0000000000000007E-2</c:v>
                </c:pt>
                <c:pt idx="1046">
                  <c:v>7.0000000000000007E-2</c:v>
                </c:pt>
                <c:pt idx="1047">
                  <c:v>0.08</c:v>
                </c:pt>
                <c:pt idx="1048">
                  <c:v>0.08</c:v>
                </c:pt>
                <c:pt idx="1049">
                  <c:v>0.08</c:v>
                </c:pt>
                <c:pt idx="1050">
                  <c:v>0.08</c:v>
                </c:pt>
                <c:pt idx="1051">
                  <c:v>0.08</c:v>
                </c:pt>
                <c:pt idx="1052">
                  <c:v>0.08</c:v>
                </c:pt>
                <c:pt idx="1053">
                  <c:v>0.08</c:v>
                </c:pt>
                <c:pt idx="1054">
                  <c:v>7.0000000000000007E-2</c:v>
                </c:pt>
                <c:pt idx="1055">
                  <c:v>0.08</c:v>
                </c:pt>
                <c:pt idx="1056">
                  <c:v>0.08</c:v>
                </c:pt>
                <c:pt idx="1057">
                  <c:v>0.08</c:v>
                </c:pt>
                <c:pt idx="1058">
                  <c:v>0.08</c:v>
                </c:pt>
                <c:pt idx="1059">
                  <c:v>0.08</c:v>
                </c:pt>
                <c:pt idx="1060">
                  <c:v>0.08</c:v>
                </c:pt>
                <c:pt idx="1061">
                  <c:v>0.08</c:v>
                </c:pt>
                <c:pt idx="1062">
                  <c:v>0.08</c:v>
                </c:pt>
                <c:pt idx="1063">
                  <c:v>0.08</c:v>
                </c:pt>
                <c:pt idx="1064">
                  <c:v>7.0000000000000007E-2</c:v>
                </c:pt>
                <c:pt idx="1065">
                  <c:v>7.0000000000000007E-2</c:v>
                </c:pt>
                <c:pt idx="1066">
                  <c:v>7.0000000000000007E-2</c:v>
                </c:pt>
                <c:pt idx="1067">
                  <c:v>7.0000000000000007E-2</c:v>
                </c:pt>
                <c:pt idx="1068">
                  <c:v>7.0000000000000007E-2</c:v>
                </c:pt>
                <c:pt idx="1069">
                  <c:v>7.0000000000000007E-2</c:v>
                </c:pt>
                <c:pt idx="1070">
                  <c:v>7.0000000000000007E-2</c:v>
                </c:pt>
                <c:pt idx="1071">
                  <c:v>7.0000000000000007E-2</c:v>
                </c:pt>
                <c:pt idx="1072">
                  <c:v>7.0000000000000007E-2</c:v>
                </c:pt>
                <c:pt idx="1073">
                  <c:v>7.0000000000000007E-2</c:v>
                </c:pt>
                <c:pt idx="1074">
                  <c:v>7.0000000000000007E-2</c:v>
                </c:pt>
                <c:pt idx="1075">
                  <c:v>7.0000000000000007E-2</c:v>
                </c:pt>
                <c:pt idx="1076">
                  <c:v>7.0000000000000007E-2</c:v>
                </c:pt>
                <c:pt idx="1077">
                  <c:v>7.0000000000000007E-2</c:v>
                </c:pt>
                <c:pt idx="1078">
                  <c:v>7.0000000000000007E-2</c:v>
                </c:pt>
                <c:pt idx="1079">
                  <c:v>7.0000000000000007E-2</c:v>
                </c:pt>
                <c:pt idx="1080">
                  <c:v>7.0000000000000007E-2</c:v>
                </c:pt>
                <c:pt idx="1081">
                  <c:v>7.0000000000000007E-2</c:v>
                </c:pt>
                <c:pt idx="1082">
                  <c:v>7.0000000000000007E-2</c:v>
                </c:pt>
                <c:pt idx="1083">
                  <c:v>7.0000000000000007E-2</c:v>
                </c:pt>
                <c:pt idx="1084">
                  <c:v>7.0000000000000007E-2</c:v>
                </c:pt>
                <c:pt idx="1085">
                  <c:v>7.0000000000000007E-2</c:v>
                </c:pt>
                <c:pt idx="1086">
                  <c:v>7.0000000000000007E-2</c:v>
                </c:pt>
                <c:pt idx="1087">
                  <c:v>7.0000000000000007E-2</c:v>
                </c:pt>
                <c:pt idx="1088">
                  <c:v>7.0000000000000007E-2</c:v>
                </c:pt>
                <c:pt idx="1089">
                  <c:v>7.0000000000000007E-2</c:v>
                </c:pt>
                <c:pt idx="1090">
                  <c:v>7.0000000000000007E-2</c:v>
                </c:pt>
                <c:pt idx="1091">
                  <c:v>7.0000000000000007E-2</c:v>
                </c:pt>
                <c:pt idx="1092">
                  <c:v>7.0000000000000007E-2</c:v>
                </c:pt>
                <c:pt idx="1093">
                  <c:v>7.0000000000000007E-2</c:v>
                </c:pt>
                <c:pt idx="1094">
                  <c:v>7.0000000000000007E-2</c:v>
                </c:pt>
                <c:pt idx="1095">
                  <c:v>7.0000000000000007E-2</c:v>
                </c:pt>
                <c:pt idx="1096">
                  <c:v>7.0000000000000007E-2</c:v>
                </c:pt>
                <c:pt idx="1097">
                  <c:v>7.0000000000000007E-2</c:v>
                </c:pt>
                <c:pt idx="1098">
                  <c:v>7.0000000000000007E-2</c:v>
                </c:pt>
                <c:pt idx="1099">
                  <c:v>7.0000000000000007E-2</c:v>
                </c:pt>
                <c:pt idx="1100">
                  <c:v>7.0000000000000007E-2</c:v>
                </c:pt>
                <c:pt idx="1101">
                  <c:v>7.0000000000000007E-2</c:v>
                </c:pt>
                <c:pt idx="1102">
                  <c:v>7.0000000000000007E-2</c:v>
                </c:pt>
                <c:pt idx="1103">
                  <c:v>7.0000000000000007E-2</c:v>
                </c:pt>
                <c:pt idx="1104">
                  <c:v>7.0000000000000007E-2</c:v>
                </c:pt>
                <c:pt idx="1105">
                  <c:v>0.06</c:v>
                </c:pt>
                <c:pt idx="1106">
                  <c:v>7.0000000000000007E-2</c:v>
                </c:pt>
                <c:pt idx="1107">
                  <c:v>7.0000000000000007E-2</c:v>
                </c:pt>
                <c:pt idx="1108">
                  <c:v>7.0000000000000007E-2</c:v>
                </c:pt>
                <c:pt idx="1109">
                  <c:v>7.0000000000000007E-2</c:v>
                </c:pt>
                <c:pt idx="1110">
                  <c:v>7.0000000000000007E-2</c:v>
                </c:pt>
                <c:pt idx="1111">
                  <c:v>7.0000000000000007E-2</c:v>
                </c:pt>
                <c:pt idx="1112">
                  <c:v>7.0000000000000007E-2</c:v>
                </c:pt>
                <c:pt idx="1113">
                  <c:v>7.0000000000000007E-2</c:v>
                </c:pt>
                <c:pt idx="1114">
                  <c:v>7.0000000000000007E-2</c:v>
                </c:pt>
                <c:pt idx="1115">
                  <c:v>7.0000000000000007E-2</c:v>
                </c:pt>
                <c:pt idx="1116">
                  <c:v>7.0000000000000007E-2</c:v>
                </c:pt>
                <c:pt idx="1117">
                  <c:v>7.0000000000000007E-2</c:v>
                </c:pt>
                <c:pt idx="1118">
                  <c:v>7.0000000000000007E-2</c:v>
                </c:pt>
                <c:pt idx="1119">
                  <c:v>7.0000000000000007E-2</c:v>
                </c:pt>
                <c:pt idx="1120">
                  <c:v>7.0000000000000007E-2</c:v>
                </c:pt>
                <c:pt idx="1121">
                  <c:v>7.0000000000000007E-2</c:v>
                </c:pt>
                <c:pt idx="1122">
                  <c:v>7.0000000000000007E-2</c:v>
                </c:pt>
                <c:pt idx="1123">
                  <c:v>7.0000000000000007E-2</c:v>
                </c:pt>
                <c:pt idx="1124">
                  <c:v>7.0000000000000007E-2</c:v>
                </c:pt>
                <c:pt idx="1125">
                  <c:v>7.0000000000000007E-2</c:v>
                </c:pt>
                <c:pt idx="1126">
                  <c:v>7.0000000000000007E-2</c:v>
                </c:pt>
                <c:pt idx="1127">
                  <c:v>7.0000000000000007E-2</c:v>
                </c:pt>
                <c:pt idx="1128">
                  <c:v>7.0000000000000007E-2</c:v>
                </c:pt>
                <c:pt idx="1129">
                  <c:v>7.0000000000000007E-2</c:v>
                </c:pt>
                <c:pt idx="1130">
                  <c:v>7.0000000000000007E-2</c:v>
                </c:pt>
                <c:pt idx="1131">
                  <c:v>7.0000000000000007E-2</c:v>
                </c:pt>
                <c:pt idx="1132">
                  <c:v>7.0000000000000007E-2</c:v>
                </c:pt>
                <c:pt idx="1133">
                  <c:v>7.0000000000000007E-2</c:v>
                </c:pt>
                <c:pt idx="1134">
                  <c:v>0.06</c:v>
                </c:pt>
                <c:pt idx="1135">
                  <c:v>0.05</c:v>
                </c:pt>
                <c:pt idx="1136">
                  <c:v>0.05</c:v>
                </c:pt>
                <c:pt idx="1137">
                  <c:v>0.05</c:v>
                </c:pt>
                <c:pt idx="1138">
                  <c:v>0.06</c:v>
                </c:pt>
                <c:pt idx="1139">
                  <c:v>0.06</c:v>
                </c:pt>
                <c:pt idx="1140">
                  <c:v>0.06</c:v>
                </c:pt>
                <c:pt idx="1141">
                  <c:v>0.06</c:v>
                </c:pt>
                <c:pt idx="1142">
                  <c:v>0.06</c:v>
                </c:pt>
                <c:pt idx="1143">
                  <c:v>0.06</c:v>
                </c:pt>
                <c:pt idx="1144">
                  <c:v>0.06</c:v>
                </c:pt>
                <c:pt idx="1145">
                  <c:v>0.06</c:v>
                </c:pt>
                <c:pt idx="1146">
                  <c:v>0.06</c:v>
                </c:pt>
                <c:pt idx="1147">
                  <c:v>0.06</c:v>
                </c:pt>
                <c:pt idx="1148">
                  <c:v>0.06</c:v>
                </c:pt>
                <c:pt idx="1149">
                  <c:v>0.06</c:v>
                </c:pt>
                <c:pt idx="1150">
                  <c:v>0.06</c:v>
                </c:pt>
                <c:pt idx="1151">
                  <c:v>0.06</c:v>
                </c:pt>
                <c:pt idx="1152">
                  <c:v>0.06</c:v>
                </c:pt>
                <c:pt idx="1153">
                  <c:v>0.06</c:v>
                </c:pt>
                <c:pt idx="1154">
                  <c:v>0.06</c:v>
                </c:pt>
                <c:pt idx="1155">
                  <c:v>0.06</c:v>
                </c:pt>
                <c:pt idx="1156">
                  <c:v>0.06</c:v>
                </c:pt>
                <c:pt idx="1157">
                  <c:v>0.06</c:v>
                </c:pt>
                <c:pt idx="1158">
                  <c:v>0.06</c:v>
                </c:pt>
                <c:pt idx="1159">
                  <c:v>0.06</c:v>
                </c:pt>
                <c:pt idx="1160">
                  <c:v>0.06</c:v>
                </c:pt>
                <c:pt idx="1161">
                  <c:v>0.06</c:v>
                </c:pt>
                <c:pt idx="1162">
                  <c:v>0.06</c:v>
                </c:pt>
                <c:pt idx="1163">
                  <c:v>0.05</c:v>
                </c:pt>
                <c:pt idx="1164">
                  <c:v>0.05</c:v>
                </c:pt>
                <c:pt idx="1165">
                  <c:v>0.05</c:v>
                </c:pt>
                <c:pt idx="1166">
                  <c:v>0.05</c:v>
                </c:pt>
                <c:pt idx="1167">
                  <c:v>0.06</c:v>
                </c:pt>
                <c:pt idx="1168">
                  <c:v>0.06</c:v>
                </c:pt>
                <c:pt idx="1169">
                  <c:v>0.06</c:v>
                </c:pt>
                <c:pt idx="1170">
                  <c:v>0.06</c:v>
                </c:pt>
                <c:pt idx="1171">
                  <c:v>0.06</c:v>
                </c:pt>
                <c:pt idx="1172">
                  <c:v>0.06</c:v>
                </c:pt>
                <c:pt idx="1173">
                  <c:v>0.06</c:v>
                </c:pt>
                <c:pt idx="1174">
                  <c:v>0.06</c:v>
                </c:pt>
                <c:pt idx="1175">
                  <c:v>0.06</c:v>
                </c:pt>
                <c:pt idx="1176">
                  <c:v>0.06</c:v>
                </c:pt>
                <c:pt idx="1177">
                  <c:v>0.06</c:v>
                </c:pt>
                <c:pt idx="1178">
                  <c:v>0.06</c:v>
                </c:pt>
                <c:pt idx="1179">
                  <c:v>0.06</c:v>
                </c:pt>
                <c:pt idx="1180">
                  <c:v>0.06</c:v>
                </c:pt>
                <c:pt idx="1181">
                  <c:v>0.06</c:v>
                </c:pt>
                <c:pt idx="1182">
                  <c:v>0.06</c:v>
                </c:pt>
                <c:pt idx="1183">
                  <c:v>0.1</c:v>
                </c:pt>
                <c:pt idx="1184">
                  <c:v>0.1</c:v>
                </c:pt>
                <c:pt idx="1185">
                  <c:v>0.1</c:v>
                </c:pt>
                <c:pt idx="1186">
                  <c:v>0.1</c:v>
                </c:pt>
                <c:pt idx="1187">
                  <c:v>0.1</c:v>
                </c:pt>
                <c:pt idx="1188">
                  <c:v>0.1</c:v>
                </c:pt>
                <c:pt idx="1189">
                  <c:v>0.1</c:v>
                </c:pt>
                <c:pt idx="1190">
                  <c:v>0.1</c:v>
                </c:pt>
                <c:pt idx="1191">
                  <c:v>0.1</c:v>
                </c:pt>
                <c:pt idx="1192">
                  <c:v>0.1</c:v>
                </c:pt>
                <c:pt idx="1193">
                  <c:v>0.1</c:v>
                </c:pt>
                <c:pt idx="1194">
                  <c:v>0.1</c:v>
                </c:pt>
                <c:pt idx="1195">
                  <c:v>0.1</c:v>
                </c:pt>
                <c:pt idx="1196">
                  <c:v>0.08</c:v>
                </c:pt>
                <c:pt idx="1197">
                  <c:v>0.1</c:v>
                </c:pt>
                <c:pt idx="1198">
                  <c:v>0.1</c:v>
                </c:pt>
                <c:pt idx="1199">
                  <c:v>0.1</c:v>
                </c:pt>
                <c:pt idx="1200">
                  <c:v>0.1</c:v>
                </c:pt>
                <c:pt idx="1201">
                  <c:v>0.1</c:v>
                </c:pt>
                <c:pt idx="1202">
                  <c:v>0.1</c:v>
                </c:pt>
                <c:pt idx="1203">
                  <c:v>0.1</c:v>
                </c:pt>
                <c:pt idx="1204">
                  <c:v>0.1</c:v>
                </c:pt>
                <c:pt idx="1205">
                  <c:v>0.1</c:v>
                </c:pt>
                <c:pt idx="1206">
                  <c:v>0.1</c:v>
                </c:pt>
                <c:pt idx="1207">
                  <c:v>0.1</c:v>
                </c:pt>
                <c:pt idx="1208">
                  <c:v>0.1</c:v>
                </c:pt>
                <c:pt idx="1209">
                  <c:v>0.1</c:v>
                </c:pt>
                <c:pt idx="1210">
                  <c:v>0.1</c:v>
                </c:pt>
                <c:pt idx="1211">
                  <c:v>0.1</c:v>
                </c:pt>
                <c:pt idx="1212">
                  <c:v>0.1</c:v>
                </c:pt>
                <c:pt idx="1213">
                  <c:v>0.1</c:v>
                </c:pt>
                <c:pt idx="1214">
                  <c:v>0.1</c:v>
                </c:pt>
                <c:pt idx="1215">
                  <c:v>0.1</c:v>
                </c:pt>
                <c:pt idx="1216">
                  <c:v>0.1</c:v>
                </c:pt>
                <c:pt idx="1217">
                  <c:v>0.1</c:v>
                </c:pt>
                <c:pt idx="1218">
                  <c:v>0.1</c:v>
                </c:pt>
                <c:pt idx="1219">
                  <c:v>0.1</c:v>
                </c:pt>
                <c:pt idx="1220">
                  <c:v>0.1</c:v>
                </c:pt>
                <c:pt idx="1221">
                  <c:v>0.1</c:v>
                </c:pt>
                <c:pt idx="1222">
                  <c:v>0.1</c:v>
                </c:pt>
                <c:pt idx="1223">
                  <c:v>0.1</c:v>
                </c:pt>
                <c:pt idx="1224">
                  <c:v>0.1</c:v>
                </c:pt>
                <c:pt idx="1225">
                  <c:v>0.1</c:v>
                </c:pt>
                <c:pt idx="1226">
                  <c:v>7.0000000000000007E-2</c:v>
                </c:pt>
                <c:pt idx="1227">
                  <c:v>7.0000000000000007E-2</c:v>
                </c:pt>
                <c:pt idx="1228">
                  <c:v>7.0000000000000007E-2</c:v>
                </c:pt>
                <c:pt idx="1229">
                  <c:v>0.1</c:v>
                </c:pt>
                <c:pt idx="1230">
                  <c:v>0.1</c:v>
                </c:pt>
                <c:pt idx="1231">
                  <c:v>0.1</c:v>
                </c:pt>
                <c:pt idx="1232">
                  <c:v>0.1</c:v>
                </c:pt>
                <c:pt idx="1233">
                  <c:v>0.1</c:v>
                </c:pt>
                <c:pt idx="1234">
                  <c:v>0.1</c:v>
                </c:pt>
                <c:pt idx="1235">
                  <c:v>0.1</c:v>
                </c:pt>
                <c:pt idx="1236">
                  <c:v>0.1</c:v>
                </c:pt>
                <c:pt idx="1237">
                  <c:v>0.1</c:v>
                </c:pt>
                <c:pt idx="1238">
                  <c:v>0.1</c:v>
                </c:pt>
                <c:pt idx="1239">
                  <c:v>0.1</c:v>
                </c:pt>
                <c:pt idx="1240">
                  <c:v>0.1</c:v>
                </c:pt>
                <c:pt idx="1241">
                  <c:v>0.1</c:v>
                </c:pt>
                <c:pt idx="1242">
                  <c:v>0.1</c:v>
                </c:pt>
                <c:pt idx="1243">
                  <c:v>0.1</c:v>
                </c:pt>
                <c:pt idx="1244">
                  <c:v>0.1</c:v>
                </c:pt>
                <c:pt idx="1245">
                  <c:v>0.09</c:v>
                </c:pt>
                <c:pt idx="1246">
                  <c:v>0.09</c:v>
                </c:pt>
                <c:pt idx="1247">
                  <c:v>0.09</c:v>
                </c:pt>
                <c:pt idx="1248">
                  <c:v>0.09</c:v>
                </c:pt>
                <c:pt idx="1249">
                  <c:v>0.09</c:v>
                </c:pt>
                <c:pt idx="1250">
                  <c:v>0.09</c:v>
                </c:pt>
                <c:pt idx="1251">
                  <c:v>0.09</c:v>
                </c:pt>
                <c:pt idx="1252">
                  <c:v>0.09</c:v>
                </c:pt>
                <c:pt idx="1253">
                  <c:v>0.09</c:v>
                </c:pt>
                <c:pt idx="1254">
                  <c:v>0.08</c:v>
                </c:pt>
                <c:pt idx="1255">
                  <c:v>0.08</c:v>
                </c:pt>
                <c:pt idx="1256">
                  <c:v>0.08</c:v>
                </c:pt>
                <c:pt idx="1257">
                  <c:v>0.08</c:v>
                </c:pt>
                <c:pt idx="1258">
                  <c:v>0.06</c:v>
                </c:pt>
                <c:pt idx="1259">
                  <c:v>0.08</c:v>
                </c:pt>
                <c:pt idx="1260">
                  <c:v>0.08</c:v>
                </c:pt>
                <c:pt idx="1261">
                  <c:v>0.08</c:v>
                </c:pt>
                <c:pt idx="1262">
                  <c:v>0.08</c:v>
                </c:pt>
                <c:pt idx="1263">
                  <c:v>0.08</c:v>
                </c:pt>
                <c:pt idx="1264">
                  <c:v>0.08</c:v>
                </c:pt>
                <c:pt idx="1265">
                  <c:v>0.08</c:v>
                </c:pt>
                <c:pt idx="1266">
                  <c:v>0.08</c:v>
                </c:pt>
                <c:pt idx="1267">
                  <c:v>0.08</c:v>
                </c:pt>
                <c:pt idx="1268">
                  <c:v>0.08</c:v>
                </c:pt>
                <c:pt idx="1269">
                  <c:v>0.08</c:v>
                </c:pt>
                <c:pt idx="1270">
                  <c:v>0.08</c:v>
                </c:pt>
                <c:pt idx="1271">
                  <c:v>0.08</c:v>
                </c:pt>
                <c:pt idx="1272">
                  <c:v>0.08</c:v>
                </c:pt>
                <c:pt idx="1273">
                  <c:v>0.08</c:v>
                </c:pt>
                <c:pt idx="1274">
                  <c:v>0.08</c:v>
                </c:pt>
                <c:pt idx="1275">
                  <c:v>0.08</c:v>
                </c:pt>
                <c:pt idx="1276">
                  <c:v>0.08</c:v>
                </c:pt>
                <c:pt idx="1277">
                  <c:v>0.08</c:v>
                </c:pt>
                <c:pt idx="1278">
                  <c:v>0.08</c:v>
                </c:pt>
                <c:pt idx="1279">
                  <c:v>0.08</c:v>
                </c:pt>
                <c:pt idx="1280">
                  <c:v>0.08</c:v>
                </c:pt>
                <c:pt idx="1281">
                  <c:v>0.08</c:v>
                </c:pt>
                <c:pt idx="1282">
                  <c:v>0.08</c:v>
                </c:pt>
                <c:pt idx="1283">
                  <c:v>0.08</c:v>
                </c:pt>
                <c:pt idx="1284">
                  <c:v>0.08</c:v>
                </c:pt>
                <c:pt idx="1285">
                  <c:v>0.08</c:v>
                </c:pt>
                <c:pt idx="1286">
                  <c:v>0.08</c:v>
                </c:pt>
                <c:pt idx="1287">
                  <c:v>0.08</c:v>
                </c:pt>
                <c:pt idx="1288">
                  <c:v>0.06</c:v>
                </c:pt>
                <c:pt idx="1289">
                  <c:v>0.08</c:v>
                </c:pt>
                <c:pt idx="1290">
                  <c:v>0.08</c:v>
                </c:pt>
                <c:pt idx="1291">
                  <c:v>0.08</c:v>
                </c:pt>
                <c:pt idx="1292">
                  <c:v>0.08</c:v>
                </c:pt>
                <c:pt idx="1293">
                  <c:v>0.08</c:v>
                </c:pt>
                <c:pt idx="1294">
                  <c:v>0.08</c:v>
                </c:pt>
                <c:pt idx="1295">
                  <c:v>0.08</c:v>
                </c:pt>
                <c:pt idx="1296">
                  <c:v>0.08</c:v>
                </c:pt>
                <c:pt idx="1297">
                  <c:v>0.08</c:v>
                </c:pt>
                <c:pt idx="1298">
                  <c:v>0.08</c:v>
                </c:pt>
                <c:pt idx="1299">
                  <c:v>0.08</c:v>
                </c:pt>
                <c:pt idx="1300">
                  <c:v>0.08</c:v>
                </c:pt>
                <c:pt idx="1301">
                  <c:v>0.08</c:v>
                </c:pt>
                <c:pt idx="1302">
                  <c:v>0.08</c:v>
                </c:pt>
                <c:pt idx="1303">
                  <c:v>0.08</c:v>
                </c:pt>
                <c:pt idx="1304">
                  <c:v>0.08</c:v>
                </c:pt>
                <c:pt idx="1305">
                  <c:v>0.08</c:v>
                </c:pt>
                <c:pt idx="1306">
                  <c:v>0.08</c:v>
                </c:pt>
                <c:pt idx="1307">
                  <c:v>0.08</c:v>
                </c:pt>
                <c:pt idx="1308">
                  <c:v>0.08</c:v>
                </c:pt>
                <c:pt idx="1309">
                  <c:v>0.08</c:v>
                </c:pt>
                <c:pt idx="1310">
                  <c:v>0.08</c:v>
                </c:pt>
                <c:pt idx="1311">
                  <c:v>0.08</c:v>
                </c:pt>
                <c:pt idx="1312">
                  <c:v>0.08</c:v>
                </c:pt>
                <c:pt idx="1313">
                  <c:v>0.08</c:v>
                </c:pt>
                <c:pt idx="1314">
                  <c:v>0.08</c:v>
                </c:pt>
                <c:pt idx="1315">
                  <c:v>0.08</c:v>
                </c:pt>
                <c:pt idx="1316">
                  <c:v>0.08</c:v>
                </c:pt>
                <c:pt idx="1317">
                  <c:v>7.0000000000000007E-2</c:v>
                </c:pt>
                <c:pt idx="1318">
                  <c:v>7.0000000000000007E-2</c:v>
                </c:pt>
                <c:pt idx="1319">
                  <c:v>7.0000000000000007E-2</c:v>
                </c:pt>
                <c:pt idx="1320">
                  <c:v>0.08</c:v>
                </c:pt>
                <c:pt idx="1321">
                  <c:v>0.08</c:v>
                </c:pt>
                <c:pt idx="1322">
                  <c:v>0.08</c:v>
                </c:pt>
                <c:pt idx="1323">
                  <c:v>0.08</c:v>
                </c:pt>
                <c:pt idx="1324">
                  <c:v>0.08</c:v>
                </c:pt>
                <c:pt idx="1325">
                  <c:v>0.08</c:v>
                </c:pt>
                <c:pt idx="1326">
                  <c:v>0.08</c:v>
                </c:pt>
                <c:pt idx="1327">
                  <c:v>0.08</c:v>
                </c:pt>
                <c:pt idx="1328">
                  <c:v>0.08</c:v>
                </c:pt>
                <c:pt idx="1329">
                  <c:v>0.08</c:v>
                </c:pt>
                <c:pt idx="1330">
                  <c:v>0.08</c:v>
                </c:pt>
                <c:pt idx="1331">
                  <c:v>0.08</c:v>
                </c:pt>
                <c:pt idx="1332">
                  <c:v>0.08</c:v>
                </c:pt>
                <c:pt idx="1333">
                  <c:v>0.08</c:v>
                </c:pt>
                <c:pt idx="1334">
                  <c:v>0.08</c:v>
                </c:pt>
                <c:pt idx="1335">
                  <c:v>0.08</c:v>
                </c:pt>
                <c:pt idx="1336">
                  <c:v>0.08</c:v>
                </c:pt>
                <c:pt idx="1337">
                  <c:v>0.08</c:v>
                </c:pt>
                <c:pt idx="1338">
                  <c:v>0.08</c:v>
                </c:pt>
                <c:pt idx="1339">
                  <c:v>0.08</c:v>
                </c:pt>
                <c:pt idx="1340">
                  <c:v>0.08</c:v>
                </c:pt>
                <c:pt idx="1341">
                  <c:v>0.08</c:v>
                </c:pt>
                <c:pt idx="1342">
                  <c:v>0.08</c:v>
                </c:pt>
                <c:pt idx="1343">
                  <c:v>0.08</c:v>
                </c:pt>
                <c:pt idx="1344">
                  <c:v>0.08</c:v>
                </c:pt>
                <c:pt idx="1345">
                  <c:v>0.08</c:v>
                </c:pt>
                <c:pt idx="1346">
                  <c:v>0.08</c:v>
                </c:pt>
                <c:pt idx="1347">
                  <c:v>0.08</c:v>
                </c:pt>
                <c:pt idx="1348">
                  <c:v>0.08</c:v>
                </c:pt>
                <c:pt idx="1349">
                  <c:v>7.0000000000000007E-2</c:v>
                </c:pt>
                <c:pt idx="1350">
                  <c:v>0.08</c:v>
                </c:pt>
                <c:pt idx="1351">
                  <c:v>0.08</c:v>
                </c:pt>
                <c:pt idx="1352">
                  <c:v>0.08</c:v>
                </c:pt>
                <c:pt idx="1353">
                  <c:v>0.08</c:v>
                </c:pt>
                <c:pt idx="1354">
                  <c:v>0.08</c:v>
                </c:pt>
                <c:pt idx="1355">
                  <c:v>0.08</c:v>
                </c:pt>
                <c:pt idx="1356">
                  <c:v>0.08</c:v>
                </c:pt>
                <c:pt idx="1357">
                  <c:v>0.08</c:v>
                </c:pt>
                <c:pt idx="1358">
                  <c:v>0.08</c:v>
                </c:pt>
                <c:pt idx="1359">
                  <c:v>0.08</c:v>
                </c:pt>
                <c:pt idx="1360">
                  <c:v>0.08</c:v>
                </c:pt>
                <c:pt idx="1361">
                  <c:v>0.08</c:v>
                </c:pt>
                <c:pt idx="1362">
                  <c:v>0.08</c:v>
                </c:pt>
                <c:pt idx="1363">
                  <c:v>0.08</c:v>
                </c:pt>
                <c:pt idx="1364">
                  <c:v>0.08</c:v>
                </c:pt>
                <c:pt idx="1365">
                  <c:v>0.08</c:v>
                </c:pt>
                <c:pt idx="1366">
                  <c:v>0.08</c:v>
                </c:pt>
                <c:pt idx="1367">
                  <c:v>0.08</c:v>
                </c:pt>
                <c:pt idx="1368">
                  <c:v>0.08</c:v>
                </c:pt>
                <c:pt idx="1369">
                  <c:v>0.08</c:v>
                </c:pt>
                <c:pt idx="1370">
                  <c:v>0.08</c:v>
                </c:pt>
                <c:pt idx="1371">
                  <c:v>0.08</c:v>
                </c:pt>
                <c:pt idx="1372">
                  <c:v>0.08</c:v>
                </c:pt>
                <c:pt idx="1373">
                  <c:v>0.08</c:v>
                </c:pt>
                <c:pt idx="1374">
                  <c:v>0.08</c:v>
                </c:pt>
                <c:pt idx="1375">
                  <c:v>0.08</c:v>
                </c:pt>
                <c:pt idx="1376">
                  <c:v>0.08</c:v>
                </c:pt>
                <c:pt idx="1377">
                  <c:v>0.08</c:v>
                </c:pt>
                <c:pt idx="1378">
                  <c:v>0.08</c:v>
                </c:pt>
                <c:pt idx="1379">
                  <c:v>0.08</c:v>
                </c:pt>
                <c:pt idx="1380">
                  <c:v>7.0000000000000007E-2</c:v>
                </c:pt>
                <c:pt idx="1381">
                  <c:v>7.0000000000000007E-2</c:v>
                </c:pt>
                <c:pt idx="1382">
                  <c:v>7.0000000000000007E-2</c:v>
                </c:pt>
                <c:pt idx="1383">
                  <c:v>0.08</c:v>
                </c:pt>
                <c:pt idx="1384">
                  <c:v>0.08</c:v>
                </c:pt>
                <c:pt idx="1385">
                  <c:v>0.08</c:v>
                </c:pt>
                <c:pt idx="1386">
                  <c:v>0.08</c:v>
                </c:pt>
                <c:pt idx="1387">
                  <c:v>0.08</c:v>
                </c:pt>
                <c:pt idx="1388">
                  <c:v>0.08</c:v>
                </c:pt>
                <c:pt idx="1389">
                  <c:v>0.08</c:v>
                </c:pt>
                <c:pt idx="1390">
                  <c:v>0.08</c:v>
                </c:pt>
                <c:pt idx="1391">
                  <c:v>0.08</c:v>
                </c:pt>
                <c:pt idx="1392">
                  <c:v>0.08</c:v>
                </c:pt>
                <c:pt idx="1393">
                  <c:v>0.08</c:v>
                </c:pt>
                <c:pt idx="1394">
                  <c:v>0.08</c:v>
                </c:pt>
                <c:pt idx="1395">
                  <c:v>0.08</c:v>
                </c:pt>
                <c:pt idx="1396">
                  <c:v>0.08</c:v>
                </c:pt>
                <c:pt idx="1397">
                  <c:v>0.08</c:v>
                </c:pt>
                <c:pt idx="1398">
                  <c:v>0.08</c:v>
                </c:pt>
                <c:pt idx="1399">
                  <c:v>0.08</c:v>
                </c:pt>
                <c:pt idx="1400">
                  <c:v>0.08</c:v>
                </c:pt>
                <c:pt idx="1401">
                  <c:v>0.08</c:v>
                </c:pt>
                <c:pt idx="1402">
                  <c:v>0.08</c:v>
                </c:pt>
                <c:pt idx="1403">
                  <c:v>0.08</c:v>
                </c:pt>
                <c:pt idx="1404">
                  <c:v>0.08</c:v>
                </c:pt>
                <c:pt idx="1405">
                  <c:v>0.08</c:v>
                </c:pt>
                <c:pt idx="1406">
                  <c:v>0.08</c:v>
                </c:pt>
                <c:pt idx="1407">
                  <c:v>0.08</c:v>
                </c:pt>
                <c:pt idx="1408">
                  <c:v>0.08</c:v>
                </c:pt>
                <c:pt idx="1409">
                  <c:v>0.08</c:v>
                </c:pt>
                <c:pt idx="1410">
                  <c:v>0.08</c:v>
                </c:pt>
                <c:pt idx="1411">
                  <c:v>0.08</c:v>
                </c:pt>
                <c:pt idx="1412">
                  <c:v>0.08</c:v>
                </c:pt>
                <c:pt idx="1413">
                  <c:v>0.08</c:v>
                </c:pt>
                <c:pt idx="1414">
                  <c:v>0.08</c:v>
                </c:pt>
                <c:pt idx="1415">
                  <c:v>0.08</c:v>
                </c:pt>
                <c:pt idx="1416">
                  <c:v>0.08</c:v>
                </c:pt>
                <c:pt idx="1417">
                  <c:v>0.08</c:v>
                </c:pt>
                <c:pt idx="1418">
                  <c:v>0.08</c:v>
                </c:pt>
                <c:pt idx="1419">
                  <c:v>0.08</c:v>
                </c:pt>
                <c:pt idx="1420">
                  <c:v>0.08</c:v>
                </c:pt>
                <c:pt idx="1421">
                  <c:v>0.08</c:v>
                </c:pt>
                <c:pt idx="1422">
                  <c:v>0.08</c:v>
                </c:pt>
                <c:pt idx="1423">
                  <c:v>0.08</c:v>
                </c:pt>
                <c:pt idx="1424">
                  <c:v>0.08</c:v>
                </c:pt>
                <c:pt idx="1425">
                  <c:v>0.08</c:v>
                </c:pt>
                <c:pt idx="1426">
                  <c:v>0.08</c:v>
                </c:pt>
                <c:pt idx="1427">
                  <c:v>0.08</c:v>
                </c:pt>
                <c:pt idx="1428">
                  <c:v>0.08</c:v>
                </c:pt>
                <c:pt idx="1429">
                  <c:v>0.08</c:v>
                </c:pt>
                <c:pt idx="1430">
                  <c:v>0.08</c:v>
                </c:pt>
                <c:pt idx="1431">
                  <c:v>0.08</c:v>
                </c:pt>
                <c:pt idx="1432">
                  <c:v>0.08</c:v>
                </c:pt>
                <c:pt idx="1433">
                  <c:v>0.08</c:v>
                </c:pt>
                <c:pt idx="1434">
                  <c:v>0.08</c:v>
                </c:pt>
                <c:pt idx="1435">
                  <c:v>0.08</c:v>
                </c:pt>
                <c:pt idx="1436">
                  <c:v>0.08</c:v>
                </c:pt>
                <c:pt idx="1437">
                  <c:v>0.08</c:v>
                </c:pt>
                <c:pt idx="1438">
                  <c:v>0.08</c:v>
                </c:pt>
                <c:pt idx="1439">
                  <c:v>0.08</c:v>
                </c:pt>
                <c:pt idx="1440">
                  <c:v>0.08</c:v>
                </c:pt>
                <c:pt idx="1441">
                  <c:v>0.08</c:v>
                </c:pt>
                <c:pt idx="1442">
                  <c:v>0.08</c:v>
                </c:pt>
                <c:pt idx="1443">
                  <c:v>0.08</c:v>
                </c:pt>
                <c:pt idx="1444">
                  <c:v>0.08</c:v>
                </c:pt>
                <c:pt idx="1445">
                  <c:v>0.08</c:v>
                </c:pt>
                <c:pt idx="1446">
                  <c:v>0.08</c:v>
                </c:pt>
                <c:pt idx="1447">
                  <c:v>0.08</c:v>
                </c:pt>
                <c:pt idx="1448">
                  <c:v>0.08</c:v>
                </c:pt>
                <c:pt idx="1449">
                  <c:v>0.08</c:v>
                </c:pt>
                <c:pt idx="1450">
                  <c:v>0.08</c:v>
                </c:pt>
                <c:pt idx="1451">
                  <c:v>0.08</c:v>
                </c:pt>
                <c:pt idx="1452">
                  <c:v>0.08</c:v>
                </c:pt>
                <c:pt idx="1453">
                  <c:v>0.08</c:v>
                </c:pt>
                <c:pt idx="1454">
                  <c:v>0.08</c:v>
                </c:pt>
                <c:pt idx="1455">
                  <c:v>0.08</c:v>
                </c:pt>
                <c:pt idx="1456">
                  <c:v>0.33</c:v>
                </c:pt>
                <c:pt idx="1457">
                  <c:v>0.33</c:v>
                </c:pt>
                <c:pt idx="1458">
                  <c:v>0.33</c:v>
                </c:pt>
                <c:pt idx="1459">
                  <c:v>0.33</c:v>
                </c:pt>
                <c:pt idx="1460">
                  <c:v>0.33</c:v>
                </c:pt>
                <c:pt idx="1461">
                  <c:v>0.33</c:v>
                </c:pt>
                <c:pt idx="1462">
                  <c:v>0.33</c:v>
                </c:pt>
                <c:pt idx="1463">
                  <c:v>0.33</c:v>
                </c:pt>
                <c:pt idx="1464">
                  <c:v>0.33</c:v>
                </c:pt>
                <c:pt idx="1465">
                  <c:v>0.33</c:v>
                </c:pt>
                <c:pt idx="1466">
                  <c:v>0.33</c:v>
                </c:pt>
                <c:pt idx="1467">
                  <c:v>0.33</c:v>
                </c:pt>
                <c:pt idx="1468">
                  <c:v>0.33</c:v>
                </c:pt>
                <c:pt idx="1469">
                  <c:v>0.33</c:v>
                </c:pt>
                <c:pt idx="1470">
                  <c:v>0.33</c:v>
                </c:pt>
                <c:pt idx="1471">
                  <c:v>0.33</c:v>
                </c:pt>
                <c:pt idx="1472">
                  <c:v>0.33</c:v>
                </c:pt>
                <c:pt idx="1473">
                  <c:v>0.33</c:v>
                </c:pt>
                <c:pt idx="1474">
                  <c:v>0.33</c:v>
                </c:pt>
                <c:pt idx="1475">
                  <c:v>0.33</c:v>
                </c:pt>
                <c:pt idx="1476">
                  <c:v>0.33</c:v>
                </c:pt>
                <c:pt idx="1477">
                  <c:v>0.33</c:v>
                </c:pt>
                <c:pt idx="1478">
                  <c:v>0.33</c:v>
                </c:pt>
                <c:pt idx="1479">
                  <c:v>0.33</c:v>
                </c:pt>
                <c:pt idx="1480">
                  <c:v>0.33</c:v>
                </c:pt>
                <c:pt idx="1481">
                  <c:v>0.33</c:v>
                </c:pt>
                <c:pt idx="1482">
                  <c:v>0.33</c:v>
                </c:pt>
                <c:pt idx="1483">
                  <c:v>0.33</c:v>
                </c:pt>
                <c:pt idx="1484">
                  <c:v>0.33</c:v>
                </c:pt>
                <c:pt idx="1485">
                  <c:v>0.33</c:v>
                </c:pt>
                <c:pt idx="1486">
                  <c:v>0.33</c:v>
                </c:pt>
                <c:pt idx="1487">
                  <c:v>0.33</c:v>
                </c:pt>
                <c:pt idx="1488">
                  <c:v>0.33</c:v>
                </c:pt>
                <c:pt idx="1489">
                  <c:v>0.33</c:v>
                </c:pt>
                <c:pt idx="1490">
                  <c:v>0.33</c:v>
                </c:pt>
                <c:pt idx="1491">
                  <c:v>0.33</c:v>
                </c:pt>
                <c:pt idx="1492">
                  <c:v>0.33</c:v>
                </c:pt>
                <c:pt idx="1493">
                  <c:v>0.33</c:v>
                </c:pt>
                <c:pt idx="1494">
                  <c:v>0.33</c:v>
                </c:pt>
                <c:pt idx="1495">
                  <c:v>0.33</c:v>
                </c:pt>
                <c:pt idx="1496">
                  <c:v>0.33</c:v>
                </c:pt>
                <c:pt idx="1497">
                  <c:v>0.33</c:v>
                </c:pt>
                <c:pt idx="1498">
                  <c:v>0.33</c:v>
                </c:pt>
                <c:pt idx="1499">
                  <c:v>0.33</c:v>
                </c:pt>
                <c:pt idx="1500">
                  <c:v>0.33</c:v>
                </c:pt>
                <c:pt idx="1501">
                  <c:v>0.33</c:v>
                </c:pt>
                <c:pt idx="1502">
                  <c:v>0.33</c:v>
                </c:pt>
                <c:pt idx="1503">
                  <c:v>0.33</c:v>
                </c:pt>
                <c:pt idx="1504">
                  <c:v>0.33</c:v>
                </c:pt>
                <c:pt idx="1505">
                  <c:v>0.83</c:v>
                </c:pt>
                <c:pt idx="1506">
                  <c:v>0.83</c:v>
                </c:pt>
                <c:pt idx="1507">
                  <c:v>0.83</c:v>
                </c:pt>
                <c:pt idx="1508">
                  <c:v>0.83</c:v>
                </c:pt>
                <c:pt idx="1509">
                  <c:v>0.83</c:v>
                </c:pt>
                <c:pt idx="1510">
                  <c:v>0.83</c:v>
                </c:pt>
                <c:pt idx="1511">
                  <c:v>0.83</c:v>
                </c:pt>
                <c:pt idx="1512">
                  <c:v>0.83</c:v>
                </c:pt>
                <c:pt idx="1513">
                  <c:v>0.83</c:v>
                </c:pt>
                <c:pt idx="1514">
                  <c:v>0.83</c:v>
                </c:pt>
                <c:pt idx="1515">
                  <c:v>0.83</c:v>
                </c:pt>
                <c:pt idx="1516">
                  <c:v>0.83</c:v>
                </c:pt>
                <c:pt idx="1517">
                  <c:v>0.83</c:v>
                </c:pt>
                <c:pt idx="1518">
                  <c:v>0.83</c:v>
                </c:pt>
                <c:pt idx="1519">
                  <c:v>0.83</c:v>
                </c:pt>
                <c:pt idx="1520">
                  <c:v>0.83</c:v>
                </c:pt>
                <c:pt idx="1521">
                  <c:v>0.83</c:v>
                </c:pt>
                <c:pt idx="1522">
                  <c:v>0.83</c:v>
                </c:pt>
                <c:pt idx="1523">
                  <c:v>0.83</c:v>
                </c:pt>
                <c:pt idx="1524">
                  <c:v>0.83</c:v>
                </c:pt>
                <c:pt idx="1525">
                  <c:v>0.83</c:v>
                </c:pt>
                <c:pt idx="1526">
                  <c:v>0.83</c:v>
                </c:pt>
                <c:pt idx="1527">
                  <c:v>0.83</c:v>
                </c:pt>
                <c:pt idx="1528">
                  <c:v>0.83</c:v>
                </c:pt>
                <c:pt idx="1529">
                  <c:v>0.83</c:v>
                </c:pt>
                <c:pt idx="1530">
                  <c:v>0.83</c:v>
                </c:pt>
                <c:pt idx="1531">
                  <c:v>0.83</c:v>
                </c:pt>
                <c:pt idx="1532">
                  <c:v>0.83</c:v>
                </c:pt>
                <c:pt idx="1533">
                  <c:v>0.83</c:v>
                </c:pt>
                <c:pt idx="1534">
                  <c:v>0.83</c:v>
                </c:pt>
                <c:pt idx="1535">
                  <c:v>0.83</c:v>
                </c:pt>
                <c:pt idx="1536">
                  <c:v>0.83</c:v>
                </c:pt>
                <c:pt idx="1537">
                  <c:v>0.83</c:v>
                </c:pt>
                <c:pt idx="1538">
                  <c:v>0.83</c:v>
                </c:pt>
                <c:pt idx="1539">
                  <c:v>0.83</c:v>
                </c:pt>
                <c:pt idx="1540">
                  <c:v>0.83</c:v>
                </c:pt>
                <c:pt idx="1541">
                  <c:v>0.83</c:v>
                </c:pt>
                <c:pt idx="1542">
                  <c:v>0.83</c:v>
                </c:pt>
                <c:pt idx="1543">
                  <c:v>0.83</c:v>
                </c:pt>
                <c:pt idx="1544">
                  <c:v>0.83</c:v>
                </c:pt>
                <c:pt idx="1545">
                  <c:v>0.83</c:v>
                </c:pt>
                <c:pt idx="1546">
                  <c:v>0.83</c:v>
                </c:pt>
                <c:pt idx="1547">
                  <c:v>1.58</c:v>
                </c:pt>
                <c:pt idx="1548">
                  <c:v>1.58</c:v>
                </c:pt>
                <c:pt idx="1549">
                  <c:v>1.58</c:v>
                </c:pt>
                <c:pt idx="1550">
                  <c:v>1.58</c:v>
                </c:pt>
                <c:pt idx="1551">
                  <c:v>1.58</c:v>
                </c:pt>
                <c:pt idx="1552">
                  <c:v>1.58</c:v>
                </c:pt>
                <c:pt idx="1553">
                  <c:v>1.58</c:v>
                </c:pt>
                <c:pt idx="1554">
                  <c:v>1.58</c:v>
                </c:pt>
                <c:pt idx="1555">
                  <c:v>1.58</c:v>
                </c:pt>
                <c:pt idx="1556">
                  <c:v>1.58</c:v>
                </c:pt>
                <c:pt idx="1557">
                  <c:v>1.58</c:v>
                </c:pt>
                <c:pt idx="1558">
                  <c:v>1.58</c:v>
                </c:pt>
                <c:pt idx="1559">
                  <c:v>1.58</c:v>
                </c:pt>
                <c:pt idx="1560">
                  <c:v>1.58</c:v>
                </c:pt>
                <c:pt idx="1561">
                  <c:v>1.58</c:v>
                </c:pt>
                <c:pt idx="1562">
                  <c:v>1.58</c:v>
                </c:pt>
                <c:pt idx="1563">
                  <c:v>1.58</c:v>
                </c:pt>
                <c:pt idx="1564">
                  <c:v>1.58</c:v>
                </c:pt>
                <c:pt idx="1565">
                  <c:v>1.58</c:v>
                </c:pt>
                <c:pt idx="1566">
                  <c:v>1.58</c:v>
                </c:pt>
                <c:pt idx="1567">
                  <c:v>1.58</c:v>
                </c:pt>
                <c:pt idx="1568">
                  <c:v>1.58</c:v>
                </c:pt>
                <c:pt idx="1569">
                  <c:v>1.58</c:v>
                </c:pt>
                <c:pt idx="1570">
                  <c:v>1.58</c:v>
                </c:pt>
                <c:pt idx="1571">
                  <c:v>1.58</c:v>
                </c:pt>
                <c:pt idx="1572">
                  <c:v>1.58</c:v>
                </c:pt>
                <c:pt idx="1573">
                  <c:v>1.58</c:v>
                </c:pt>
                <c:pt idx="1574">
                  <c:v>1.58</c:v>
                </c:pt>
                <c:pt idx="1575">
                  <c:v>1.58</c:v>
                </c:pt>
                <c:pt idx="1576">
                  <c:v>1.58</c:v>
                </c:pt>
                <c:pt idx="1577">
                  <c:v>1.58</c:v>
                </c:pt>
                <c:pt idx="1578">
                  <c:v>1.58</c:v>
                </c:pt>
                <c:pt idx="1579">
                  <c:v>1.58</c:v>
                </c:pt>
                <c:pt idx="1580">
                  <c:v>1.58</c:v>
                </c:pt>
                <c:pt idx="1581">
                  <c:v>1.58</c:v>
                </c:pt>
                <c:pt idx="1582">
                  <c:v>1.58</c:v>
                </c:pt>
                <c:pt idx="1583">
                  <c:v>1.58</c:v>
                </c:pt>
                <c:pt idx="1584">
                  <c:v>1.58</c:v>
                </c:pt>
                <c:pt idx="1585">
                  <c:v>1.58</c:v>
                </c:pt>
                <c:pt idx="1586">
                  <c:v>1.58</c:v>
                </c:pt>
                <c:pt idx="1587">
                  <c:v>1.58</c:v>
                </c:pt>
                <c:pt idx="1588">
                  <c:v>1.58</c:v>
                </c:pt>
                <c:pt idx="1589">
                  <c:v>2.33</c:v>
                </c:pt>
                <c:pt idx="1590">
                  <c:v>2.3199999999999998</c:v>
                </c:pt>
                <c:pt idx="1591">
                  <c:v>2.3199999999999998</c:v>
                </c:pt>
                <c:pt idx="1592">
                  <c:v>2.3199999999999998</c:v>
                </c:pt>
                <c:pt idx="1593">
                  <c:v>2.33</c:v>
                </c:pt>
                <c:pt idx="1594">
                  <c:v>2.33</c:v>
                </c:pt>
                <c:pt idx="1595">
                  <c:v>2.33</c:v>
                </c:pt>
                <c:pt idx="1596">
                  <c:v>2.33</c:v>
                </c:pt>
                <c:pt idx="1597">
                  <c:v>2.33</c:v>
                </c:pt>
                <c:pt idx="1598">
                  <c:v>2.33</c:v>
                </c:pt>
                <c:pt idx="1599">
                  <c:v>2.33</c:v>
                </c:pt>
                <c:pt idx="1600">
                  <c:v>2.33</c:v>
                </c:pt>
                <c:pt idx="1601">
                  <c:v>2.33</c:v>
                </c:pt>
                <c:pt idx="1602">
                  <c:v>2.33</c:v>
                </c:pt>
                <c:pt idx="1603">
                  <c:v>2.33</c:v>
                </c:pt>
                <c:pt idx="1604">
                  <c:v>2.33</c:v>
                </c:pt>
                <c:pt idx="1605">
                  <c:v>2.33</c:v>
                </c:pt>
                <c:pt idx="1606">
                  <c:v>2.33</c:v>
                </c:pt>
                <c:pt idx="1607">
                  <c:v>2.33</c:v>
                </c:pt>
                <c:pt idx="1608">
                  <c:v>2.33</c:v>
                </c:pt>
                <c:pt idx="1609">
                  <c:v>2.33</c:v>
                </c:pt>
                <c:pt idx="1610">
                  <c:v>2.33</c:v>
                </c:pt>
                <c:pt idx="1611">
                  <c:v>2.33</c:v>
                </c:pt>
                <c:pt idx="1612">
                  <c:v>2.33</c:v>
                </c:pt>
                <c:pt idx="1613">
                  <c:v>2.33</c:v>
                </c:pt>
                <c:pt idx="1614">
                  <c:v>2.33</c:v>
                </c:pt>
                <c:pt idx="1615">
                  <c:v>2.33</c:v>
                </c:pt>
                <c:pt idx="1616">
                  <c:v>2.33</c:v>
                </c:pt>
                <c:pt idx="1617">
                  <c:v>2.33</c:v>
                </c:pt>
                <c:pt idx="1618">
                  <c:v>2.33</c:v>
                </c:pt>
                <c:pt idx="1619">
                  <c:v>2.33</c:v>
                </c:pt>
                <c:pt idx="1620">
                  <c:v>2.33</c:v>
                </c:pt>
                <c:pt idx="1621">
                  <c:v>2.33</c:v>
                </c:pt>
                <c:pt idx="1622">
                  <c:v>2.33</c:v>
                </c:pt>
                <c:pt idx="1623">
                  <c:v>2.33</c:v>
                </c:pt>
                <c:pt idx="1624">
                  <c:v>2.33</c:v>
                </c:pt>
                <c:pt idx="1625">
                  <c:v>2.33</c:v>
                </c:pt>
                <c:pt idx="1626">
                  <c:v>2.33</c:v>
                </c:pt>
                <c:pt idx="1627">
                  <c:v>2.33</c:v>
                </c:pt>
                <c:pt idx="1628">
                  <c:v>2.33</c:v>
                </c:pt>
                <c:pt idx="1629">
                  <c:v>2.33</c:v>
                </c:pt>
                <c:pt idx="1630">
                  <c:v>2.33</c:v>
                </c:pt>
                <c:pt idx="1631">
                  <c:v>2.33</c:v>
                </c:pt>
                <c:pt idx="1632">
                  <c:v>2.33</c:v>
                </c:pt>
                <c:pt idx="1633">
                  <c:v>2.33</c:v>
                </c:pt>
                <c:pt idx="1634">
                  <c:v>2.33</c:v>
                </c:pt>
                <c:pt idx="1635">
                  <c:v>2.33</c:v>
                </c:pt>
                <c:pt idx="1636">
                  <c:v>2.33</c:v>
                </c:pt>
                <c:pt idx="1637">
                  <c:v>2.33</c:v>
                </c:pt>
                <c:pt idx="1638">
                  <c:v>2.33</c:v>
                </c:pt>
                <c:pt idx="1639">
                  <c:v>2.33</c:v>
                </c:pt>
                <c:pt idx="1640">
                  <c:v>2.33</c:v>
                </c:pt>
                <c:pt idx="1641">
                  <c:v>2.33</c:v>
                </c:pt>
                <c:pt idx="1642">
                  <c:v>2.33</c:v>
                </c:pt>
                <c:pt idx="1643">
                  <c:v>2.33</c:v>
                </c:pt>
                <c:pt idx="1644">
                  <c:v>2.33</c:v>
                </c:pt>
                <c:pt idx="1645">
                  <c:v>3.08</c:v>
                </c:pt>
                <c:pt idx="1646">
                  <c:v>3.08</c:v>
                </c:pt>
                <c:pt idx="1647">
                  <c:v>3.08</c:v>
                </c:pt>
                <c:pt idx="1648">
                  <c:v>3.08</c:v>
                </c:pt>
                <c:pt idx="1649">
                  <c:v>3.08</c:v>
                </c:pt>
                <c:pt idx="1650">
                  <c:v>3.08</c:v>
                </c:pt>
                <c:pt idx="1651">
                  <c:v>3.08</c:v>
                </c:pt>
                <c:pt idx="1652">
                  <c:v>3.08</c:v>
                </c:pt>
                <c:pt idx="1653">
                  <c:v>3.08</c:v>
                </c:pt>
                <c:pt idx="1654">
                  <c:v>3.08</c:v>
                </c:pt>
                <c:pt idx="1655">
                  <c:v>3.08</c:v>
                </c:pt>
                <c:pt idx="1656">
                  <c:v>3.08</c:v>
                </c:pt>
                <c:pt idx="1657">
                  <c:v>3.08</c:v>
                </c:pt>
                <c:pt idx="1658">
                  <c:v>3.08</c:v>
                </c:pt>
                <c:pt idx="1659">
                  <c:v>3.08</c:v>
                </c:pt>
                <c:pt idx="1660">
                  <c:v>3.08</c:v>
                </c:pt>
                <c:pt idx="1661">
                  <c:v>3.08</c:v>
                </c:pt>
                <c:pt idx="1662">
                  <c:v>3.08</c:v>
                </c:pt>
                <c:pt idx="1663">
                  <c:v>3.08</c:v>
                </c:pt>
                <c:pt idx="1664">
                  <c:v>3.08</c:v>
                </c:pt>
                <c:pt idx="1665">
                  <c:v>3.08</c:v>
                </c:pt>
                <c:pt idx="1666">
                  <c:v>3.08</c:v>
                </c:pt>
                <c:pt idx="1667">
                  <c:v>3.08</c:v>
                </c:pt>
                <c:pt idx="1668">
                  <c:v>3.08</c:v>
                </c:pt>
                <c:pt idx="1669">
                  <c:v>3.08</c:v>
                </c:pt>
                <c:pt idx="1670">
                  <c:v>3.08</c:v>
                </c:pt>
                <c:pt idx="1671">
                  <c:v>3.08</c:v>
                </c:pt>
                <c:pt idx="1672">
                  <c:v>3.08</c:v>
                </c:pt>
                <c:pt idx="1673">
                  <c:v>3.08</c:v>
                </c:pt>
                <c:pt idx="1674">
                  <c:v>3.08</c:v>
                </c:pt>
                <c:pt idx="1675">
                  <c:v>3.08</c:v>
                </c:pt>
                <c:pt idx="1676">
                  <c:v>3.08</c:v>
                </c:pt>
                <c:pt idx="1677">
                  <c:v>3.08</c:v>
                </c:pt>
                <c:pt idx="1678">
                  <c:v>3.08</c:v>
                </c:pt>
                <c:pt idx="1679">
                  <c:v>3.08</c:v>
                </c:pt>
                <c:pt idx="1680">
                  <c:v>3.08</c:v>
                </c:pt>
                <c:pt idx="1681">
                  <c:v>3.08</c:v>
                </c:pt>
                <c:pt idx="1682">
                  <c:v>3.08</c:v>
                </c:pt>
                <c:pt idx="1683">
                  <c:v>3.08</c:v>
                </c:pt>
                <c:pt idx="1684">
                  <c:v>3.08</c:v>
                </c:pt>
                <c:pt idx="1685">
                  <c:v>3.08</c:v>
                </c:pt>
                <c:pt idx="1686">
                  <c:v>3.08</c:v>
                </c:pt>
                <c:pt idx="1687">
                  <c:v>3.83</c:v>
                </c:pt>
                <c:pt idx="1688">
                  <c:v>3.83</c:v>
                </c:pt>
                <c:pt idx="1689">
                  <c:v>3.83</c:v>
                </c:pt>
                <c:pt idx="1690">
                  <c:v>3.83</c:v>
                </c:pt>
                <c:pt idx="1691">
                  <c:v>3.83</c:v>
                </c:pt>
                <c:pt idx="1692">
                  <c:v>3.83</c:v>
                </c:pt>
                <c:pt idx="1693">
                  <c:v>3.83</c:v>
                </c:pt>
                <c:pt idx="1694">
                  <c:v>3.83</c:v>
                </c:pt>
                <c:pt idx="1695">
                  <c:v>3.83</c:v>
                </c:pt>
                <c:pt idx="1696">
                  <c:v>3.83</c:v>
                </c:pt>
                <c:pt idx="1697">
                  <c:v>3.83</c:v>
                </c:pt>
                <c:pt idx="1698">
                  <c:v>3.83</c:v>
                </c:pt>
                <c:pt idx="1699">
                  <c:v>3.83</c:v>
                </c:pt>
                <c:pt idx="1700">
                  <c:v>3.83</c:v>
                </c:pt>
                <c:pt idx="1701">
                  <c:v>3.83</c:v>
                </c:pt>
                <c:pt idx="1702">
                  <c:v>3.83</c:v>
                </c:pt>
                <c:pt idx="1703">
                  <c:v>3.83</c:v>
                </c:pt>
                <c:pt idx="1704">
                  <c:v>3.83</c:v>
                </c:pt>
                <c:pt idx="1705">
                  <c:v>3.83</c:v>
                </c:pt>
                <c:pt idx="1706">
                  <c:v>3.83</c:v>
                </c:pt>
                <c:pt idx="1707">
                  <c:v>3.83</c:v>
                </c:pt>
                <c:pt idx="1708">
                  <c:v>3.83</c:v>
                </c:pt>
                <c:pt idx="1709">
                  <c:v>3.83</c:v>
                </c:pt>
                <c:pt idx="1710">
                  <c:v>3.83</c:v>
                </c:pt>
                <c:pt idx="1711">
                  <c:v>3.83</c:v>
                </c:pt>
                <c:pt idx="1712">
                  <c:v>3.83</c:v>
                </c:pt>
                <c:pt idx="1713">
                  <c:v>3.83</c:v>
                </c:pt>
                <c:pt idx="1714">
                  <c:v>3.83</c:v>
                </c:pt>
                <c:pt idx="1715">
                  <c:v>3.83</c:v>
                </c:pt>
                <c:pt idx="1716">
                  <c:v>3.83</c:v>
                </c:pt>
                <c:pt idx="1717">
                  <c:v>3.83</c:v>
                </c:pt>
                <c:pt idx="1718">
                  <c:v>3.83</c:v>
                </c:pt>
                <c:pt idx="1719">
                  <c:v>3.83</c:v>
                </c:pt>
                <c:pt idx="1720">
                  <c:v>3.83</c:v>
                </c:pt>
                <c:pt idx="1721">
                  <c:v>3.83</c:v>
                </c:pt>
                <c:pt idx="1722">
                  <c:v>3.83</c:v>
                </c:pt>
                <c:pt idx="1723">
                  <c:v>3.83</c:v>
                </c:pt>
                <c:pt idx="1724">
                  <c:v>3.83</c:v>
                </c:pt>
                <c:pt idx="1725">
                  <c:v>3.83</c:v>
                </c:pt>
                <c:pt idx="1726">
                  <c:v>3.83</c:v>
                </c:pt>
                <c:pt idx="1727">
                  <c:v>3.83</c:v>
                </c:pt>
                <c:pt idx="1728">
                  <c:v>3.83</c:v>
                </c:pt>
                <c:pt idx="1729">
                  <c:v>4.33</c:v>
                </c:pt>
                <c:pt idx="1730">
                  <c:v>4.33</c:v>
                </c:pt>
                <c:pt idx="1731">
                  <c:v>4.33</c:v>
                </c:pt>
                <c:pt idx="1732">
                  <c:v>4.33</c:v>
                </c:pt>
                <c:pt idx="1733">
                  <c:v>4.33</c:v>
                </c:pt>
                <c:pt idx="1734">
                  <c:v>4.33</c:v>
                </c:pt>
                <c:pt idx="1735">
                  <c:v>4.33</c:v>
                </c:pt>
                <c:pt idx="1736">
                  <c:v>4.33</c:v>
                </c:pt>
                <c:pt idx="1737">
                  <c:v>4.33</c:v>
                </c:pt>
                <c:pt idx="1738">
                  <c:v>4.33</c:v>
                </c:pt>
                <c:pt idx="1739">
                  <c:v>4.33</c:v>
                </c:pt>
                <c:pt idx="1740">
                  <c:v>4.33</c:v>
                </c:pt>
                <c:pt idx="1741">
                  <c:v>4.33</c:v>
                </c:pt>
                <c:pt idx="1742">
                  <c:v>4.33</c:v>
                </c:pt>
                <c:pt idx="1743">
                  <c:v>4.33</c:v>
                </c:pt>
                <c:pt idx="1744">
                  <c:v>4.33</c:v>
                </c:pt>
                <c:pt idx="1745">
                  <c:v>4.33</c:v>
                </c:pt>
                <c:pt idx="1746">
                  <c:v>4.33</c:v>
                </c:pt>
                <c:pt idx="1747">
                  <c:v>4.33</c:v>
                </c:pt>
                <c:pt idx="1748">
                  <c:v>4.33</c:v>
                </c:pt>
                <c:pt idx="1749">
                  <c:v>4.33</c:v>
                </c:pt>
                <c:pt idx="1750">
                  <c:v>4.33</c:v>
                </c:pt>
                <c:pt idx="1751">
                  <c:v>4.33</c:v>
                </c:pt>
                <c:pt idx="1752">
                  <c:v>4.33</c:v>
                </c:pt>
                <c:pt idx="1753">
                  <c:v>4.33</c:v>
                </c:pt>
                <c:pt idx="1754">
                  <c:v>4.33</c:v>
                </c:pt>
                <c:pt idx="1755">
                  <c:v>4.33</c:v>
                </c:pt>
                <c:pt idx="1756">
                  <c:v>4.33</c:v>
                </c:pt>
                <c:pt idx="1757">
                  <c:v>4.33</c:v>
                </c:pt>
                <c:pt idx="1758">
                  <c:v>4.33</c:v>
                </c:pt>
                <c:pt idx="1759">
                  <c:v>4.33</c:v>
                </c:pt>
                <c:pt idx="1760">
                  <c:v>4.33</c:v>
                </c:pt>
                <c:pt idx="1761">
                  <c:v>4.33</c:v>
                </c:pt>
                <c:pt idx="1762">
                  <c:v>4.33</c:v>
                </c:pt>
                <c:pt idx="1763">
                  <c:v>4.33</c:v>
                </c:pt>
                <c:pt idx="1764">
                  <c:v>4.33</c:v>
                </c:pt>
                <c:pt idx="1765">
                  <c:v>4.33</c:v>
                </c:pt>
                <c:pt idx="1766">
                  <c:v>4.33</c:v>
                </c:pt>
                <c:pt idx="1767">
                  <c:v>4.33</c:v>
                </c:pt>
                <c:pt idx="1768">
                  <c:v>4.33</c:v>
                </c:pt>
                <c:pt idx="1769">
                  <c:v>4.33</c:v>
                </c:pt>
                <c:pt idx="1770">
                  <c:v>4.33</c:v>
                </c:pt>
                <c:pt idx="1771">
                  <c:v>4.33</c:v>
                </c:pt>
                <c:pt idx="1772">
                  <c:v>4.33</c:v>
                </c:pt>
                <c:pt idx="1773">
                  <c:v>4.33</c:v>
                </c:pt>
                <c:pt idx="1774">
                  <c:v>4.33</c:v>
                </c:pt>
                <c:pt idx="1775">
                  <c:v>4.33</c:v>
                </c:pt>
                <c:pt idx="1776">
                  <c:v>4.33</c:v>
                </c:pt>
                <c:pt idx="1777">
                  <c:v>4.33</c:v>
                </c:pt>
                <c:pt idx="1778">
                  <c:v>4.58</c:v>
                </c:pt>
                <c:pt idx="1779">
                  <c:v>4.58</c:v>
                </c:pt>
                <c:pt idx="1780">
                  <c:v>4.58</c:v>
                </c:pt>
                <c:pt idx="1781">
                  <c:v>4.58</c:v>
                </c:pt>
                <c:pt idx="1782">
                  <c:v>4.58</c:v>
                </c:pt>
                <c:pt idx="1783">
                  <c:v>4.58</c:v>
                </c:pt>
                <c:pt idx="1784">
                  <c:v>4.58</c:v>
                </c:pt>
                <c:pt idx="1785">
                  <c:v>4.57</c:v>
                </c:pt>
                <c:pt idx="1786">
                  <c:v>4.58</c:v>
                </c:pt>
                <c:pt idx="1787">
                  <c:v>4.58</c:v>
                </c:pt>
                <c:pt idx="1788">
                  <c:v>4.58</c:v>
                </c:pt>
                <c:pt idx="1789">
                  <c:v>4.58</c:v>
                </c:pt>
                <c:pt idx="1790">
                  <c:v>4.58</c:v>
                </c:pt>
                <c:pt idx="1791">
                  <c:v>4.58</c:v>
                </c:pt>
                <c:pt idx="1792">
                  <c:v>4.58</c:v>
                </c:pt>
                <c:pt idx="1793">
                  <c:v>4.58</c:v>
                </c:pt>
                <c:pt idx="1794">
                  <c:v>4.58</c:v>
                </c:pt>
                <c:pt idx="1795">
                  <c:v>4.58</c:v>
                </c:pt>
                <c:pt idx="1796">
                  <c:v>4.58</c:v>
                </c:pt>
                <c:pt idx="1797">
                  <c:v>4.58</c:v>
                </c:pt>
                <c:pt idx="1798">
                  <c:v>4.58</c:v>
                </c:pt>
                <c:pt idx="1799">
                  <c:v>4.58</c:v>
                </c:pt>
                <c:pt idx="1800">
                  <c:v>4.58</c:v>
                </c:pt>
                <c:pt idx="1801">
                  <c:v>4.58</c:v>
                </c:pt>
                <c:pt idx="1802">
                  <c:v>4.58</c:v>
                </c:pt>
                <c:pt idx="1803">
                  <c:v>4.57</c:v>
                </c:pt>
                <c:pt idx="1804">
                  <c:v>4.57</c:v>
                </c:pt>
                <c:pt idx="1805">
                  <c:v>4.58</c:v>
                </c:pt>
                <c:pt idx="1806">
                  <c:v>4.57</c:v>
                </c:pt>
                <c:pt idx="1807">
                  <c:v>4.57</c:v>
                </c:pt>
                <c:pt idx="1808">
                  <c:v>4.57</c:v>
                </c:pt>
                <c:pt idx="1809">
                  <c:v>4.57</c:v>
                </c:pt>
                <c:pt idx="1810">
                  <c:v>4.57</c:v>
                </c:pt>
                <c:pt idx="1811">
                  <c:v>4.57</c:v>
                </c:pt>
                <c:pt idx="1812">
                  <c:v>4.57</c:v>
                </c:pt>
                <c:pt idx="1813">
                  <c:v>4.57</c:v>
                </c:pt>
                <c:pt idx="1814">
                  <c:v>4.57</c:v>
                </c:pt>
                <c:pt idx="1815">
                  <c:v>4.57</c:v>
                </c:pt>
                <c:pt idx="1816">
                  <c:v>4.57</c:v>
                </c:pt>
                <c:pt idx="1817">
                  <c:v>4.58</c:v>
                </c:pt>
                <c:pt idx="1818">
                  <c:v>4.58</c:v>
                </c:pt>
                <c:pt idx="1819">
                  <c:v>4.58</c:v>
                </c:pt>
                <c:pt idx="1820">
                  <c:v>4.58</c:v>
                </c:pt>
                <c:pt idx="1821">
                  <c:v>4.58</c:v>
                </c:pt>
                <c:pt idx="1822">
                  <c:v>4.58</c:v>
                </c:pt>
                <c:pt idx="1823">
                  <c:v>4.58</c:v>
                </c:pt>
                <c:pt idx="1824">
                  <c:v>4.58</c:v>
                </c:pt>
                <c:pt idx="1825">
                  <c:v>4.58</c:v>
                </c:pt>
                <c:pt idx="1826">
                  <c:v>4.58</c:v>
                </c:pt>
                <c:pt idx="1827">
                  <c:v>0.09</c:v>
                </c:pt>
                <c:pt idx="1828">
                  <c:v>0.09</c:v>
                </c:pt>
                <c:pt idx="1829">
                  <c:v>0.09</c:v>
                </c:pt>
                <c:pt idx="1830">
                  <c:v>0.09</c:v>
                </c:pt>
                <c:pt idx="1831">
                  <c:v>0.09</c:v>
                </c:pt>
                <c:pt idx="1832">
                  <c:v>0.09</c:v>
                </c:pt>
                <c:pt idx="1833">
                  <c:v>0.09</c:v>
                </c:pt>
                <c:pt idx="1834">
                  <c:v>0.09</c:v>
                </c:pt>
                <c:pt idx="1835">
                  <c:v>0.09</c:v>
                </c:pt>
                <c:pt idx="1836">
                  <c:v>0.09</c:v>
                </c:pt>
                <c:pt idx="1837">
                  <c:v>0.09</c:v>
                </c:pt>
                <c:pt idx="1838">
                  <c:v>0.09</c:v>
                </c:pt>
                <c:pt idx="1839">
                  <c:v>0.09</c:v>
                </c:pt>
                <c:pt idx="1840">
                  <c:v>0.09</c:v>
                </c:pt>
                <c:pt idx="1841">
                  <c:v>0.09</c:v>
                </c:pt>
                <c:pt idx="1842">
                  <c:v>0.09</c:v>
                </c:pt>
                <c:pt idx="1843">
                  <c:v>0.09</c:v>
                </c:pt>
                <c:pt idx="1844">
                  <c:v>0.09</c:v>
                </c:pt>
                <c:pt idx="1845">
                  <c:v>0.09</c:v>
                </c:pt>
                <c:pt idx="1846">
                  <c:v>0.09</c:v>
                </c:pt>
                <c:pt idx="1847">
                  <c:v>0.08</c:v>
                </c:pt>
                <c:pt idx="1848">
                  <c:v>0.08</c:v>
                </c:pt>
                <c:pt idx="1849">
                  <c:v>0.08</c:v>
                </c:pt>
                <c:pt idx="1850">
                  <c:v>0.08</c:v>
                </c:pt>
                <c:pt idx="1851">
                  <c:v>0.08</c:v>
                </c:pt>
                <c:pt idx="1852">
                  <c:v>0.08</c:v>
                </c:pt>
                <c:pt idx="1853">
                  <c:v>0.08</c:v>
                </c:pt>
                <c:pt idx="1854">
                  <c:v>7.0000000000000007E-2</c:v>
                </c:pt>
                <c:pt idx="1855">
                  <c:v>7.0000000000000007E-2</c:v>
                </c:pt>
                <c:pt idx="1856">
                  <c:v>7.0000000000000007E-2</c:v>
                </c:pt>
                <c:pt idx="1857">
                  <c:v>7.0000000000000007E-2</c:v>
                </c:pt>
                <c:pt idx="1858">
                  <c:v>0.08</c:v>
                </c:pt>
                <c:pt idx="1859">
                  <c:v>0.08</c:v>
                </c:pt>
                <c:pt idx="1860">
                  <c:v>0.08</c:v>
                </c:pt>
                <c:pt idx="1861">
                  <c:v>0.08</c:v>
                </c:pt>
                <c:pt idx="1862">
                  <c:v>0.08</c:v>
                </c:pt>
                <c:pt idx="1863">
                  <c:v>0.08</c:v>
                </c:pt>
                <c:pt idx="1864">
                  <c:v>0.08</c:v>
                </c:pt>
                <c:pt idx="1865">
                  <c:v>7.0000000000000007E-2</c:v>
                </c:pt>
                <c:pt idx="1866">
                  <c:v>0.08</c:v>
                </c:pt>
                <c:pt idx="1867">
                  <c:v>0.08</c:v>
                </c:pt>
                <c:pt idx="1868">
                  <c:v>0.08</c:v>
                </c:pt>
                <c:pt idx="1869">
                  <c:v>0.08</c:v>
                </c:pt>
                <c:pt idx="1870">
                  <c:v>0.08</c:v>
                </c:pt>
                <c:pt idx="1871">
                  <c:v>0.08</c:v>
                </c:pt>
                <c:pt idx="1872">
                  <c:v>0.08</c:v>
                </c:pt>
                <c:pt idx="1873">
                  <c:v>0.08</c:v>
                </c:pt>
                <c:pt idx="1874">
                  <c:v>0.08</c:v>
                </c:pt>
                <c:pt idx="1875">
                  <c:v>7.0000000000000007E-2</c:v>
                </c:pt>
                <c:pt idx="1876">
                  <c:v>7.0000000000000007E-2</c:v>
                </c:pt>
                <c:pt idx="1877">
                  <c:v>7.0000000000000007E-2</c:v>
                </c:pt>
                <c:pt idx="1878">
                  <c:v>7.0000000000000007E-2</c:v>
                </c:pt>
                <c:pt idx="1879">
                  <c:v>7.0000000000000007E-2</c:v>
                </c:pt>
                <c:pt idx="1880">
                  <c:v>7.0000000000000007E-2</c:v>
                </c:pt>
                <c:pt idx="1881">
                  <c:v>7.0000000000000007E-2</c:v>
                </c:pt>
                <c:pt idx="1882">
                  <c:v>7.0000000000000007E-2</c:v>
                </c:pt>
                <c:pt idx="1883">
                  <c:v>7.0000000000000007E-2</c:v>
                </c:pt>
                <c:pt idx="1884">
                  <c:v>7.0000000000000007E-2</c:v>
                </c:pt>
                <c:pt idx="1885">
                  <c:v>7.0000000000000007E-2</c:v>
                </c:pt>
                <c:pt idx="1886">
                  <c:v>7.0000000000000007E-2</c:v>
                </c:pt>
                <c:pt idx="1887">
                  <c:v>7.0000000000000007E-2</c:v>
                </c:pt>
                <c:pt idx="1888">
                  <c:v>7.0000000000000007E-2</c:v>
                </c:pt>
                <c:pt idx="1889">
                  <c:v>7.0000000000000007E-2</c:v>
                </c:pt>
                <c:pt idx="1890">
                  <c:v>7.0000000000000007E-2</c:v>
                </c:pt>
                <c:pt idx="1891">
                  <c:v>7.0000000000000007E-2</c:v>
                </c:pt>
                <c:pt idx="1892">
                  <c:v>7.0000000000000007E-2</c:v>
                </c:pt>
                <c:pt idx="1893">
                  <c:v>7.0000000000000007E-2</c:v>
                </c:pt>
                <c:pt idx="1894">
                  <c:v>7.0000000000000007E-2</c:v>
                </c:pt>
                <c:pt idx="1895">
                  <c:v>7.0000000000000007E-2</c:v>
                </c:pt>
                <c:pt idx="1896">
                  <c:v>7.0000000000000007E-2</c:v>
                </c:pt>
                <c:pt idx="1897">
                  <c:v>7.0000000000000007E-2</c:v>
                </c:pt>
                <c:pt idx="1898">
                  <c:v>7.0000000000000007E-2</c:v>
                </c:pt>
                <c:pt idx="1899">
                  <c:v>7.0000000000000007E-2</c:v>
                </c:pt>
                <c:pt idx="1900">
                  <c:v>7.0000000000000007E-2</c:v>
                </c:pt>
                <c:pt idx="1901">
                  <c:v>7.0000000000000007E-2</c:v>
                </c:pt>
                <c:pt idx="1902">
                  <c:v>7.0000000000000007E-2</c:v>
                </c:pt>
                <c:pt idx="1903">
                  <c:v>7.0000000000000007E-2</c:v>
                </c:pt>
                <c:pt idx="1904">
                  <c:v>7.0000000000000007E-2</c:v>
                </c:pt>
                <c:pt idx="1905">
                  <c:v>7.0000000000000007E-2</c:v>
                </c:pt>
                <c:pt idx="1906">
                  <c:v>7.0000000000000007E-2</c:v>
                </c:pt>
                <c:pt idx="1907">
                  <c:v>7.0000000000000007E-2</c:v>
                </c:pt>
                <c:pt idx="1908">
                  <c:v>7.0000000000000007E-2</c:v>
                </c:pt>
                <c:pt idx="1909">
                  <c:v>7.0000000000000007E-2</c:v>
                </c:pt>
                <c:pt idx="1910">
                  <c:v>7.0000000000000007E-2</c:v>
                </c:pt>
                <c:pt idx="1911">
                  <c:v>7.0000000000000007E-2</c:v>
                </c:pt>
                <c:pt idx="1912">
                  <c:v>7.0000000000000007E-2</c:v>
                </c:pt>
                <c:pt idx="1913">
                  <c:v>7.0000000000000007E-2</c:v>
                </c:pt>
                <c:pt idx="1914">
                  <c:v>7.0000000000000007E-2</c:v>
                </c:pt>
                <c:pt idx="1915">
                  <c:v>7.0000000000000007E-2</c:v>
                </c:pt>
                <c:pt idx="1916">
                  <c:v>0.06</c:v>
                </c:pt>
                <c:pt idx="1917">
                  <c:v>7.0000000000000007E-2</c:v>
                </c:pt>
                <c:pt idx="1918">
                  <c:v>7.0000000000000007E-2</c:v>
                </c:pt>
                <c:pt idx="1919">
                  <c:v>7.0000000000000007E-2</c:v>
                </c:pt>
                <c:pt idx="1920">
                  <c:v>7.0000000000000007E-2</c:v>
                </c:pt>
                <c:pt idx="1921">
                  <c:v>7.0000000000000007E-2</c:v>
                </c:pt>
                <c:pt idx="1922">
                  <c:v>7.0000000000000007E-2</c:v>
                </c:pt>
                <c:pt idx="1923">
                  <c:v>7.0000000000000007E-2</c:v>
                </c:pt>
                <c:pt idx="1924">
                  <c:v>7.0000000000000007E-2</c:v>
                </c:pt>
                <c:pt idx="1925">
                  <c:v>7.0000000000000007E-2</c:v>
                </c:pt>
                <c:pt idx="1926">
                  <c:v>7.0000000000000007E-2</c:v>
                </c:pt>
                <c:pt idx="1927">
                  <c:v>7.0000000000000007E-2</c:v>
                </c:pt>
                <c:pt idx="1928">
                  <c:v>7.0000000000000007E-2</c:v>
                </c:pt>
                <c:pt idx="1929">
                  <c:v>7.0000000000000007E-2</c:v>
                </c:pt>
                <c:pt idx="1930">
                  <c:v>7.0000000000000007E-2</c:v>
                </c:pt>
                <c:pt idx="1931">
                  <c:v>7.0000000000000007E-2</c:v>
                </c:pt>
                <c:pt idx="1932">
                  <c:v>7.0000000000000007E-2</c:v>
                </c:pt>
                <c:pt idx="1933">
                  <c:v>7.0000000000000007E-2</c:v>
                </c:pt>
                <c:pt idx="1934">
                  <c:v>7.0000000000000007E-2</c:v>
                </c:pt>
                <c:pt idx="1935">
                  <c:v>7.0000000000000007E-2</c:v>
                </c:pt>
                <c:pt idx="1936">
                  <c:v>7.0000000000000007E-2</c:v>
                </c:pt>
                <c:pt idx="1937">
                  <c:v>7.0000000000000007E-2</c:v>
                </c:pt>
                <c:pt idx="1938">
                  <c:v>7.0000000000000007E-2</c:v>
                </c:pt>
                <c:pt idx="1939">
                  <c:v>7.0000000000000007E-2</c:v>
                </c:pt>
                <c:pt idx="1940">
                  <c:v>7.0000000000000007E-2</c:v>
                </c:pt>
                <c:pt idx="1941">
                  <c:v>7.0000000000000007E-2</c:v>
                </c:pt>
                <c:pt idx="1942">
                  <c:v>7.0000000000000007E-2</c:v>
                </c:pt>
                <c:pt idx="1943">
                  <c:v>7.0000000000000007E-2</c:v>
                </c:pt>
                <c:pt idx="1944">
                  <c:v>7.0000000000000007E-2</c:v>
                </c:pt>
                <c:pt idx="1945">
                  <c:v>0.06</c:v>
                </c:pt>
                <c:pt idx="1946">
                  <c:v>0.05</c:v>
                </c:pt>
                <c:pt idx="1947">
                  <c:v>0.05</c:v>
                </c:pt>
                <c:pt idx="1948">
                  <c:v>0.05</c:v>
                </c:pt>
                <c:pt idx="1949">
                  <c:v>0.06</c:v>
                </c:pt>
                <c:pt idx="1950">
                  <c:v>0.06</c:v>
                </c:pt>
                <c:pt idx="1951">
                  <c:v>0.06</c:v>
                </c:pt>
                <c:pt idx="1952">
                  <c:v>0.06</c:v>
                </c:pt>
                <c:pt idx="1953">
                  <c:v>0.06</c:v>
                </c:pt>
                <c:pt idx="1954">
                  <c:v>0.06</c:v>
                </c:pt>
                <c:pt idx="1955">
                  <c:v>0.06</c:v>
                </c:pt>
                <c:pt idx="1956">
                  <c:v>0.06</c:v>
                </c:pt>
                <c:pt idx="1957">
                  <c:v>0.06</c:v>
                </c:pt>
                <c:pt idx="1958">
                  <c:v>0.06</c:v>
                </c:pt>
                <c:pt idx="1959">
                  <c:v>0.06</c:v>
                </c:pt>
                <c:pt idx="1960">
                  <c:v>0.06</c:v>
                </c:pt>
                <c:pt idx="1961">
                  <c:v>0.06</c:v>
                </c:pt>
                <c:pt idx="1962">
                  <c:v>0.06</c:v>
                </c:pt>
                <c:pt idx="1963">
                  <c:v>0.06</c:v>
                </c:pt>
                <c:pt idx="1964">
                  <c:v>0.06</c:v>
                </c:pt>
                <c:pt idx="1965">
                  <c:v>0.06</c:v>
                </c:pt>
                <c:pt idx="1966">
                  <c:v>0.06</c:v>
                </c:pt>
                <c:pt idx="1967">
                  <c:v>0.06</c:v>
                </c:pt>
                <c:pt idx="1968">
                  <c:v>0.06</c:v>
                </c:pt>
                <c:pt idx="1969">
                  <c:v>0.06</c:v>
                </c:pt>
                <c:pt idx="1970">
                  <c:v>0.06</c:v>
                </c:pt>
                <c:pt idx="1971">
                  <c:v>0.06</c:v>
                </c:pt>
                <c:pt idx="1972">
                  <c:v>0.06</c:v>
                </c:pt>
                <c:pt idx="1973">
                  <c:v>0.06</c:v>
                </c:pt>
                <c:pt idx="1974">
                  <c:v>0.05</c:v>
                </c:pt>
                <c:pt idx="1975">
                  <c:v>0.05</c:v>
                </c:pt>
                <c:pt idx="1976">
                  <c:v>0.05</c:v>
                </c:pt>
                <c:pt idx="1977">
                  <c:v>0.05</c:v>
                </c:pt>
                <c:pt idx="1978">
                  <c:v>0.06</c:v>
                </c:pt>
                <c:pt idx="1979">
                  <c:v>0.06</c:v>
                </c:pt>
                <c:pt idx="1980">
                  <c:v>0.06</c:v>
                </c:pt>
                <c:pt idx="1981">
                  <c:v>0.06</c:v>
                </c:pt>
                <c:pt idx="1982">
                  <c:v>0.06</c:v>
                </c:pt>
                <c:pt idx="1983">
                  <c:v>0.06</c:v>
                </c:pt>
                <c:pt idx="1984">
                  <c:v>0.06</c:v>
                </c:pt>
                <c:pt idx="1985">
                  <c:v>0.06</c:v>
                </c:pt>
                <c:pt idx="1986">
                  <c:v>0.06</c:v>
                </c:pt>
                <c:pt idx="1987">
                  <c:v>0.06</c:v>
                </c:pt>
                <c:pt idx="1988">
                  <c:v>0.06</c:v>
                </c:pt>
                <c:pt idx="1989">
                  <c:v>0.06</c:v>
                </c:pt>
                <c:pt idx="1990">
                  <c:v>0.06</c:v>
                </c:pt>
                <c:pt idx="1991">
                  <c:v>0.06</c:v>
                </c:pt>
                <c:pt idx="1992">
                  <c:v>0.06</c:v>
                </c:pt>
                <c:pt idx="1993">
                  <c:v>0.06</c:v>
                </c:pt>
                <c:pt idx="1994">
                  <c:v>0.1</c:v>
                </c:pt>
                <c:pt idx="1995">
                  <c:v>0.1</c:v>
                </c:pt>
                <c:pt idx="1996">
                  <c:v>0.1</c:v>
                </c:pt>
                <c:pt idx="1997">
                  <c:v>0.1</c:v>
                </c:pt>
                <c:pt idx="1998">
                  <c:v>0.1</c:v>
                </c:pt>
                <c:pt idx="1999">
                  <c:v>0.1</c:v>
                </c:pt>
                <c:pt idx="2000">
                  <c:v>0.1</c:v>
                </c:pt>
                <c:pt idx="2001">
                  <c:v>0.1</c:v>
                </c:pt>
                <c:pt idx="2002">
                  <c:v>0.1</c:v>
                </c:pt>
                <c:pt idx="2003">
                  <c:v>0.1</c:v>
                </c:pt>
                <c:pt idx="2004">
                  <c:v>0.1</c:v>
                </c:pt>
                <c:pt idx="2005">
                  <c:v>0.1</c:v>
                </c:pt>
                <c:pt idx="2006">
                  <c:v>0.1</c:v>
                </c:pt>
                <c:pt idx="2007">
                  <c:v>0.08</c:v>
                </c:pt>
                <c:pt idx="2008">
                  <c:v>0.1</c:v>
                </c:pt>
                <c:pt idx="2009">
                  <c:v>0.1</c:v>
                </c:pt>
                <c:pt idx="2010">
                  <c:v>0.1</c:v>
                </c:pt>
                <c:pt idx="2011">
                  <c:v>0.1</c:v>
                </c:pt>
                <c:pt idx="2012">
                  <c:v>0.1</c:v>
                </c:pt>
                <c:pt idx="2013">
                  <c:v>0.1</c:v>
                </c:pt>
                <c:pt idx="2014">
                  <c:v>0.1</c:v>
                </c:pt>
                <c:pt idx="2015">
                  <c:v>0.1</c:v>
                </c:pt>
                <c:pt idx="2016">
                  <c:v>0.1</c:v>
                </c:pt>
                <c:pt idx="2017">
                  <c:v>0.1</c:v>
                </c:pt>
                <c:pt idx="2018">
                  <c:v>0.1</c:v>
                </c:pt>
                <c:pt idx="2019">
                  <c:v>0.1</c:v>
                </c:pt>
                <c:pt idx="2020">
                  <c:v>0.1</c:v>
                </c:pt>
                <c:pt idx="2021">
                  <c:v>0.1</c:v>
                </c:pt>
                <c:pt idx="2022">
                  <c:v>0.1</c:v>
                </c:pt>
                <c:pt idx="2023">
                  <c:v>0.1</c:v>
                </c:pt>
                <c:pt idx="2024">
                  <c:v>0.1</c:v>
                </c:pt>
                <c:pt idx="2025">
                  <c:v>0.1</c:v>
                </c:pt>
                <c:pt idx="2026">
                  <c:v>0.1</c:v>
                </c:pt>
                <c:pt idx="2027">
                  <c:v>0.1</c:v>
                </c:pt>
                <c:pt idx="2028">
                  <c:v>0.1</c:v>
                </c:pt>
                <c:pt idx="2029">
                  <c:v>0.1</c:v>
                </c:pt>
                <c:pt idx="2030">
                  <c:v>0.1</c:v>
                </c:pt>
                <c:pt idx="2031">
                  <c:v>0.1</c:v>
                </c:pt>
                <c:pt idx="2032">
                  <c:v>0.1</c:v>
                </c:pt>
                <c:pt idx="2033">
                  <c:v>0.1</c:v>
                </c:pt>
                <c:pt idx="2034">
                  <c:v>0.1</c:v>
                </c:pt>
                <c:pt idx="2035">
                  <c:v>0.1</c:v>
                </c:pt>
                <c:pt idx="2036">
                  <c:v>0.1</c:v>
                </c:pt>
                <c:pt idx="2037">
                  <c:v>7.0000000000000007E-2</c:v>
                </c:pt>
                <c:pt idx="2038">
                  <c:v>7.0000000000000007E-2</c:v>
                </c:pt>
                <c:pt idx="2039">
                  <c:v>7.0000000000000007E-2</c:v>
                </c:pt>
                <c:pt idx="2040">
                  <c:v>0.1</c:v>
                </c:pt>
                <c:pt idx="2041">
                  <c:v>0.1</c:v>
                </c:pt>
                <c:pt idx="2042">
                  <c:v>0.1</c:v>
                </c:pt>
                <c:pt idx="2043">
                  <c:v>0.1</c:v>
                </c:pt>
                <c:pt idx="2044">
                  <c:v>0.1</c:v>
                </c:pt>
                <c:pt idx="2045">
                  <c:v>0.1</c:v>
                </c:pt>
                <c:pt idx="2046">
                  <c:v>0.1</c:v>
                </c:pt>
                <c:pt idx="2047">
                  <c:v>0.1</c:v>
                </c:pt>
                <c:pt idx="2048">
                  <c:v>0.1</c:v>
                </c:pt>
                <c:pt idx="2049">
                  <c:v>0.1</c:v>
                </c:pt>
                <c:pt idx="2050">
                  <c:v>0.1</c:v>
                </c:pt>
                <c:pt idx="2051">
                  <c:v>0.1</c:v>
                </c:pt>
                <c:pt idx="2052">
                  <c:v>0.1</c:v>
                </c:pt>
                <c:pt idx="2053">
                  <c:v>0.1</c:v>
                </c:pt>
                <c:pt idx="2054">
                  <c:v>0.1</c:v>
                </c:pt>
                <c:pt idx="2055">
                  <c:v>0.1</c:v>
                </c:pt>
                <c:pt idx="2056">
                  <c:v>0.09</c:v>
                </c:pt>
                <c:pt idx="2057">
                  <c:v>0.09</c:v>
                </c:pt>
                <c:pt idx="2058">
                  <c:v>0.09</c:v>
                </c:pt>
                <c:pt idx="2059">
                  <c:v>0.09</c:v>
                </c:pt>
                <c:pt idx="2060">
                  <c:v>0.09</c:v>
                </c:pt>
                <c:pt idx="2061">
                  <c:v>0.09</c:v>
                </c:pt>
                <c:pt idx="2062">
                  <c:v>0.09</c:v>
                </c:pt>
                <c:pt idx="2063">
                  <c:v>0.09</c:v>
                </c:pt>
                <c:pt idx="2064">
                  <c:v>0.09</c:v>
                </c:pt>
                <c:pt idx="2065">
                  <c:v>0.08</c:v>
                </c:pt>
                <c:pt idx="2066">
                  <c:v>0.08</c:v>
                </c:pt>
                <c:pt idx="2067">
                  <c:v>0.08</c:v>
                </c:pt>
                <c:pt idx="2068">
                  <c:v>0.08</c:v>
                </c:pt>
                <c:pt idx="2069">
                  <c:v>0.06</c:v>
                </c:pt>
                <c:pt idx="2070">
                  <c:v>0.08</c:v>
                </c:pt>
                <c:pt idx="2071">
                  <c:v>0.08</c:v>
                </c:pt>
                <c:pt idx="2072">
                  <c:v>0.08</c:v>
                </c:pt>
                <c:pt idx="2073">
                  <c:v>0.08</c:v>
                </c:pt>
                <c:pt idx="2074">
                  <c:v>0.08</c:v>
                </c:pt>
                <c:pt idx="2075">
                  <c:v>0.08</c:v>
                </c:pt>
                <c:pt idx="2076">
                  <c:v>0.08</c:v>
                </c:pt>
                <c:pt idx="2077">
                  <c:v>0.08</c:v>
                </c:pt>
                <c:pt idx="2078">
                  <c:v>0.08</c:v>
                </c:pt>
                <c:pt idx="2079">
                  <c:v>0.08</c:v>
                </c:pt>
                <c:pt idx="2080">
                  <c:v>0.08</c:v>
                </c:pt>
                <c:pt idx="2081">
                  <c:v>0.08</c:v>
                </c:pt>
                <c:pt idx="2082">
                  <c:v>0.08</c:v>
                </c:pt>
                <c:pt idx="2083">
                  <c:v>0.08</c:v>
                </c:pt>
                <c:pt idx="2084">
                  <c:v>0.08</c:v>
                </c:pt>
                <c:pt idx="2085">
                  <c:v>0.08</c:v>
                </c:pt>
                <c:pt idx="2086">
                  <c:v>0.08</c:v>
                </c:pt>
                <c:pt idx="2087">
                  <c:v>0.08</c:v>
                </c:pt>
                <c:pt idx="2088">
                  <c:v>0.08</c:v>
                </c:pt>
                <c:pt idx="2089">
                  <c:v>0.08</c:v>
                </c:pt>
                <c:pt idx="2090">
                  <c:v>0.08</c:v>
                </c:pt>
                <c:pt idx="2091">
                  <c:v>0.08</c:v>
                </c:pt>
                <c:pt idx="2092">
                  <c:v>0.08</c:v>
                </c:pt>
                <c:pt idx="2093">
                  <c:v>0.08</c:v>
                </c:pt>
                <c:pt idx="2094">
                  <c:v>0.08</c:v>
                </c:pt>
                <c:pt idx="2095">
                  <c:v>0.08</c:v>
                </c:pt>
                <c:pt idx="2096">
                  <c:v>0.08</c:v>
                </c:pt>
                <c:pt idx="2097">
                  <c:v>0.08</c:v>
                </c:pt>
                <c:pt idx="2098">
                  <c:v>0.08</c:v>
                </c:pt>
                <c:pt idx="2099">
                  <c:v>0.06</c:v>
                </c:pt>
                <c:pt idx="2100">
                  <c:v>0.08</c:v>
                </c:pt>
                <c:pt idx="2101">
                  <c:v>0.08</c:v>
                </c:pt>
                <c:pt idx="2102">
                  <c:v>0.08</c:v>
                </c:pt>
                <c:pt idx="2103">
                  <c:v>0.08</c:v>
                </c:pt>
                <c:pt idx="2104">
                  <c:v>0.08</c:v>
                </c:pt>
                <c:pt idx="2105">
                  <c:v>0.08</c:v>
                </c:pt>
                <c:pt idx="2106">
                  <c:v>0.08</c:v>
                </c:pt>
                <c:pt idx="2107">
                  <c:v>0.08</c:v>
                </c:pt>
                <c:pt idx="2108">
                  <c:v>0.08</c:v>
                </c:pt>
                <c:pt idx="2109">
                  <c:v>0.08</c:v>
                </c:pt>
                <c:pt idx="2110">
                  <c:v>0.08</c:v>
                </c:pt>
                <c:pt idx="2111">
                  <c:v>0.08</c:v>
                </c:pt>
                <c:pt idx="2112">
                  <c:v>0.08</c:v>
                </c:pt>
                <c:pt idx="2113">
                  <c:v>0.08</c:v>
                </c:pt>
                <c:pt idx="2114">
                  <c:v>0.08</c:v>
                </c:pt>
                <c:pt idx="2115">
                  <c:v>0.08</c:v>
                </c:pt>
                <c:pt idx="2116">
                  <c:v>0.08</c:v>
                </c:pt>
                <c:pt idx="2117">
                  <c:v>0.08</c:v>
                </c:pt>
                <c:pt idx="2118">
                  <c:v>0.08</c:v>
                </c:pt>
                <c:pt idx="2119">
                  <c:v>0.08</c:v>
                </c:pt>
                <c:pt idx="2120">
                  <c:v>0.08</c:v>
                </c:pt>
                <c:pt idx="2121">
                  <c:v>0.08</c:v>
                </c:pt>
                <c:pt idx="2122">
                  <c:v>0.08</c:v>
                </c:pt>
                <c:pt idx="2123">
                  <c:v>0.08</c:v>
                </c:pt>
                <c:pt idx="2124">
                  <c:v>0.08</c:v>
                </c:pt>
                <c:pt idx="2125">
                  <c:v>0.08</c:v>
                </c:pt>
                <c:pt idx="2126">
                  <c:v>0.08</c:v>
                </c:pt>
                <c:pt idx="2127">
                  <c:v>0.08</c:v>
                </c:pt>
                <c:pt idx="2128">
                  <c:v>7.0000000000000007E-2</c:v>
                </c:pt>
                <c:pt idx="2129">
                  <c:v>7.0000000000000007E-2</c:v>
                </c:pt>
                <c:pt idx="2130">
                  <c:v>7.0000000000000007E-2</c:v>
                </c:pt>
                <c:pt idx="2131">
                  <c:v>0.08</c:v>
                </c:pt>
                <c:pt idx="2132">
                  <c:v>0.08</c:v>
                </c:pt>
                <c:pt idx="2133">
                  <c:v>0.08</c:v>
                </c:pt>
                <c:pt idx="2134">
                  <c:v>0.08</c:v>
                </c:pt>
                <c:pt idx="2135">
                  <c:v>0.08</c:v>
                </c:pt>
                <c:pt idx="2136">
                  <c:v>0.08</c:v>
                </c:pt>
                <c:pt idx="2137">
                  <c:v>0.08</c:v>
                </c:pt>
                <c:pt idx="2138">
                  <c:v>0.08</c:v>
                </c:pt>
                <c:pt idx="2139">
                  <c:v>0.08</c:v>
                </c:pt>
                <c:pt idx="2140">
                  <c:v>0.08</c:v>
                </c:pt>
                <c:pt idx="2141">
                  <c:v>0.08</c:v>
                </c:pt>
                <c:pt idx="2142">
                  <c:v>0.08</c:v>
                </c:pt>
                <c:pt idx="2143">
                  <c:v>0.08</c:v>
                </c:pt>
                <c:pt idx="2144">
                  <c:v>0.08</c:v>
                </c:pt>
                <c:pt idx="2145">
                  <c:v>0.08</c:v>
                </c:pt>
                <c:pt idx="2146">
                  <c:v>0.08</c:v>
                </c:pt>
                <c:pt idx="2147">
                  <c:v>0.08</c:v>
                </c:pt>
                <c:pt idx="2148">
                  <c:v>0.08</c:v>
                </c:pt>
                <c:pt idx="2149">
                  <c:v>0.08</c:v>
                </c:pt>
                <c:pt idx="2150">
                  <c:v>0.08</c:v>
                </c:pt>
                <c:pt idx="2151">
                  <c:v>0.08</c:v>
                </c:pt>
                <c:pt idx="2152">
                  <c:v>0.08</c:v>
                </c:pt>
                <c:pt idx="2153">
                  <c:v>0.08</c:v>
                </c:pt>
                <c:pt idx="2154">
                  <c:v>0.08</c:v>
                </c:pt>
                <c:pt idx="2155">
                  <c:v>0.08</c:v>
                </c:pt>
                <c:pt idx="2156">
                  <c:v>0.08</c:v>
                </c:pt>
                <c:pt idx="2157">
                  <c:v>0.08</c:v>
                </c:pt>
                <c:pt idx="2158">
                  <c:v>0.08</c:v>
                </c:pt>
                <c:pt idx="2159">
                  <c:v>0.08</c:v>
                </c:pt>
                <c:pt idx="2160">
                  <c:v>7.0000000000000007E-2</c:v>
                </c:pt>
                <c:pt idx="2161">
                  <c:v>0.08</c:v>
                </c:pt>
                <c:pt idx="2162">
                  <c:v>0.08</c:v>
                </c:pt>
                <c:pt idx="2163">
                  <c:v>0.08</c:v>
                </c:pt>
                <c:pt idx="2164">
                  <c:v>0.08</c:v>
                </c:pt>
                <c:pt idx="2165">
                  <c:v>0.08</c:v>
                </c:pt>
                <c:pt idx="2166">
                  <c:v>0.08</c:v>
                </c:pt>
                <c:pt idx="2167">
                  <c:v>0.08</c:v>
                </c:pt>
                <c:pt idx="2168">
                  <c:v>0.08</c:v>
                </c:pt>
                <c:pt idx="2169">
                  <c:v>0.08</c:v>
                </c:pt>
                <c:pt idx="2170">
                  <c:v>0.08</c:v>
                </c:pt>
                <c:pt idx="2171">
                  <c:v>0.08</c:v>
                </c:pt>
                <c:pt idx="2172">
                  <c:v>0.08</c:v>
                </c:pt>
                <c:pt idx="2173">
                  <c:v>0.08</c:v>
                </c:pt>
                <c:pt idx="2174">
                  <c:v>0.08</c:v>
                </c:pt>
                <c:pt idx="2175">
                  <c:v>0.08</c:v>
                </c:pt>
                <c:pt idx="2176">
                  <c:v>0.08</c:v>
                </c:pt>
                <c:pt idx="2177">
                  <c:v>0.08</c:v>
                </c:pt>
                <c:pt idx="2178">
                  <c:v>0.08</c:v>
                </c:pt>
                <c:pt idx="2179">
                  <c:v>0.08</c:v>
                </c:pt>
                <c:pt idx="2180">
                  <c:v>0.08</c:v>
                </c:pt>
                <c:pt idx="2181">
                  <c:v>0.08</c:v>
                </c:pt>
                <c:pt idx="2182">
                  <c:v>0.08</c:v>
                </c:pt>
                <c:pt idx="2183">
                  <c:v>0.08</c:v>
                </c:pt>
                <c:pt idx="2184">
                  <c:v>0.08</c:v>
                </c:pt>
                <c:pt idx="2185">
                  <c:v>0.08</c:v>
                </c:pt>
                <c:pt idx="2186">
                  <c:v>0.08</c:v>
                </c:pt>
                <c:pt idx="2187">
                  <c:v>0.08</c:v>
                </c:pt>
                <c:pt idx="2188">
                  <c:v>0.08</c:v>
                </c:pt>
                <c:pt idx="2189">
                  <c:v>0.08</c:v>
                </c:pt>
                <c:pt idx="2190">
                  <c:v>0.08</c:v>
                </c:pt>
                <c:pt idx="2191">
                  <c:v>7.0000000000000007E-2</c:v>
                </c:pt>
                <c:pt idx="2192">
                  <c:v>7.0000000000000007E-2</c:v>
                </c:pt>
                <c:pt idx="2193">
                  <c:v>7.0000000000000007E-2</c:v>
                </c:pt>
                <c:pt idx="2194">
                  <c:v>0.08</c:v>
                </c:pt>
                <c:pt idx="2195">
                  <c:v>0.08</c:v>
                </c:pt>
                <c:pt idx="2196">
                  <c:v>0.08</c:v>
                </c:pt>
                <c:pt idx="2197">
                  <c:v>0.08</c:v>
                </c:pt>
                <c:pt idx="2198">
                  <c:v>0.08</c:v>
                </c:pt>
                <c:pt idx="2199">
                  <c:v>0.08</c:v>
                </c:pt>
                <c:pt idx="2200">
                  <c:v>0.08</c:v>
                </c:pt>
                <c:pt idx="2201">
                  <c:v>0.08</c:v>
                </c:pt>
                <c:pt idx="2202">
                  <c:v>0.08</c:v>
                </c:pt>
                <c:pt idx="2203">
                  <c:v>0.08</c:v>
                </c:pt>
                <c:pt idx="2204">
                  <c:v>0.08</c:v>
                </c:pt>
                <c:pt idx="2205">
                  <c:v>0.08</c:v>
                </c:pt>
                <c:pt idx="2206">
                  <c:v>0.08</c:v>
                </c:pt>
                <c:pt idx="2207">
                  <c:v>0.08</c:v>
                </c:pt>
                <c:pt idx="2208">
                  <c:v>0.08</c:v>
                </c:pt>
                <c:pt idx="2209">
                  <c:v>0.08</c:v>
                </c:pt>
                <c:pt idx="2210">
                  <c:v>0.08</c:v>
                </c:pt>
                <c:pt idx="2211">
                  <c:v>0.08</c:v>
                </c:pt>
                <c:pt idx="2212">
                  <c:v>0.08</c:v>
                </c:pt>
                <c:pt idx="2213">
                  <c:v>0.08</c:v>
                </c:pt>
                <c:pt idx="2214">
                  <c:v>0.08</c:v>
                </c:pt>
                <c:pt idx="2215">
                  <c:v>0.08</c:v>
                </c:pt>
                <c:pt idx="2216">
                  <c:v>0.08</c:v>
                </c:pt>
                <c:pt idx="2217">
                  <c:v>0.08</c:v>
                </c:pt>
                <c:pt idx="2218">
                  <c:v>0.08</c:v>
                </c:pt>
                <c:pt idx="2219">
                  <c:v>0.08</c:v>
                </c:pt>
                <c:pt idx="2220">
                  <c:v>0.08</c:v>
                </c:pt>
                <c:pt idx="2221">
                  <c:v>0.08</c:v>
                </c:pt>
                <c:pt idx="2222">
                  <c:v>0.08</c:v>
                </c:pt>
                <c:pt idx="2223">
                  <c:v>0.08</c:v>
                </c:pt>
                <c:pt idx="2224">
                  <c:v>0.08</c:v>
                </c:pt>
                <c:pt idx="2225">
                  <c:v>0.08</c:v>
                </c:pt>
                <c:pt idx="2226">
                  <c:v>0.08</c:v>
                </c:pt>
                <c:pt idx="2227">
                  <c:v>0.08</c:v>
                </c:pt>
                <c:pt idx="2228">
                  <c:v>0.08</c:v>
                </c:pt>
                <c:pt idx="2229">
                  <c:v>0.08</c:v>
                </c:pt>
                <c:pt idx="2230">
                  <c:v>0.08</c:v>
                </c:pt>
                <c:pt idx="2231">
                  <c:v>0.08</c:v>
                </c:pt>
                <c:pt idx="2232">
                  <c:v>0.08</c:v>
                </c:pt>
                <c:pt idx="2233">
                  <c:v>0.08</c:v>
                </c:pt>
                <c:pt idx="2234">
                  <c:v>0.08</c:v>
                </c:pt>
                <c:pt idx="2235">
                  <c:v>0.08</c:v>
                </c:pt>
                <c:pt idx="2236">
                  <c:v>0.08</c:v>
                </c:pt>
                <c:pt idx="2237">
                  <c:v>0.08</c:v>
                </c:pt>
                <c:pt idx="2238">
                  <c:v>0.08</c:v>
                </c:pt>
                <c:pt idx="2239">
                  <c:v>0.08</c:v>
                </c:pt>
                <c:pt idx="2240">
                  <c:v>0.08</c:v>
                </c:pt>
                <c:pt idx="2241">
                  <c:v>0.08</c:v>
                </c:pt>
                <c:pt idx="2242">
                  <c:v>0.08</c:v>
                </c:pt>
                <c:pt idx="2243">
                  <c:v>0.08</c:v>
                </c:pt>
                <c:pt idx="2244">
                  <c:v>0.08</c:v>
                </c:pt>
                <c:pt idx="2245">
                  <c:v>0.08</c:v>
                </c:pt>
                <c:pt idx="2246">
                  <c:v>0.08</c:v>
                </c:pt>
                <c:pt idx="2247">
                  <c:v>0.08</c:v>
                </c:pt>
                <c:pt idx="2248">
                  <c:v>0.08</c:v>
                </c:pt>
                <c:pt idx="2249">
                  <c:v>0.08</c:v>
                </c:pt>
                <c:pt idx="2250">
                  <c:v>0.08</c:v>
                </c:pt>
                <c:pt idx="2251">
                  <c:v>0.08</c:v>
                </c:pt>
                <c:pt idx="2252">
                  <c:v>0.08</c:v>
                </c:pt>
                <c:pt idx="2253">
                  <c:v>0.08</c:v>
                </c:pt>
                <c:pt idx="2254">
                  <c:v>0.08</c:v>
                </c:pt>
                <c:pt idx="2255">
                  <c:v>0.08</c:v>
                </c:pt>
                <c:pt idx="2256">
                  <c:v>0.08</c:v>
                </c:pt>
                <c:pt idx="2257">
                  <c:v>0.08</c:v>
                </c:pt>
                <c:pt idx="2258">
                  <c:v>0.08</c:v>
                </c:pt>
                <c:pt idx="2259">
                  <c:v>0.08</c:v>
                </c:pt>
                <c:pt idx="2260">
                  <c:v>0.08</c:v>
                </c:pt>
                <c:pt idx="2261">
                  <c:v>0.08</c:v>
                </c:pt>
                <c:pt idx="2262">
                  <c:v>0.08</c:v>
                </c:pt>
                <c:pt idx="2263">
                  <c:v>0.08</c:v>
                </c:pt>
                <c:pt idx="2264">
                  <c:v>0.08</c:v>
                </c:pt>
                <c:pt idx="2265">
                  <c:v>0.08</c:v>
                </c:pt>
                <c:pt idx="2266">
                  <c:v>0.08</c:v>
                </c:pt>
                <c:pt idx="2267">
                  <c:v>0.33</c:v>
                </c:pt>
                <c:pt idx="2268">
                  <c:v>0.33</c:v>
                </c:pt>
                <c:pt idx="2269">
                  <c:v>0.33</c:v>
                </c:pt>
                <c:pt idx="2270">
                  <c:v>0.33</c:v>
                </c:pt>
                <c:pt idx="2271">
                  <c:v>0.33</c:v>
                </c:pt>
                <c:pt idx="2272">
                  <c:v>0.33</c:v>
                </c:pt>
                <c:pt idx="2273">
                  <c:v>0.33</c:v>
                </c:pt>
                <c:pt idx="2274">
                  <c:v>0.33</c:v>
                </c:pt>
                <c:pt idx="2275">
                  <c:v>0.33</c:v>
                </c:pt>
                <c:pt idx="2276">
                  <c:v>0.33</c:v>
                </c:pt>
                <c:pt idx="2277">
                  <c:v>0.33</c:v>
                </c:pt>
                <c:pt idx="2278">
                  <c:v>0.33</c:v>
                </c:pt>
                <c:pt idx="2279">
                  <c:v>0.33</c:v>
                </c:pt>
                <c:pt idx="2280">
                  <c:v>0.33</c:v>
                </c:pt>
                <c:pt idx="2281">
                  <c:v>0.33</c:v>
                </c:pt>
                <c:pt idx="2282">
                  <c:v>0.33</c:v>
                </c:pt>
                <c:pt idx="2283">
                  <c:v>0.33</c:v>
                </c:pt>
                <c:pt idx="2284">
                  <c:v>0.33</c:v>
                </c:pt>
                <c:pt idx="2285">
                  <c:v>0.33</c:v>
                </c:pt>
                <c:pt idx="2286">
                  <c:v>0.33</c:v>
                </c:pt>
                <c:pt idx="2287">
                  <c:v>0.33</c:v>
                </c:pt>
                <c:pt idx="2288">
                  <c:v>0.33</c:v>
                </c:pt>
                <c:pt idx="2289">
                  <c:v>0.33</c:v>
                </c:pt>
                <c:pt idx="2290">
                  <c:v>0.33</c:v>
                </c:pt>
                <c:pt idx="2291">
                  <c:v>0.33</c:v>
                </c:pt>
                <c:pt idx="2292">
                  <c:v>0.33</c:v>
                </c:pt>
                <c:pt idx="2293">
                  <c:v>0.33</c:v>
                </c:pt>
                <c:pt idx="2294">
                  <c:v>0.33</c:v>
                </c:pt>
                <c:pt idx="2295">
                  <c:v>0.33</c:v>
                </c:pt>
                <c:pt idx="2296">
                  <c:v>0.33</c:v>
                </c:pt>
                <c:pt idx="2297">
                  <c:v>0.33</c:v>
                </c:pt>
                <c:pt idx="2298">
                  <c:v>0.33</c:v>
                </c:pt>
                <c:pt idx="2299">
                  <c:v>0.33</c:v>
                </c:pt>
                <c:pt idx="2300">
                  <c:v>0.33</c:v>
                </c:pt>
                <c:pt idx="2301">
                  <c:v>0.33</c:v>
                </c:pt>
                <c:pt idx="2302">
                  <c:v>0.33</c:v>
                </c:pt>
                <c:pt idx="2303">
                  <c:v>0.33</c:v>
                </c:pt>
                <c:pt idx="2304">
                  <c:v>0.33</c:v>
                </c:pt>
                <c:pt idx="2305">
                  <c:v>0.33</c:v>
                </c:pt>
                <c:pt idx="2306">
                  <c:v>0.33</c:v>
                </c:pt>
                <c:pt idx="2307">
                  <c:v>0.33</c:v>
                </c:pt>
                <c:pt idx="2308">
                  <c:v>0.33</c:v>
                </c:pt>
                <c:pt idx="2309">
                  <c:v>0.33</c:v>
                </c:pt>
                <c:pt idx="2310">
                  <c:v>0.33</c:v>
                </c:pt>
                <c:pt idx="2311">
                  <c:v>0.33</c:v>
                </c:pt>
                <c:pt idx="2312">
                  <c:v>0.33</c:v>
                </c:pt>
                <c:pt idx="2313">
                  <c:v>0.33</c:v>
                </c:pt>
                <c:pt idx="2314">
                  <c:v>0.33</c:v>
                </c:pt>
                <c:pt idx="2315">
                  <c:v>0.33</c:v>
                </c:pt>
                <c:pt idx="2316">
                  <c:v>0.83</c:v>
                </c:pt>
                <c:pt idx="2317">
                  <c:v>0.83</c:v>
                </c:pt>
                <c:pt idx="2318">
                  <c:v>0.83</c:v>
                </c:pt>
                <c:pt idx="2319">
                  <c:v>0.83</c:v>
                </c:pt>
                <c:pt idx="2320">
                  <c:v>0.83</c:v>
                </c:pt>
                <c:pt idx="2321">
                  <c:v>0.83</c:v>
                </c:pt>
                <c:pt idx="2322">
                  <c:v>0.83</c:v>
                </c:pt>
                <c:pt idx="2323">
                  <c:v>0.83</c:v>
                </c:pt>
                <c:pt idx="2324">
                  <c:v>0.83</c:v>
                </c:pt>
                <c:pt idx="2325">
                  <c:v>0.83</c:v>
                </c:pt>
                <c:pt idx="2326">
                  <c:v>0.83</c:v>
                </c:pt>
                <c:pt idx="2327">
                  <c:v>0.83</c:v>
                </c:pt>
                <c:pt idx="2328">
                  <c:v>0.83</c:v>
                </c:pt>
                <c:pt idx="2329">
                  <c:v>0.83</c:v>
                </c:pt>
                <c:pt idx="2330">
                  <c:v>0.83</c:v>
                </c:pt>
                <c:pt idx="2331">
                  <c:v>0.83</c:v>
                </c:pt>
                <c:pt idx="2332">
                  <c:v>0.83</c:v>
                </c:pt>
                <c:pt idx="2333">
                  <c:v>0.83</c:v>
                </c:pt>
                <c:pt idx="2334">
                  <c:v>0.83</c:v>
                </c:pt>
                <c:pt idx="2335">
                  <c:v>0.83</c:v>
                </c:pt>
                <c:pt idx="2336">
                  <c:v>0.83</c:v>
                </c:pt>
                <c:pt idx="2337">
                  <c:v>0.83</c:v>
                </c:pt>
                <c:pt idx="2338">
                  <c:v>0.83</c:v>
                </c:pt>
                <c:pt idx="2339">
                  <c:v>0.83</c:v>
                </c:pt>
                <c:pt idx="2340">
                  <c:v>0.83</c:v>
                </c:pt>
                <c:pt idx="2341">
                  <c:v>0.83</c:v>
                </c:pt>
                <c:pt idx="2342">
                  <c:v>0.83</c:v>
                </c:pt>
                <c:pt idx="2343">
                  <c:v>0.83</c:v>
                </c:pt>
                <c:pt idx="2344">
                  <c:v>0.83</c:v>
                </c:pt>
                <c:pt idx="2345">
                  <c:v>0.83</c:v>
                </c:pt>
                <c:pt idx="2346">
                  <c:v>0.83</c:v>
                </c:pt>
                <c:pt idx="2347">
                  <c:v>0.83</c:v>
                </c:pt>
                <c:pt idx="2348">
                  <c:v>0.83</c:v>
                </c:pt>
                <c:pt idx="2349">
                  <c:v>0.83</c:v>
                </c:pt>
                <c:pt idx="2350">
                  <c:v>0.83</c:v>
                </c:pt>
                <c:pt idx="2351">
                  <c:v>0.83</c:v>
                </c:pt>
                <c:pt idx="2352">
                  <c:v>0.83</c:v>
                </c:pt>
                <c:pt idx="2353">
                  <c:v>0.83</c:v>
                </c:pt>
                <c:pt idx="2354">
                  <c:v>0.83</c:v>
                </c:pt>
                <c:pt idx="2355">
                  <c:v>0.83</c:v>
                </c:pt>
                <c:pt idx="2356">
                  <c:v>0.83</c:v>
                </c:pt>
                <c:pt idx="2357">
                  <c:v>0.83</c:v>
                </c:pt>
                <c:pt idx="2358">
                  <c:v>1.58</c:v>
                </c:pt>
                <c:pt idx="2359">
                  <c:v>1.58</c:v>
                </c:pt>
                <c:pt idx="2360">
                  <c:v>1.58</c:v>
                </c:pt>
                <c:pt idx="2361">
                  <c:v>1.58</c:v>
                </c:pt>
                <c:pt idx="2362">
                  <c:v>1.58</c:v>
                </c:pt>
                <c:pt idx="2363">
                  <c:v>1.58</c:v>
                </c:pt>
                <c:pt idx="2364">
                  <c:v>1.58</c:v>
                </c:pt>
                <c:pt idx="2365">
                  <c:v>1.58</c:v>
                </c:pt>
                <c:pt idx="2366">
                  <c:v>1.58</c:v>
                </c:pt>
                <c:pt idx="2367">
                  <c:v>1.58</c:v>
                </c:pt>
                <c:pt idx="2368">
                  <c:v>1.58</c:v>
                </c:pt>
                <c:pt idx="2369">
                  <c:v>1.58</c:v>
                </c:pt>
                <c:pt idx="2370">
                  <c:v>1.58</c:v>
                </c:pt>
                <c:pt idx="2371">
                  <c:v>1.58</c:v>
                </c:pt>
                <c:pt idx="2372">
                  <c:v>1.58</c:v>
                </c:pt>
                <c:pt idx="2373">
                  <c:v>1.58</c:v>
                </c:pt>
                <c:pt idx="2374">
                  <c:v>1.58</c:v>
                </c:pt>
                <c:pt idx="2375">
                  <c:v>1.58</c:v>
                </c:pt>
                <c:pt idx="2376">
                  <c:v>1.58</c:v>
                </c:pt>
                <c:pt idx="2377">
                  <c:v>1.58</c:v>
                </c:pt>
                <c:pt idx="2378">
                  <c:v>1.58</c:v>
                </c:pt>
                <c:pt idx="2379">
                  <c:v>1.58</c:v>
                </c:pt>
                <c:pt idx="2380">
                  <c:v>1.58</c:v>
                </c:pt>
                <c:pt idx="2381">
                  <c:v>1.58</c:v>
                </c:pt>
                <c:pt idx="2382">
                  <c:v>1.58</c:v>
                </c:pt>
                <c:pt idx="2383">
                  <c:v>1.58</c:v>
                </c:pt>
                <c:pt idx="2384">
                  <c:v>1.58</c:v>
                </c:pt>
                <c:pt idx="2385">
                  <c:v>1.58</c:v>
                </c:pt>
                <c:pt idx="2386">
                  <c:v>1.58</c:v>
                </c:pt>
                <c:pt idx="2387">
                  <c:v>1.58</c:v>
                </c:pt>
                <c:pt idx="2388">
                  <c:v>1.58</c:v>
                </c:pt>
                <c:pt idx="2389">
                  <c:v>1.58</c:v>
                </c:pt>
                <c:pt idx="2390">
                  <c:v>1.58</c:v>
                </c:pt>
                <c:pt idx="2391">
                  <c:v>1.58</c:v>
                </c:pt>
                <c:pt idx="2392">
                  <c:v>1.58</c:v>
                </c:pt>
                <c:pt idx="2393">
                  <c:v>1.58</c:v>
                </c:pt>
                <c:pt idx="2394">
                  <c:v>1.58</c:v>
                </c:pt>
                <c:pt idx="2395">
                  <c:v>1.58</c:v>
                </c:pt>
                <c:pt idx="2396">
                  <c:v>1.58</c:v>
                </c:pt>
                <c:pt idx="2397">
                  <c:v>1.58</c:v>
                </c:pt>
                <c:pt idx="2398">
                  <c:v>1.58</c:v>
                </c:pt>
                <c:pt idx="2399">
                  <c:v>1.58</c:v>
                </c:pt>
                <c:pt idx="2400">
                  <c:v>2.33</c:v>
                </c:pt>
                <c:pt idx="2401">
                  <c:v>2.3199999999999998</c:v>
                </c:pt>
                <c:pt idx="2402">
                  <c:v>2.3199999999999998</c:v>
                </c:pt>
                <c:pt idx="2403">
                  <c:v>2.3199999999999998</c:v>
                </c:pt>
                <c:pt idx="2404">
                  <c:v>2.33</c:v>
                </c:pt>
                <c:pt idx="2405">
                  <c:v>2.33</c:v>
                </c:pt>
                <c:pt idx="2406">
                  <c:v>2.33</c:v>
                </c:pt>
                <c:pt idx="2407">
                  <c:v>2.33</c:v>
                </c:pt>
                <c:pt idx="2408">
                  <c:v>2.33</c:v>
                </c:pt>
                <c:pt idx="2409">
                  <c:v>2.33</c:v>
                </c:pt>
                <c:pt idx="2410">
                  <c:v>2.33</c:v>
                </c:pt>
                <c:pt idx="2411">
                  <c:v>2.33</c:v>
                </c:pt>
                <c:pt idx="2412">
                  <c:v>2.33</c:v>
                </c:pt>
                <c:pt idx="2413">
                  <c:v>2.33</c:v>
                </c:pt>
                <c:pt idx="2414">
                  <c:v>2.33</c:v>
                </c:pt>
                <c:pt idx="2415">
                  <c:v>2.33</c:v>
                </c:pt>
                <c:pt idx="2416">
                  <c:v>2.33</c:v>
                </c:pt>
                <c:pt idx="2417">
                  <c:v>2.33</c:v>
                </c:pt>
                <c:pt idx="2418">
                  <c:v>2.33</c:v>
                </c:pt>
                <c:pt idx="2419">
                  <c:v>2.33</c:v>
                </c:pt>
                <c:pt idx="2420">
                  <c:v>2.33</c:v>
                </c:pt>
                <c:pt idx="2421">
                  <c:v>2.33</c:v>
                </c:pt>
                <c:pt idx="2422">
                  <c:v>2.33</c:v>
                </c:pt>
                <c:pt idx="2423">
                  <c:v>2.33</c:v>
                </c:pt>
                <c:pt idx="2424">
                  <c:v>2.33</c:v>
                </c:pt>
                <c:pt idx="2425">
                  <c:v>2.33</c:v>
                </c:pt>
                <c:pt idx="2426">
                  <c:v>2.33</c:v>
                </c:pt>
                <c:pt idx="2427">
                  <c:v>2.33</c:v>
                </c:pt>
                <c:pt idx="2428">
                  <c:v>2.33</c:v>
                </c:pt>
                <c:pt idx="2429">
                  <c:v>2.33</c:v>
                </c:pt>
                <c:pt idx="2430">
                  <c:v>2.33</c:v>
                </c:pt>
                <c:pt idx="2431">
                  <c:v>2.33</c:v>
                </c:pt>
                <c:pt idx="2432">
                  <c:v>2.33</c:v>
                </c:pt>
                <c:pt idx="2433">
                  <c:v>2.33</c:v>
                </c:pt>
                <c:pt idx="2434">
                  <c:v>2.33</c:v>
                </c:pt>
                <c:pt idx="2435">
                  <c:v>2.33</c:v>
                </c:pt>
                <c:pt idx="2436">
                  <c:v>2.33</c:v>
                </c:pt>
                <c:pt idx="2437">
                  <c:v>2.33</c:v>
                </c:pt>
                <c:pt idx="2438">
                  <c:v>2.33</c:v>
                </c:pt>
                <c:pt idx="2439">
                  <c:v>2.33</c:v>
                </c:pt>
                <c:pt idx="2440">
                  <c:v>2.33</c:v>
                </c:pt>
                <c:pt idx="2441">
                  <c:v>2.33</c:v>
                </c:pt>
                <c:pt idx="2442">
                  <c:v>2.33</c:v>
                </c:pt>
                <c:pt idx="2443">
                  <c:v>2.33</c:v>
                </c:pt>
                <c:pt idx="2444">
                  <c:v>2.33</c:v>
                </c:pt>
                <c:pt idx="2445">
                  <c:v>2.33</c:v>
                </c:pt>
                <c:pt idx="2446">
                  <c:v>2.33</c:v>
                </c:pt>
                <c:pt idx="2447">
                  <c:v>2.33</c:v>
                </c:pt>
                <c:pt idx="2448">
                  <c:v>2.33</c:v>
                </c:pt>
                <c:pt idx="2449">
                  <c:v>2.33</c:v>
                </c:pt>
                <c:pt idx="2450">
                  <c:v>2.33</c:v>
                </c:pt>
                <c:pt idx="2451">
                  <c:v>2.33</c:v>
                </c:pt>
                <c:pt idx="2452">
                  <c:v>2.33</c:v>
                </c:pt>
                <c:pt idx="2453">
                  <c:v>2.33</c:v>
                </c:pt>
                <c:pt idx="2454">
                  <c:v>2.33</c:v>
                </c:pt>
                <c:pt idx="2455">
                  <c:v>2.33</c:v>
                </c:pt>
                <c:pt idx="2456">
                  <c:v>3.08</c:v>
                </c:pt>
                <c:pt idx="2457">
                  <c:v>3.08</c:v>
                </c:pt>
                <c:pt idx="2458">
                  <c:v>3.08</c:v>
                </c:pt>
                <c:pt idx="2459">
                  <c:v>3.08</c:v>
                </c:pt>
                <c:pt idx="2460">
                  <c:v>3.08</c:v>
                </c:pt>
                <c:pt idx="2461">
                  <c:v>3.08</c:v>
                </c:pt>
                <c:pt idx="2462">
                  <c:v>3.08</c:v>
                </c:pt>
                <c:pt idx="2463">
                  <c:v>3.08</c:v>
                </c:pt>
                <c:pt idx="2464">
                  <c:v>3.08</c:v>
                </c:pt>
                <c:pt idx="2465">
                  <c:v>3.08</c:v>
                </c:pt>
                <c:pt idx="2466">
                  <c:v>3.08</c:v>
                </c:pt>
                <c:pt idx="2467">
                  <c:v>3.08</c:v>
                </c:pt>
                <c:pt idx="2468">
                  <c:v>3.08</c:v>
                </c:pt>
                <c:pt idx="2469">
                  <c:v>3.08</c:v>
                </c:pt>
                <c:pt idx="2470">
                  <c:v>3.08</c:v>
                </c:pt>
                <c:pt idx="2471">
                  <c:v>3.08</c:v>
                </c:pt>
                <c:pt idx="2472">
                  <c:v>3.08</c:v>
                </c:pt>
                <c:pt idx="2473">
                  <c:v>3.08</c:v>
                </c:pt>
                <c:pt idx="2474">
                  <c:v>3.08</c:v>
                </c:pt>
                <c:pt idx="2475">
                  <c:v>3.08</c:v>
                </c:pt>
                <c:pt idx="2476">
                  <c:v>3.08</c:v>
                </c:pt>
                <c:pt idx="2477">
                  <c:v>3.08</c:v>
                </c:pt>
                <c:pt idx="2478">
                  <c:v>3.08</c:v>
                </c:pt>
                <c:pt idx="2479">
                  <c:v>3.08</c:v>
                </c:pt>
                <c:pt idx="2480">
                  <c:v>3.08</c:v>
                </c:pt>
                <c:pt idx="2481">
                  <c:v>3.08</c:v>
                </c:pt>
                <c:pt idx="2482">
                  <c:v>3.08</c:v>
                </c:pt>
                <c:pt idx="2483">
                  <c:v>3.08</c:v>
                </c:pt>
                <c:pt idx="2484">
                  <c:v>3.08</c:v>
                </c:pt>
                <c:pt idx="2485">
                  <c:v>3.08</c:v>
                </c:pt>
                <c:pt idx="2486">
                  <c:v>3.08</c:v>
                </c:pt>
                <c:pt idx="2487">
                  <c:v>3.08</c:v>
                </c:pt>
                <c:pt idx="2488">
                  <c:v>3.08</c:v>
                </c:pt>
                <c:pt idx="2489">
                  <c:v>3.08</c:v>
                </c:pt>
                <c:pt idx="2490">
                  <c:v>3.08</c:v>
                </c:pt>
                <c:pt idx="2491">
                  <c:v>3.08</c:v>
                </c:pt>
                <c:pt idx="2492">
                  <c:v>3.08</c:v>
                </c:pt>
                <c:pt idx="2493">
                  <c:v>3.08</c:v>
                </c:pt>
                <c:pt idx="2494">
                  <c:v>3.08</c:v>
                </c:pt>
                <c:pt idx="2495">
                  <c:v>3.08</c:v>
                </c:pt>
                <c:pt idx="2496">
                  <c:v>3.08</c:v>
                </c:pt>
                <c:pt idx="2497">
                  <c:v>3.08</c:v>
                </c:pt>
                <c:pt idx="2498">
                  <c:v>3.83</c:v>
                </c:pt>
                <c:pt idx="2499">
                  <c:v>3.83</c:v>
                </c:pt>
                <c:pt idx="2500">
                  <c:v>3.83</c:v>
                </c:pt>
                <c:pt idx="2501">
                  <c:v>3.83</c:v>
                </c:pt>
                <c:pt idx="2502">
                  <c:v>3.83</c:v>
                </c:pt>
                <c:pt idx="2503">
                  <c:v>3.83</c:v>
                </c:pt>
                <c:pt idx="2504">
                  <c:v>3.83</c:v>
                </c:pt>
                <c:pt idx="2505">
                  <c:v>3.83</c:v>
                </c:pt>
                <c:pt idx="2506">
                  <c:v>3.83</c:v>
                </c:pt>
                <c:pt idx="2507">
                  <c:v>3.83</c:v>
                </c:pt>
                <c:pt idx="2508">
                  <c:v>3.83</c:v>
                </c:pt>
                <c:pt idx="2509">
                  <c:v>3.83</c:v>
                </c:pt>
                <c:pt idx="2510">
                  <c:v>3.83</c:v>
                </c:pt>
                <c:pt idx="2511">
                  <c:v>3.83</c:v>
                </c:pt>
                <c:pt idx="2512">
                  <c:v>3.83</c:v>
                </c:pt>
                <c:pt idx="2513">
                  <c:v>3.83</c:v>
                </c:pt>
                <c:pt idx="2514">
                  <c:v>3.83</c:v>
                </c:pt>
                <c:pt idx="2515">
                  <c:v>3.83</c:v>
                </c:pt>
                <c:pt idx="2516">
                  <c:v>3.83</c:v>
                </c:pt>
                <c:pt idx="2517">
                  <c:v>3.83</c:v>
                </c:pt>
                <c:pt idx="2518">
                  <c:v>3.83</c:v>
                </c:pt>
                <c:pt idx="2519">
                  <c:v>3.83</c:v>
                </c:pt>
                <c:pt idx="2520">
                  <c:v>3.83</c:v>
                </c:pt>
                <c:pt idx="2521">
                  <c:v>3.83</c:v>
                </c:pt>
                <c:pt idx="2522">
                  <c:v>3.83</c:v>
                </c:pt>
                <c:pt idx="2523">
                  <c:v>3.83</c:v>
                </c:pt>
                <c:pt idx="2524">
                  <c:v>3.83</c:v>
                </c:pt>
                <c:pt idx="2525">
                  <c:v>3.83</c:v>
                </c:pt>
                <c:pt idx="2526">
                  <c:v>3.83</c:v>
                </c:pt>
                <c:pt idx="2527">
                  <c:v>3.83</c:v>
                </c:pt>
                <c:pt idx="2528">
                  <c:v>3.83</c:v>
                </c:pt>
                <c:pt idx="2529">
                  <c:v>3.83</c:v>
                </c:pt>
                <c:pt idx="2530">
                  <c:v>3.83</c:v>
                </c:pt>
                <c:pt idx="2531">
                  <c:v>3.83</c:v>
                </c:pt>
                <c:pt idx="2532">
                  <c:v>3.83</c:v>
                </c:pt>
                <c:pt idx="2533">
                  <c:v>3.83</c:v>
                </c:pt>
                <c:pt idx="2534">
                  <c:v>3.83</c:v>
                </c:pt>
                <c:pt idx="2535">
                  <c:v>3.83</c:v>
                </c:pt>
                <c:pt idx="2536">
                  <c:v>3.83</c:v>
                </c:pt>
                <c:pt idx="2537">
                  <c:v>3.83</c:v>
                </c:pt>
                <c:pt idx="2538">
                  <c:v>3.83</c:v>
                </c:pt>
                <c:pt idx="2539">
                  <c:v>3.83</c:v>
                </c:pt>
                <c:pt idx="2540">
                  <c:v>4.33</c:v>
                </c:pt>
                <c:pt idx="2541">
                  <c:v>4.33</c:v>
                </c:pt>
                <c:pt idx="2542">
                  <c:v>4.33</c:v>
                </c:pt>
                <c:pt idx="2543">
                  <c:v>4.33</c:v>
                </c:pt>
                <c:pt idx="2544">
                  <c:v>4.33</c:v>
                </c:pt>
                <c:pt idx="2545">
                  <c:v>4.33</c:v>
                </c:pt>
                <c:pt idx="2546">
                  <c:v>4.33</c:v>
                </c:pt>
                <c:pt idx="2547">
                  <c:v>4.33</c:v>
                </c:pt>
                <c:pt idx="2548">
                  <c:v>4.33</c:v>
                </c:pt>
                <c:pt idx="2549">
                  <c:v>4.33</c:v>
                </c:pt>
                <c:pt idx="2550">
                  <c:v>4.33</c:v>
                </c:pt>
                <c:pt idx="2551">
                  <c:v>4.33</c:v>
                </c:pt>
                <c:pt idx="2552">
                  <c:v>4.33</c:v>
                </c:pt>
                <c:pt idx="2553">
                  <c:v>4.33</c:v>
                </c:pt>
                <c:pt idx="2554">
                  <c:v>4.33</c:v>
                </c:pt>
                <c:pt idx="2555">
                  <c:v>4.33</c:v>
                </c:pt>
                <c:pt idx="2556">
                  <c:v>4.33</c:v>
                </c:pt>
                <c:pt idx="2557">
                  <c:v>4.33</c:v>
                </c:pt>
                <c:pt idx="2558">
                  <c:v>4.33</c:v>
                </c:pt>
                <c:pt idx="2559">
                  <c:v>4.33</c:v>
                </c:pt>
                <c:pt idx="2560">
                  <c:v>4.33</c:v>
                </c:pt>
                <c:pt idx="2561">
                  <c:v>4.33</c:v>
                </c:pt>
                <c:pt idx="2562">
                  <c:v>4.33</c:v>
                </c:pt>
                <c:pt idx="2563">
                  <c:v>4.33</c:v>
                </c:pt>
                <c:pt idx="2564">
                  <c:v>4.33</c:v>
                </c:pt>
                <c:pt idx="2565">
                  <c:v>4.33</c:v>
                </c:pt>
                <c:pt idx="2566">
                  <c:v>4.33</c:v>
                </c:pt>
                <c:pt idx="2567">
                  <c:v>4.33</c:v>
                </c:pt>
                <c:pt idx="2568">
                  <c:v>4.33</c:v>
                </c:pt>
                <c:pt idx="2569">
                  <c:v>4.33</c:v>
                </c:pt>
                <c:pt idx="2570">
                  <c:v>4.33</c:v>
                </c:pt>
                <c:pt idx="2571">
                  <c:v>4.33</c:v>
                </c:pt>
                <c:pt idx="2572">
                  <c:v>4.33</c:v>
                </c:pt>
                <c:pt idx="2573">
                  <c:v>4.33</c:v>
                </c:pt>
                <c:pt idx="2574">
                  <c:v>4.33</c:v>
                </c:pt>
                <c:pt idx="2575">
                  <c:v>4.33</c:v>
                </c:pt>
                <c:pt idx="2576">
                  <c:v>4.33</c:v>
                </c:pt>
                <c:pt idx="2577">
                  <c:v>4.33</c:v>
                </c:pt>
                <c:pt idx="2578">
                  <c:v>4.33</c:v>
                </c:pt>
                <c:pt idx="2579">
                  <c:v>4.33</c:v>
                </c:pt>
                <c:pt idx="2580">
                  <c:v>4.33</c:v>
                </c:pt>
                <c:pt idx="2581">
                  <c:v>4.33</c:v>
                </c:pt>
                <c:pt idx="2582">
                  <c:v>4.33</c:v>
                </c:pt>
                <c:pt idx="2583">
                  <c:v>4.33</c:v>
                </c:pt>
                <c:pt idx="2584">
                  <c:v>4.33</c:v>
                </c:pt>
                <c:pt idx="2585">
                  <c:v>4.33</c:v>
                </c:pt>
                <c:pt idx="2586">
                  <c:v>4.33</c:v>
                </c:pt>
                <c:pt idx="2587">
                  <c:v>4.33</c:v>
                </c:pt>
                <c:pt idx="2588">
                  <c:v>4.33</c:v>
                </c:pt>
                <c:pt idx="2589">
                  <c:v>4.58</c:v>
                </c:pt>
                <c:pt idx="2590">
                  <c:v>4.58</c:v>
                </c:pt>
                <c:pt idx="2591">
                  <c:v>4.58</c:v>
                </c:pt>
                <c:pt idx="2592">
                  <c:v>4.58</c:v>
                </c:pt>
                <c:pt idx="2593">
                  <c:v>4.58</c:v>
                </c:pt>
                <c:pt idx="2594">
                  <c:v>4.58</c:v>
                </c:pt>
                <c:pt idx="2595">
                  <c:v>4.58</c:v>
                </c:pt>
                <c:pt idx="2596">
                  <c:v>4.57</c:v>
                </c:pt>
                <c:pt idx="2597">
                  <c:v>4.58</c:v>
                </c:pt>
                <c:pt idx="2598">
                  <c:v>4.58</c:v>
                </c:pt>
                <c:pt idx="2599">
                  <c:v>4.58</c:v>
                </c:pt>
                <c:pt idx="2600">
                  <c:v>4.58</c:v>
                </c:pt>
                <c:pt idx="2601">
                  <c:v>4.58</c:v>
                </c:pt>
                <c:pt idx="2602">
                  <c:v>4.58</c:v>
                </c:pt>
                <c:pt idx="2603">
                  <c:v>4.58</c:v>
                </c:pt>
                <c:pt idx="2604">
                  <c:v>4.58</c:v>
                </c:pt>
                <c:pt idx="2605">
                  <c:v>4.58</c:v>
                </c:pt>
                <c:pt idx="2606">
                  <c:v>4.58</c:v>
                </c:pt>
                <c:pt idx="2607">
                  <c:v>4.58</c:v>
                </c:pt>
                <c:pt idx="2608">
                  <c:v>4.58</c:v>
                </c:pt>
                <c:pt idx="2609">
                  <c:v>4.83</c:v>
                </c:pt>
                <c:pt idx="2610">
                  <c:v>4.83</c:v>
                </c:pt>
              </c:numCache>
            </c:numRef>
          </c:val>
          <c:smooth val="0"/>
          <c:extLst>
            <c:ext xmlns:c16="http://schemas.microsoft.com/office/drawing/2014/chart" uri="{C3380CC4-5D6E-409C-BE32-E72D297353CC}">
              <c16:uniqueId val="{00000000-BAE7-4ED0-9D82-C91D13245F6C}"/>
            </c:ext>
          </c:extLst>
        </c:ser>
        <c:dLbls>
          <c:showLegendKey val="0"/>
          <c:showVal val="0"/>
          <c:showCatName val="0"/>
          <c:showSerName val="0"/>
          <c:showPercent val="0"/>
          <c:showBubbleSize val="0"/>
        </c:dLbls>
        <c:smooth val="0"/>
        <c:axId val="186589472"/>
        <c:axId val="186589888"/>
      </c:lineChart>
      <c:dateAx>
        <c:axId val="186589472"/>
        <c:scaling>
          <c:orientation val="minMax"/>
        </c:scaling>
        <c:delete val="0"/>
        <c:axPos val="b"/>
        <c:numFmt formatCode="yyyy\-mm\-dd;@" sourceLinked="0"/>
        <c:majorTickMark val="out"/>
        <c:minorTickMark val="none"/>
        <c:tickLblPos val="nextTo"/>
        <c:spPr>
          <a:noFill/>
          <a:ln w="9525" cap="flat" cmpd="sng" algn="ctr">
            <a:solidFill>
              <a:schemeClr val="tx1">
                <a:lumMod val="15000"/>
                <a:lumOff val="85000"/>
              </a:schemeClr>
            </a:solidFill>
            <a:round/>
          </a:ln>
          <a:effectLst/>
        </c:spPr>
        <c:txPr>
          <a:bodyPr rot="-1680000" spcFirstLastPara="1" vertOverflow="ellipsis" wrap="square" anchor="ctr" anchorCtr="1"/>
          <a:lstStyle/>
          <a:p>
            <a:pPr>
              <a:defRPr sz="1800" b="1" i="0" u="none" strike="noStrike" kern="1200" baseline="0">
                <a:solidFill>
                  <a:srgbClr val="002060"/>
                </a:solidFill>
                <a:latin typeface="+mn-lt"/>
                <a:ea typeface="+mn-ea"/>
                <a:cs typeface="+mn-cs"/>
              </a:defRPr>
            </a:pPr>
            <a:endParaRPr lang="en-US"/>
          </a:p>
        </c:txPr>
        <c:crossAx val="186589888"/>
        <c:crosses val="autoZero"/>
        <c:auto val="1"/>
        <c:lblOffset val="100"/>
        <c:baseTimeUnit val="days"/>
      </c:dateAx>
      <c:valAx>
        <c:axId val="18658988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crossAx val="186589472"/>
        <c:crosses val="autoZero"/>
        <c:crossBetween val="between"/>
      </c:valAx>
      <c:spPr>
        <a:noFill/>
        <a:ln w="381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chemeClr val="tx1"/>
                </a:solidFill>
              </a:rPr>
              <a:t>Bank</a:t>
            </a:r>
            <a:r>
              <a:rPr lang="en-US" sz="2400" baseline="0" dirty="0">
                <a:solidFill>
                  <a:schemeClr val="tx1"/>
                </a:solidFill>
              </a:rPr>
              <a:t> Long-Term Loans and Investments</a:t>
            </a:r>
          </a:p>
          <a:p>
            <a:pPr>
              <a:defRPr/>
            </a:pPr>
            <a:r>
              <a:rPr lang="en-US" baseline="0" dirty="0">
                <a:solidFill>
                  <a:schemeClr val="tx1"/>
                </a:solidFill>
              </a:rPr>
              <a:t>Percent of Total - Quarter-end. Source: FDIC</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361687183468262E-2"/>
          <c:y val="0.16432550269244584"/>
          <c:w val="0.93072751469446602"/>
          <c:h val="0.74655481363401466"/>
        </c:manualLayout>
      </c:layout>
      <c:barChart>
        <c:barDir val="col"/>
        <c:grouping val="stacked"/>
        <c:varyColors val="0"/>
        <c:ser>
          <c:idx val="0"/>
          <c:order val="0"/>
          <c:tx>
            <c:strRef>
              <c:f>Sheet1!$B$1</c:f>
              <c:strCache>
                <c:ptCount val="1"/>
                <c:pt idx="0">
                  <c:v>3–5 Years</c:v>
                </c:pt>
              </c:strCache>
            </c:strRef>
          </c:tx>
          <c:spPr>
            <a:solidFill>
              <a:schemeClr val="accent1"/>
            </a:solidFill>
            <a:ln>
              <a:noFill/>
            </a:ln>
            <a:effectLst/>
          </c:spPr>
          <c:invertIfNegative val="0"/>
          <c:dLbls>
            <c:dLbl>
              <c:idx val="3"/>
              <c:layout>
                <c:manualLayout>
                  <c:x val="0"/>
                  <c:y val="6.29921259842519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1E-4FC3-B3E2-B61B916E88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2020</c:v>
                </c:pt>
                <c:pt idx="4">
                  <c:v>2021</c:v>
                </c:pt>
                <c:pt idx="8">
                  <c:v>2022</c:v>
                </c:pt>
              </c:numCache>
            </c:numRef>
          </c:cat>
          <c:val>
            <c:numRef>
              <c:f>Sheet1!$B$2:$B$13</c:f>
              <c:numCache>
                <c:formatCode>#,##0.0</c:formatCode>
                <c:ptCount val="12"/>
                <c:pt idx="0">
                  <c:v>7.4239549920410388</c:v>
                </c:pt>
                <c:pt idx="1">
                  <c:v>7.124348175930975</c:v>
                </c:pt>
                <c:pt idx="2">
                  <c:v>7.1420845555140149</c:v>
                </c:pt>
                <c:pt idx="3">
                  <c:v>7.0800591215114377</c:v>
                </c:pt>
                <c:pt idx="4">
                  <c:v>7.7093813819267067</c:v>
                </c:pt>
                <c:pt idx="5">
                  <c:v>8.0452894304851608</c:v>
                </c:pt>
                <c:pt idx="6">
                  <c:v>7.8625199853129493</c:v>
                </c:pt>
                <c:pt idx="7">
                  <c:v>7.8660498642156362</c:v>
                </c:pt>
                <c:pt idx="8">
                  <c:v>7.7959464430758141</c:v>
                </c:pt>
                <c:pt idx="9">
                  <c:v>7.926462338108033</c:v>
                </c:pt>
                <c:pt idx="10">
                  <c:v>8.1059398675312817</c:v>
                </c:pt>
                <c:pt idx="11">
                  <c:v>8.7030858188224087</c:v>
                </c:pt>
              </c:numCache>
            </c:numRef>
          </c:val>
          <c:extLst>
            <c:ext xmlns:c16="http://schemas.microsoft.com/office/drawing/2014/chart" uri="{C3380CC4-5D6E-409C-BE32-E72D297353CC}">
              <c16:uniqueId val="{00000000-8937-4322-AED3-40BDA79369CE}"/>
            </c:ext>
          </c:extLst>
        </c:ser>
        <c:ser>
          <c:idx val="1"/>
          <c:order val="1"/>
          <c:tx>
            <c:strRef>
              <c:f>Sheet1!$C$1</c:f>
              <c:strCache>
                <c:ptCount val="1"/>
                <c:pt idx="0">
                  <c:v>5–15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2020</c:v>
                </c:pt>
                <c:pt idx="4">
                  <c:v>2021</c:v>
                </c:pt>
                <c:pt idx="8">
                  <c:v>2022</c:v>
                </c:pt>
              </c:numCache>
            </c:numRef>
          </c:cat>
          <c:val>
            <c:numRef>
              <c:f>Sheet1!$C$2:$C$13</c:f>
              <c:numCache>
                <c:formatCode>#,##0.0</c:formatCode>
                <c:ptCount val="12"/>
                <c:pt idx="0">
                  <c:v>13.395246759774645</c:v>
                </c:pt>
                <c:pt idx="1">
                  <c:v>13.308034875758123</c:v>
                </c:pt>
                <c:pt idx="2">
                  <c:v>13.994082078826247</c:v>
                </c:pt>
                <c:pt idx="3">
                  <c:v>14.430053396641046</c:v>
                </c:pt>
                <c:pt idx="4">
                  <c:v>15.339126974567982</c:v>
                </c:pt>
                <c:pt idx="5">
                  <c:v>16.215984768374284</c:v>
                </c:pt>
                <c:pt idx="6">
                  <c:v>16.41870241954464</c:v>
                </c:pt>
                <c:pt idx="7">
                  <c:v>16.604325978727374</c:v>
                </c:pt>
                <c:pt idx="8">
                  <c:v>16.49790746882573</c:v>
                </c:pt>
                <c:pt idx="9">
                  <c:v>16.613742520969392</c:v>
                </c:pt>
                <c:pt idx="10">
                  <c:v>16.389260496772927</c:v>
                </c:pt>
                <c:pt idx="11">
                  <c:v>16.224315963802955</c:v>
                </c:pt>
              </c:numCache>
            </c:numRef>
          </c:val>
          <c:extLst>
            <c:ext xmlns:c16="http://schemas.microsoft.com/office/drawing/2014/chart" uri="{C3380CC4-5D6E-409C-BE32-E72D297353CC}">
              <c16:uniqueId val="{00000001-8937-4322-AED3-40BDA79369CE}"/>
            </c:ext>
          </c:extLst>
        </c:ser>
        <c:ser>
          <c:idx val="2"/>
          <c:order val="2"/>
          <c:tx>
            <c:strRef>
              <c:f>Sheet1!$D$1</c:f>
              <c:strCache>
                <c:ptCount val="1"/>
                <c:pt idx="0">
                  <c:v>&gt; 15 Years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2020</c:v>
                </c:pt>
                <c:pt idx="4">
                  <c:v>2021</c:v>
                </c:pt>
                <c:pt idx="8">
                  <c:v>2022</c:v>
                </c:pt>
              </c:numCache>
            </c:numRef>
          </c:cat>
          <c:val>
            <c:numRef>
              <c:f>Sheet1!$D$2:$D$13</c:f>
              <c:numCache>
                <c:formatCode>#,##0.0</c:formatCode>
                <c:ptCount val="12"/>
                <c:pt idx="0">
                  <c:v>13.356923128663368</c:v>
                </c:pt>
                <c:pt idx="1">
                  <c:v>13.114502938971325</c:v>
                </c:pt>
                <c:pt idx="2">
                  <c:v>13.641750826893603</c:v>
                </c:pt>
                <c:pt idx="3">
                  <c:v>14.011479931187607</c:v>
                </c:pt>
                <c:pt idx="4">
                  <c:v>14.33317304128996</c:v>
                </c:pt>
                <c:pt idx="5">
                  <c:v>14.688364809130849</c:v>
                </c:pt>
                <c:pt idx="6">
                  <c:v>14.835478365546962</c:v>
                </c:pt>
                <c:pt idx="7">
                  <c:v>14.927908286374983</c:v>
                </c:pt>
                <c:pt idx="8">
                  <c:v>14.83318865078768</c:v>
                </c:pt>
                <c:pt idx="9">
                  <c:v>14.880248270476146</c:v>
                </c:pt>
                <c:pt idx="10">
                  <c:v>14.707288751829614</c:v>
                </c:pt>
                <c:pt idx="11">
                  <c:v>14.780076497417442</c:v>
                </c:pt>
              </c:numCache>
            </c:numRef>
          </c:val>
          <c:extLst>
            <c:ext xmlns:c16="http://schemas.microsoft.com/office/drawing/2014/chart" uri="{C3380CC4-5D6E-409C-BE32-E72D297353CC}">
              <c16:uniqueId val="{00000000-A71E-4FC3-B3E2-B61B916E88D3}"/>
            </c:ext>
          </c:extLst>
        </c:ser>
        <c:dLbls>
          <c:showLegendKey val="0"/>
          <c:showVal val="0"/>
          <c:showCatName val="0"/>
          <c:showSerName val="0"/>
          <c:showPercent val="0"/>
          <c:showBubbleSize val="0"/>
        </c:dLbls>
        <c:gapWidth val="30"/>
        <c:overlap val="100"/>
        <c:axId val="1958091231"/>
        <c:axId val="278252960"/>
      </c:barChart>
      <c:catAx>
        <c:axId val="19580912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78252960"/>
        <c:crosses val="autoZero"/>
        <c:auto val="1"/>
        <c:lblAlgn val="ctr"/>
        <c:lblOffset val="100"/>
        <c:noMultiLvlLbl val="0"/>
      </c:catAx>
      <c:valAx>
        <c:axId val="278252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58091231"/>
        <c:crosses val="autoZero"/>
        <c:crossBetween val="between"/>
      </c:valAx>
      <c:spPr>
        <a:noFill/>
        <a:ln>
          <a:noFill/>
        </a:ln>
        <a:effectLst/>
      </c:spPr>
    </c:plotArea>
    <c:legend>
      <c:legendPos val="b"/>
      <c:layout>
        <c:manualLayout>
          <c:xMode val="edge"/>
          <c:yMode val="edge"/>
          <c:x val="0.15852935196480722"/>
          <c:y val="0.17983524500382331"/>
          <c:w val="0.39777559055118111"/>
          <c:h val="5.2229565792464919E-2"/>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chemeClr val="tx1"/>
                </a:solidFill>
              </a:rPr>
              <a:t>Interest</a:t>
            </a:r>
            <a:r>
              <a:rPr lang="en-US" sz="2400" baseline="0" dirty="0">
                <a:solidFill>
                  <a:schemeClr val="tx1"/>
                </a:solidFill>
              </a:rPr>
              <a:t> Rate Risk!</a:t>
            </a:r>
          </a:p>
          <a:p>
            <a:pPr>
              <a:defRPr/>
            </a:pPr>
            <a:r>
              <a:rPr lang="en-US" sz="2400" dirty="0">
                <a:solidFill>
                  <a:schemeClr val="tx1"/>
                </a:solidFill>
              </a:rPr>
              <a:t>Bank</a:t>
            </a:r>
            <a:r>
              <a:rPr lang="en-US" sz="2400" baseline="0" dirty="0">
                <a:solidFill>
                  <a:schemeClr val="tx1"/>
                </a:solidFill>
              </a:rPr>
              <a:t> Unrealized Losses on Debt Securities</a:t>
            </a:r>
          </a:p>
          <a:p>
            <a:pPr>
              <a:defRPr/>
            </a:pPr>
            <a:r>
              <a:rPr lang="en-US" baseline="0" dirty="0">
                <a:solidFill>
                  <a:schemeClr val="tx1"/>
                </a:solidFill>
              </a:rPr>
              <a:t>Billions of Dollars - Quarter-end Totals. Source: FDIC</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361687183468262E-2"/>
          <c:y val="0.16432550269244584"/>
          <c:w val="0.93072751469446602"/>
          <c:h val="0.74655481363401466"/>
        </c:manualLayout>
      </c:layout>
      <c:barChart>
        <c:barDir val="col"/>
        <c:grouping val="stacked"/>
        <c:varyColors val="0"/>
        <c:ser>
          <c:idx val="0"/>
          <c:order val="0"/>
          <c:tx>
            <c:strRef>
              <c:f>Sheet1!$B$1</c:f>
              <c:strCache>
                <c:ptCount val="1"/>
                <c:pt idx="0">
                  <c:v>Available-for-Sale Securities</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2020</c:v>
                </c:pt>
                <c:pt idx="4">
                  <c:v>2021</c:v>
                </c:pt>
                <c:pt idx="8">
                  <c:v>2022</c:v>
                </c:pt>
              </c:numCache>
            </c:numRef>
          </c:cat>
          <c:val>
            <c:numRef>
              <c:f>Sheet1!$B$2:$B$13</c:f>
              <c:numCache>
                <c:formatCode>0.00</c:formatCode>
                <c:ptCount val="12"/>
                <c:pt idx="0">
                  <c:v>69.285285000000002</c:v>
                </c:pt>
                <c:pt idx="1">
                  <c:v>90.588801000000004</c:v>
                </c:pt>
                <c:pt idx="2">
                  <c:v>87.434027999999998</c:v>
                </c:pt>
                <c:pt idx="3">
                  <c:v>83.735158999999996</c:v>
                </c:pt>
                <c:pt idx="4">
                  <c:v>28.019459000000001</c:v>
                </c:pt>
                <c:pt idx="5">
                  <c:v>40.373497</c:v>
                </c:pt>
                <c:pt idx="6">
                  <c:v>27.078125</c:v>
                </c:pt>
                <c:pt idx="7">
                  <c:v>2.06012</c:v>
                </c:pt>
                <c:pt idx="8">
                  <c:v>-152.15023600000001</c:v>
                </c:pt>
                <c:pt idx="9">
                  <c:v>-227.930014</c:v>
                </c:pt>
                <c:pt idx="10">
                  <c:v>-321.44829900000002</c:v>
                </c:pt>
                <c:pt idx="11">
                  <c:v>-279.52981</c:v>
                </c:pt>
              </c:numCache>
            </c:numRef>
          </c:val>
          <c:extLst>
            <c:ext xmlns:c16="http://schemas.microsoft.com/office/drawing/2014/chart" uri="{C3380CC4-5D6E-409C-BE32-E72D297353CC}">
              <c16:uniqueId val="{00000000-8937-4322-AED3-40BDA79369CE}"/>
            </c:ext>
          </c:extLst>
        </c:ser>
        <c:ser>
          <c:idx val="1"/>
          <c:order val="1"/>
          <c:tx>
            <c:strRef>
              <c:f>Sheet1!$C$1</c:f>
              <c:strCache>
                <c:ptCount val="1"/>
                <c:pt idx="0">
                  <c:v>Held-to-Maturity Securities</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2020</c:v>
                </c:pt>
                <c:pt idx="4">
                  <c:v>2021</c:v>
                </c:pt>
                <c:pt idx="8">
                  <c:v>2022</c:v>
                </c:pt>
              </c:numCache>
            </c:numRef>
          </c:cat>
          <c:val>
            <c:numRef>
              <c:f>Sheet1!$C$2:$C$13</c:f>
              <c:numCache>
                <c:formatCode>0.00</c:formatCode>
                <c:ptCount val="12"/>
                <c:pt idx="0">
                  <c:v>35.006832000000003</c:v>
                </c:pt>
                <c:pt idx="1">
                  <c:v>39.314461999999999</c:v>
                </c:pt>
                <c:pt idx="2">
                  <c:v>36.793519000000003</c:v>
                </c:pt>
                <c:pt idx="3">
                  <c:v>35.986252999999998</c:v>
                </c:pt>
                <c:pt idx="4">
                  <c:v>0.83083300000000004</c:v>
                </c:pt>
                <c:pt idx="5">
                  <c:v>11.311933</c:v>
                </c:pt>
                <c:pt idx="6">
                  <c:v>2.2928120000000001</c:v>
                </c:pt>
                <c:pt idx="7">
                  <c:v>-9.9895569999999996</c:v>
                </c:pt>
                <c:pt idx="8">
                  <c:v>-141.534873</c:v>
                </c:pt>
                <c:pt idx="9">
                  <c:v>-241.78642199999999</c:v>
                </c:pt>
                <c:pt idx="10">
                  <c:v>-368.41813400000001</c:v>
                </c:pt>
                <c:pt idx="11">
                  <c:v>-340.87409600000001</c:v>
                </c:pt>
              </c:numCache>
            </c:numRef>
          </c:val>
          <c:extLst>
            <c:ext xmlns:c16="http://schemas.microsoft.com/office/drawing/2014/chart" uri="{C3380CC4-5D6E-409C-BE32-E72D297353CC}">
              <c16:uniqueId val="{00000001-8937-4322-AED3-40BDA79369CE}"/>
            </c:ext>
          </c:extLst>
        </c:ser>
        <c:dLbls>
          <c:showLegendKey val="0"/>
          <c:showVal val="0"/>
          <c:showCatName val="0"/>
          <c:showSerName val="0"/>
          <c:showPercent val="0"/>
          <c:showBubbleSize val="0"/>
        </c:dLbls>
        <c:gapWidth val="30"/>
        <c:overlap val="100"/>
        <c:axId val="1958091231"/>
        <c:axId val="278252960"/>
      </c:barChart>
      <c:catAx>
        <c:axId val="19580912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78252960"/>
        <c:crosses val="autoZero"/>
        <c:auto val="1"/>
        <c:lblAlgn val="ctr"/>
        <c:lblOffset val="100"/>
        <c:noMultiLvlLbl val="0"/>
      </c:catAx>
      <c:valAx>
        <c:axId val="2782529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58091231"/>
        <c:crosses val="autoZero"/>
        <c:crossBetween val="between"/>
      </c:valAx>
      <c:spPr>
        <a:noFill/>
        <a:ln>
          <a:noFill/>
        </a:ln>
        <a:effectLst/>
      </c:spPr>
    </c:plotArea>
    <c:legend>
      <c:legendPos val="b"/>
      <c:layout>
        <c:manualLayout>
          <c:xMode val="edge"/>
          <c:yMode val="edge"/>
          <c:x val="0.3111115115892204"/>
          <c:y val="0.47799804253078798"/>
          <c:w val="0.198278159772282"/>
          <c:h val="0.19900948743116811"/>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chemeClr val="tx1"/>
                </a:solidFill>
              </a:rPr>
              <a:t>Debt</a:t>
            </a:r>
            <a:r>
              <a:rPr lang="en-US" sz="2800" baseline="0" dirty="0">
                <a:solidFill>
                  <a:schemeClr val="tx1"/>
                </a:solidFill>
              </a:rPr>
              <a:t> Securities and Uninsured Deposits</a:t>
            </a:r>
          </a:p>
          <a:p>
            <a:pPr>
              <a:defRPr/>
            </a:pPr>
            <a:r>
              <a:rPr lang="en-US" dirty="0">
                <a:solidFill>
                  <a:schemeClr val="tx1"/>
                </a:solidFill>
              </a:rPr>
              <a:t>With Observations Adjusted to Reflect Institution Asset-Size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748852671801224E-2"/>
          <c:y val="0.16437484569137215"/>
          <c:w val="0.89735347421353673"/>
          <c:h val="0.68154455572684414"/>
        </c:manualLayout>
      </c:layout>
      <c:bubbleChart>
        <c:varyColors val="0"/>
        <c:ser>
          <c:idx val="0"/>
          <c:order val="0"/>
          <c:tx>
            <c:strRef>
              <c:f>Sheet1!$B$1</c:f>
              <c:strCache>
                <c:ptCount val="1"/>
                <c:pt idx="0">
                  <c:v>Uninsured Deposits/Assets</c:v>
                </c:pt>
              </c:strCache>
            </c:strRef>
          </c:tx>
          <c:spPr>
            <a:solidFill>
              <a:schemeClr val="accent1">
                <a:alpha val="75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0445-40FB-A4A5-BF33830786BE}"/>
              </c:ext>
            </c:extLst>
          </c:dPt>
          <c:dPt>
            <c:idx val="1"/>
            <c:invertIfNegative val="0"/>
            <c:bubble3D val="0"/>
            <c:spPr>
              <a:solidFill>
                <a:srgbClr val="C00000"/>
              </a:solidFill>
              <a:ln>
                <a:noFill/>
              </a:ln>
              <a:effectLst/>
            </c:spPr>
            <c:extLst>
              <c:ext xmlns:c16="http://schemas.microsoft.com/office/drawing/2014/chart" uri="{C3380CC4-5D6E-409C-BE32-E72D297353CC}">
                <c16:uniqueId val="{00000003-0445-40FB-A4A5-BF33830786BE}"/>
              </c:ext>
            </c:extLst>
          </c:dPt>
          <c:dPt>
            <c:idx val="2"/>
            <c:invertIfNegative val="0"/>
            <c:bubble3D val="0"/>
            <c:spPr>
              <a:solidFill>
                <a:srgbClr val="C00000"/>
              </a:solidFill>
              <a:ln>
                <a:noFill/>
              </a:ln>
              <a:effectLst/>
            </c:spPr>
            <c:extLst>
              <c:ext xmlns:c16="http://schemas.microsoft.com/office/drawing/2014/chart" uri="{C3380CC4-5D6E-409C-BE32-E72D297353CC}">
                <c16:uniqueId val="{00000005-0445-40FB-A4A5-BF33830786BE}"/>
              </c:ext>
            </c:extLst>
          </c:dPt>
          <c:dPt>
            <c:idx val="3"/>
            <c:invertIfNegative val="0"/>
            <c:bubble3D val="0"/>
            <c:spPr>
              <a:solidFill>
                <a:srgbClr val="C00000"/>
              </a:solidFill>
              <a:ln>
                <a:noFill/>
              </a:ln>
              <a:effectLst/>
            </c:spPr>
            <c:extLst>
              <c:ext xmlns:c16="http://schemas.microsoft.com/office/drawing/2014/chart" uri="{C3380CC4-5D6E-409C-BE32-E72D297353CC}">
                <c16:uniqueId val="{00000007-0445-40FB-A4A5-BF33830786BE}"/>
              </c:ext>
            </c:extLst>
          </c:dPt>
          <c:dLbls>
            <c:dLbl>
              <c:idx val="0"/>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r>
                      <a:rPr lang="en-US" sz="1800" dirty="0">
                        <a:solidFill>
                          <a:schemeClr val="tx1"/>
                        </a:solidFill>
                      </a:rPr>
                      <a:t>Silicon Valley Bank ($209 Billion)</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4820292753565604"/>
                      <c:h val="9.866899086625304E-2"/>
                    </c:manualLayout>
                  </c15:layout>
                  <c15:showDataLabelsRange val="0"/>
                </c:ext>
                <c:ext xmlns:c16="http://schemas.microsoft.com/office/drawing/2014/chart" uri="{C3380CC4-5D6E-409C-BE32-E72D297353CC}">
                  <c16:uniqueId val="{00000001-0445-40FB-A4A5-BF33830786BE}"/>
                </c:ext>
              </c:extLst>
            </c:dLbl>
            <c:dLbl>
              <c:idx val="1"/>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r>
                      <a:rPr lang="en-US" sz="1800" dirty="0" err="1"/>
                      <a:t>Silvergate</a:t>
                    </a:r>
                    <a:r>
                      <a:rPr lang="en-US" sz="1800" dirty="0"/>
                      <a:t> Bank ($11 Billion)</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4096439585085505"/>
                      <c:h val="9.866899086625304E-2"/>
                    </c:manualLayout>
                  </c15:layout>
                  <c15:showDataLabelsRange val="0"/>
                </c:ext>
                <c:ext xmlns:c16="http://schemas.microsoft.com/office/drawing/2014/chart" uri="{C3380CC4-5D6E-409C-BE32-E72D297353CC}">
                  <c16:uniqueId val="{00000003-0445-40FB-A4A5-BF33830786BE}"/>
                </c:ext>
              </c:extLst>
            </c:dLbl>
            <c:dLbl>
              <c:idx val="2"/>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r>
                      <a:rPr lang="en-US" sz="1800" dirty="0"/>
                      <a:t>Signature Bank ($110 Billion)</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14705350224829972"/>
                      <c:h val="0.11781434777342163"/>
                    </c:manualLayout>
                  </c15:layout>
                  <c15:showDataLabelsRange val="0"/>
                </c:ext>
                <c:ext xmlns:c16="http://schemas.microsoft.com/office/drawing/2014/chart" uri="{C3380CC4-5D6E-409C-BE32-E72D297353CC}">
                  <c16:uniqueId val="{00000005-0445-40FB-A4A5-BF33830786BE}"/>
                </c:ext>
              </c:extLst>
            </c:dLbl>
            <c:dLbl>
              <c:idx val="3"/>
              <c:tx>
                <c:rich>
                  <a:bodyPr/>
                  <a:lstStyle/>
                  <a:p>
                    <a:r>
                      <a:rPr lang="en-US" sz="1800" dirty="0"/>
                      <a:t>First Republic Bank ($213 Billion)</a:t>
                    </a:r>
                  </a:p>
                </c:rich>
              </c:tx>
              <c:dLblPos val="r"/>
              <c:showLegendKey val="0"/>
              <c:showVal val="1"/>
              <c:showCatName val="0"/>
              <c:showSerName val="0"/>
              <c:showPercent val="0"/>
              <c:showBubbleSize val="0"/>
              <c:extLst>
                <c:ext xmlns:c15="http://schemas.microsoft.com/office/drawing/2012/chart" uri="{CE6537A1-D6FC-4f65-9D91-7224C49458BB}">
                  <c15:layout>
                    <c:manualLayout>
                      <c:w val="0.28330810204653767"/>
                      <c:h val="8.8392284469320626E-2"/>
                    </c:manualLayout>
                  </c15:layout>
                  <c15:showDataLabelsRange val="0"/>
                </c:ext>
                <c:ext xmlns:c16="http://schemas.microsoft.com/office/drawing/2014/chart" uri="{C3380CC4-5D6E-409C-BE32-E72D297353CC}">
                  <c16:uniqueId val="{00000007-0445-40FB-A4A5-BF33830786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Sheet1!$A$2:$A$5</c:f>
              <c:numCache>
                <c:formatCode>0%</c:formatCode>
                <c:ptCount val="4"/>
                <c:pt idx="0">
                  <c:v>0.56115985571172955</c:v>
                </c:pt>
                <c:pt idx="1">
                  <c:v>0.5049766581520303</c:v>
                </c:pt>
                <c:pt idx="2">
                  <c:v>0.23696132796926533</c:v>
                </c:pt>
                <c:pt idx="3">
                  <c:v>0.14905544138187254</c:v>
                </c:pt>
              </c:numCache>
            </c:numRef>
          </c:xVal>
          <c:yVal>
            <c:numRef>
              <c:f>Sheet1!$B$2:$B$5</c:f>
              <c:numCache>
                <c:formatCode>0%</c:formatCode>
                <c:ptCount val="4"/>
                <c:pt idx="0">
                  <c:v>0.93877222425206996</c:v>
                </c:pt>
                <c:pt idx="1">
                  <c:v>0.59158259773013866</c:v>
                </c:pt>
                <c:pt idx="2">
                  <c:v>0.91740269936383689</c:v>
                </c:pt>
                <c:pt idx="3">
                  <c:v>0.67713121397439313</c:v>
                </c:pt>
              </c:numCache>
            </c:numRef>
          </c:yVal>
          <c:bubbleSize>
            <c:numRef>
              <c:f>Sheet1!$C$2:$C$5</c:f>
              <c:numCache>
                <c:formatCode>"$"#,##0</c:formatCode>
                <c:ptCount val="4"/>
                <c:pt idx="0">
                  <c:v>209026000000</c:v>
                </c:pt>
                <c:pt idx="1">
                  <c:v>11353000000</c:v>
                </c:pt>
                <c:pt idx="2">
                  <c:v>110364000000</c:v>
                </c:pt>
                <c:pt idx="3">
                  <c:v>212639000000</c:v>
                </c:pt>
              </c:numCache>
            </c:numRef>
          </c:bubbleSize>
          <c:bubble3D val="0"/>
          <c:extLst>
            <c:ext xmlns:c16="http://schemas.microsoft.com/office/drawing/2014/chart" uri="{C3380CC4-5D6E-409C-BE32-E72D297353CC}">
              <c16:uniqueId val="{00000000-A524-4385-9209-C3B47B2A8776}"/>
            </c:ext>
          </c:extLst>
        </c:ser>
        <c:dLbls>
          <c:showLegendKey val="0"/>
          <c:showVal val="0"/>
          <c:showCatName val="0"/>
          <c:showSerName val="0"/>
          <c:showPercent val="0"/>
          <c:showBubbleSize val="0"/>
        </c:dLbls>
        <c:bubbleScale val="100"/>
        <c:showNegBubbles val="0"/>
        <c:axId val="335927024"/>
        <c:axId val="811801904"/>
      </c:bubbleChart>
      <c:valAx>
        <c:axId val="335927024"/>
        <c:scaling>
          <c:orientation val="minMax"/>
          <c:max val="1"/>
          <c:min val="-0.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dirty="0"/>
                  <a:t>Debt Securities</a:t>
                </a:r>
                <a:r>
                  <a:rPr lang="en-US" sz="2000" baseline="0" dirty="0"/>
                  <a:t> as a % of Assets</a:t>
                </a:r>
                <a:endParaRPr lang="en-US" sz="2000"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11801904"/>
        <c:crosses val="autoZero"/>
        <c:crossBetween val="midCat"/>
      </c:valAx>
      <c:valAx>
        <c:axId val="81180190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Uninsured Deposits as a % of Total Deposits</a:t>
                </a:r>
              </a:p>
            </c:rich>
          </c:tx>
          <c:layout>
            <c:manualLayout>
              <c:xMode val="edge"/>
              <c:yMode val="edge"/>
              <c:x val="2.0185029436501262E-2"/>
              <c:y val="0.166476421641665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59270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Reversed" id="24">
  <a:schemeClr val="accent4"/>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0.64085</cdr:x>
      <cdr:y>0.16136</cdr:y>
    </cdr:from>
    <cdr:to>
      <cdr:x>0.85211</cdr:x>
      <cdr:y>0.42446</cdr:y>
    </cdr:to>
    <cdr:cxnSp macro="">
      <cdr:nvCxnSpPr>
        <cdr:cNvPr id="4" name="Straight Connector 3">
          <a:extLst xmlns:a="http://schemas.openxmlformats.org/drawingml/2006/main">
            <a:ext uri="{FF2B5EF4-FFF2-40B4-BE49-F238E27FC236}">
              <a16:creationId xmlns:a16="http://schemas.microsoft.com/office/drawing/2014/main" id="{F7D50D09-C48B-C1F0-FCF2-26E3C8DAE334}"/>
            </a:ext>
          </a:extLst>
        </cdr:cNvPr>
        <cdr:cNvCxnSpPr/>
      </cdr:nvCxnSpPr>
      <cdr:spPr>
        <a:xfrm xmlns:a="http://schemas.openxmlformats.org/drawingml/2006/main">
          <a:off x="6934200" y="747712"/>
          <a:ext cx="2286000" cy="121920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0.47101</cdr:x>
      <cdr:y>0.20321</cdr:y>
    </cdr:from>
    <cdr:to>
      <cdr:x>0.76087</cdr:x>
      <cdr:y>0.72308</cdr:y>
    </cdr:to>
    <cdr:sp macro="" textlink="">
      <cdr:nvSpPr>
        <cdr:cNvPr id="2" name="TextBox 1">
          <a:extLst xmlns:a="http://schemas.openxmlformats.org/drawingml/2006/main">
            <a:ext uri="{FF2B5EF4-FFF2-40B4-BE49-F238E27FC236}">
              <a16:creationId xmlns:a16="http://schemas.microsoft.com/office/drawing/2014/main" id="{B7333A5C-97E4-6270-49AC-EF28DF0336F7}"/>
            </a:ext>
          </a:extLst>
        </cdr:cNvPr>
        <cdr:cNvSpPr txBox="1"/>
      </cdr:nvSpPr>
      <cdr:spPr>
        <a:xfrm xmlns:a="http://schemas.openxmlformats.org/drawingml/2006/main">
          <a:off x="4953000" y="1006475"/>
          <a:ext cx="3048000" cy="25749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0.47101</cdr:x>
      <cdr:y>0.26154</cdr:y>
    </cdr:from>
    <cdr:to>
      <cdr:x>0.77536</cdr:x>
      <cdr:y>0.75385</cdr:y>
    </cdr:to>
    <cdr:sp macro="" textlink="">
      <cdr:nvSpPr>
        <cdr:cNvPr id="3" name="TextBox 2">
          <a:extLst xmlns:a="http://schemas.openxmlformats.org/drawingml/2006/main">
            <a:ext uri="{FF2B5EF4-FFF2-40B4-BE49-F238E27FC236}">
              <a16:creationId xmlns:a16="http://schemas.microsoft.com/office/drawing/2014/main" id="{936E48BF-0035-E04F-0FD1-040EC60799A8}"/>
            </a:ext>
          </a:extLst>
        </cdr:cNvPr>
        <cdr:cNvSpPr txBox="1"/>
      </cdr:nvSpPr>
      <cdr:spPr>
        <a:xfrm xmlns:a="http://schemas.openxmlformats.org/drawingml/2006/main">
          <a:off x="4953000" y="1295400"/>
          <a:ext cx="3200400" cy="2438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Massive pandemic-support deposit inflows!</a:t>
          </a:r>
        </a:p>
        <a:p xmlns:a="http://schemas.openxmlformats.org/drawingml/2006/main">
          <a:endParaRPr lang="en-US" sz="1600" dirty="0"/>
        </a:p>
        <a:p xmlns:a="http://schemas.openxmlformats.org/drawingml/2006/main">
          <a:r>
            <a:rPr lang="en-US" sz="1600" dirty="0"/>
            <a:t>Generally weak loan growth!</a:t>
          </a:r>
        </a:p>
        <a:p xmlns:a="http://schemas.openxmlformats.org/drawingml/2006/main">
          <a:endParaRPr lang="en-US" sz="1600" dirty="0"/>
        </a:p>
        <a:p xmlns:a="http://schemas.openxmlformats.org/drawingml/2006/main">
          <a:r>
            <a:rPr lang="en-US" sz="1600" dirty="0"/>
            <a:t>Big increases in investment portfolios</a:t>
          </a:r>
        </a:p>
        <a:p xmlns:a="http://schemas.openxmlformats.org/drawingml/2006/main">
          <a:endParaRPr lang="en-US" sz="1600" dirty="0"/>
        </a:p>
        <a:p xmlns:a="http://schemas.openxmlformats.org/drawingml/2006/main">
          <a:endParaRPr lang="en-US" sz="1600" dirty="0"/>
        </a:p>
      </cdr:txBody>
    </cdr:sp>
  </cdr:relSizeAnchor>
  <cdr:relSizeAnchor xmlns:cdr="http://schemas.openxmlformats.org/drawingml/2006/chartDrawing">
    <cdr:from>
      <cdr:x>0.48551</cdr:x>
      <cdr:y>0.60181</cdr:y>
    </cdr:from>
    <cdr:to>
      <cdr:x>0.78261</cdr:x>
      <cdr:y>0.72488</cdr:y>
    </cdr:to>
    <cdr:sp macro="" textlink="">
      <cdr:nvSpPr>
        <cdr:cNvPr id="5" name="Right Brace 4">
          <a:extLst xmlns:a="http://schemas.openxmlformats.org/drawingml/2006/main">
            <a:ext uri="{FF2B5EF4-FFF2-40B4-BE49-F238E27FC236}">
              <a16:creationId xmlns:a16="http://schemas.microsoft.com/office/drawing/2014/main" id="{A1BF93E3-846E-B63D-7C53-844148F61C1B}"/>
            </a:ext>
          </a:extLst>
        </cdr:cNvPr>
        <cdr:cNvSpPr/>
      </cdr:nvSpPr>
      <cdr:spPr>
        <a:xfrm xmlns:a="http://schemas.openxmlformats.org/drawingml/2006/main" rot="16200000">
          <a:off x="6362702" y="1723453"/>
          <a:ext cx="609600" cy="3124198"/>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0.64175</cdr:x>
      <cdr:y>0.04092</cdr:y>
    </cdr:from>
    <cdr:to>
      <cdr:x>0.89535</cdr:x>
      <cdr:y>0.17156</cdr:y>
    </cdr:to>
    <cdr:sp macro="" textlink="">
      <cdr:nvSpPr>
        <cdr:cNvPr id="2" name="TextBox 1">
          <a:extLst xmlns:a="http://schemas.openxmlformats.org/drawingml/2006/main">
            <a:ext uri="{FF2B5EF4-FFF2-40B4-BE49-F238E27FC236}">
              <a16:creationId xmlns:a16="http://schemas.microsoft.com/office/drawing/2014/main" id="{5B7CF696-5491-58FE-38AF-74FD22175174}"/>
            </a:ext>
          </a:extLst>
        </cdr:cNvPr>
        <cdr:cNvSpPr txBox="1"/>
      </cdr:nvSpPr>
      <cdr:spPr>
        <a:xfrm xmlns:a="http://schemas.openxmlformats.org/drawingml/2006/main">
          <a:off x="7237273" y="221743"/>
          <a:ext cx="2859932" cy="7078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b="1" dirty="0">
            <a:solidFill>
              <a:schemeClr val="accent1"/>
            </a:solidFill>
            <a:highlight>
              <a:srgbClr val="FFFF00"/>
            </a:high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5CF6B01-49D3-7942-9B63-D53D308459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EE99D30-9256-5640-B566-44FD36E2B3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C3655F-C017-3748-AB2A-3C1D0E0F3B67}" type="slidenum">
              <a:rPr lang="en-US" smtClean="0"/>
              <a:t>‹#›</a:t>
            </a:fld>
            <a:endParaRPr lang="en-US" dirty="0"/>
          </a:p>
        </p:txBody>
      </p:sp>
    </p:spTree>
    <p:extLst>
      <p:ext uri="{BB962C8B-B14F-4D97-AF65-F5344CB8AC3E}">
        <p14:creationId xmlns:p14="http://schemas.microsoft.com/office/powerpoint/2010/main" val="629929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A46A5-763E-8842-A698-02380C60619D}" type="datetimeFigureOut">
              <a:rPr lang="en-US" smtClean="0"/>
              <a:t>3/24/2023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8E731-5F09-E244-AF95-54557134A693}" type="slidenum">
              <a:rPr lang="en-US" smtClean="0"/>
              <a:t>‹#›</a:t>
            </a:fld>
            <a:endParaRPr lang="en-US" dirty="0"/>
          </a:p>
        </p:txBody>
      </p:sp>
    </p:spTree>
    <p:extLst>
      <p:ext uri="{BB962C8B-B14F-4D97-AF65-F5344CB8AC3E}">
        <p14:creationId xmlns:p14="http://schemas.microsoft.com/office/powerpoint/2010/main" val="1633837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inhealthnetwork.org/research/3-ways-to-measure-the-finhealth-effects-of-emergency-saving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inhealthnetwork.org/research/3-ways-to-measure-the-finhealth-effects-of-emergency-saving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in macro gives us an understanding for Fed’s action, Then I will talk about how Fed policy is impacting financial stability. Finally, I will cover trends in CU operations</a:t>
            </a:r>
          </a:p>
        </p:txBody>
      </p:sp>
      <p:sp>
        <p:nvSpPr>
          <p:cNvPr id="4" name="Slide Number Placeholder 3"/>
          <p:cNvSpPr>
            <a:spLocks noGrp="1"/>
          </p:cNvSpPr>
          <p:nvPr>
            <p:ph type="sldNum" sz="quarter" idx="5"/>
          </p:nvPr>
        </p:nvSpPr>
        <p:spPr/>
        <p:txBody>
          <a:bodyPr/>
          <a:lstStyle/>
          <a:p>
            <a:fld id="{76E8E731-5F09-E244-AF95-54557134A693}" type="slidenum">
              <a:rPr lang="en-US" smtClean="0"/>
              <a:t>2</a:t>
            </a:fld>
            <a:endParaRPr lang="en-US" dirty="0"/>
          </a:p>
        </p:txBody>
      </p:sp>
    </p:spTree>
    <p:extLst>
      <p:ext uri="{BB962C8B-B14F-4D97-AF65-F5344CB8AC3E}">
        <p14:creationId xmlns:p14="http://schemas.microsoft.com/office/powerpoint/2010/main" val="82277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89CCC-8148-42DF-92D9-2E55C6BDF2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2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union members reflect substantially greater financial resilience than consumers who do not use credit unions.  Credit unions members are significantly more likely to use financial education and counseling services.  Their members are therefore both more likely to engage in behaviors that improve financial well-being (e.g., establish an emergency savings account) AND to say that their financial institution has actually improved their financial well-being.   In fact, credit union members are two times more likely than non-members to say they’ve used a personal financial education/counseling service.  This may explain why consumers who are not credit union members are nearly 2x more likely than credit union members to say they do NOT have a modest emergency savings account.  Credit union members are (perhaps not surprisingly) over 50% more likely than nonmembers to say their institution has positively impacted their financial well-being.</a:t>
            </a:r>
          </a:p>
          <a:p>
            <a:endParaRPr lang="en-US" dirty="0"/>
          </a:p>
          <a:p>
            <a:pPr>
              <a:lnSpc>
                <a:spcPct val="108000"/>
              </a:lnSpc>
              <a:spcAft>
                <a:spcPts val="1350"/>
              </a:spcAft>
              <a:tabLst>
                <a:tab pos="1607041" algn="l"/>
              </a:tabLst>
            </a:pPr>
            <a:r>
              <a:rPr lang="en-US" sz="1800" dirty="0">
                <a:solidFill>
                  <a:srgbClr val="000000"/>
                </a:solidFill>
                <a:latin typeface="Calibri" panose="020F0502020204030204" pitchFamily="34" charset="0"/>
                <a:ea typeface="Calibri" panose="020F0502020204030204" pitchFamily="34" charset="0"/>
              </a:rPr>
              <a:t>Maintaining modest emergency savings balances is widely recognized as a key contributor to financial resilience.  In fact, according to the Consumer Financial Protection Bureau, savings and financial cushions provide the greatest differentiation between people with different levels of financial well-being.  Of all the factors the Bureau examined, disparities in financial well-being are greatest between subgroups that have different levels of liquid savings.   The average financial well-being score for adults with the lowest level of savings (less than $250) is 41, which is roughly 40% lower than the average score of for adults with the highest level of savings ($75,000 or more).  The Bureau emphasizes the importance of savings in helping people to feel financially secure – which is one of the essential elements of financial well-being.</a:t>
            </a:r>
          </a:p>
          <a:p>
            <a:pPr>
              <a:lnSpc>
                <a:spcPct val="108000"/>
              </a:lnSpc>
              <a:spcAft>
                <a:spcPts val="1350"/>
              </a:spcAft>
              <a:tabLst>
                <a:tab pos="1607041" algn="l"/>
              </a:tabLst>
            </a:pPr>
            <a:endParaRPr lang="en-US" sz="1800" dirty="0">
              <a:solidFill>
                <a:srgbClr val="000000"/>
              </a:solidFill>
              <a:latin typeface="Calibri" panose="020F0502020204030204" pitchFamily="34" charset="0"/>
              <a:ea typeface="Calibri" panose="020F0502020204030204" pitchFamily="34" charset="0"/>
            </a:endParaRPr>
          </a:p>
          <a:p>
            <a:pPr marL="6423" indent="-6423"/>
            <a:r>
              <a:rPr lang="en-US" sz="1800" dirty="0">
                <a:solidFill>
                  <a:srgbClr val="000000"/>
                </a:solidFill>
                <a:latin typeface="Calibri" panose="020F0502020204030204" pitchFamily="34" charset="0"/>
                <a:ea typeface="Calibri" panose="020F0502020204030204" pitchFamily="34" charset="0"/>
              </a:rPr>
              <a:t>Similarly, research conducted by the Financial Health Network reveals people who start saving for emergencies experience measurable benefits within 12 months - both in how they think about planning for emergencies and how they actually manage their finances.</a:t>
            </a:r>
            <a:r>
              <a:rPr lang="en-US" dirty="0">
                <a:effectLst/>
              </a:rPr>
              <a:t> </a:t>
            </a:r>
            <a:r>
              <a:rPr lang="en-US" sz="1800" dirty="0">
                <a:solidFill>
                  <a:srgbClr val="000000"/>
                </a:solidFill>
                <a:latin typeface="Calibri" panose="020F0502020204030204" pitchFamily="34" charset="0"/>
                <a:ea typeface="Calibri" panose="020F0502020204030204" pitchFamily="34" charset="0"/>
              </a:rPr>
              <a:t>Consumer Financial Protection Bureau.  “Financial well-being in America.”  September 2017. P.6.  See Financial Health Network Emergency Savings Initiative.  </a:t>
            </a:r>
            <a:r>
              <a:rPr lang="en-US" sz="1800" u="sng" dirty="0">
                <a:solidFill>
                  <a:srgbClr val="000000"/>
                </a:solidFill>
                <a:latin typeface="Calibri" panose="020F0502020204030204" pitchFamily="34" charset="0"/>
                <a:ea typeface="Calibri" panose="020F0502020204030204" pitchFamily="34" charset="0"/>
                <a:hlinkClick r:id="rId3"/>
              </a:rPr>
              <a:t>https://finhealthnetwork.org/research/3-ways-to-measure-the-finhealth-effects-of-emergency-savings/</a:t>
            </a:r>
            <a:endParaRPr lang="en-US" sz="1800" u="sng" dirty="0">
              <a:solidFill>
                <a:srgbClr val="000000"/>
              </a:solidFill>
              <a:latin typeface="Calibri" panose="020F0502020204030204" pitchFamily="34" charset="0"/>
              <a:ea typeface="Calibri" panose="020F0502020204030204" pitchFamily="34" charset="0"/>
            </a:endParaRPr>
          </a:p>
          <a:p>
            <a:pPr marL="6423" indent="-6423"/>
            <a:endParaRPr lang="en-US" sz="1800" u="sng" dirty="0">
              <a:solidFill>
                <a:srgbClr val="000000"/>
              </a:solidFill>
              <a:latin typeface="Calibri" panose="020F0502020204030204" pitchFamily="34" charset="0"/>
              <a:ea typeface="Calibri" panose="020F0502020204030204" pitchFamily="34" charset="0"/>
            </a:endParaRPr>
          </a:p>
          <a:p>
            <a:pPr marL="6423" indent="-6423"/>
            <a:r>
              <a:rPr lang="en-US" sz="1800" dirty="0">
                <a:solidFill>
                  <a:srgbClr val="000000"/>
                </a:solidFill>
                <a:latin typeface="Calibri" panose="020F0502020204030204" pitchFamily="34" charset="0"/>
                <a:ea typeface="Calibri" panose="020F0502020204030204" pitchFamily="34" charset="0"/>
              </a:rPr>
              <a:t>CFPB notes that financial counseling can support people in learning skills needed to successfully take or stick with unfamiliar or difficult actions.  The Bureau cites a number of studies:</a:t>
            </a:r>
          </a:p>
          <a:p>
            <a:pPr marL="6423" indent="-6423"/>
            <a:r>
              <a:rPr lang="en-US" sz="1800" dirty="0">
                <a:solidFill>
                  <a:srgbClr val="000000"/>
                </a:solidFill>
                <a:latin typeface="Calibri" panose="020F0502020204030204" pitchFamily="34" charset="0"/>
                <a:ea typeface="Calibri" panose="020F0502020204030204" pitchFamily="34" charset="0"/>
              </a:rPr>
              <a:t>* A study by the World Bank Group concluded that individualized financial counseling helped participants undertake difficult actions or tasks they had not done before, such as regularly preparing a budget or opening a bank savings account.</a:t>
            </a:r>
          </a:p>
          <a:p>
            <a:pPr marL="6423" indent="-6423"/>
            <a:r>
              <a:rPr lang="en-US" sz="1800" dirty="0">
                <a:solidFill>
                  <a:srgbClr val="000000"/>
                </a:solidFill>
                <a:latin typeface="Calibri" panose="020F0502020204030204" pitchFamily="34" charset="0"/>
                <a:ea typeface="Calibri" panose="020F0502020204030204" pitchFamily="34" charset="0"/>
              </a:rPr>
              <a:t>* Another study surveyed participants three months after receiving credit counseling and found that nearly three-fourths of survey respondents reported paying their debts more consistently after enrolling in the program.</a:t>
            </a:r>
          </a:p>
          <a:p>
            <a:pPr marL="6423" indent="-6423"/>
            <a:r>
              <a:rPr lang="en-US" sz="1800" dirty="0">
                <a:solidFill>
                  <a:srgbClr val="000000"/>
                </a:solidFill>
                <a:latin typeface="Calibri" panose="020F0502020204030204" pitchFamily="34" charset="0"/>
                <a:ea typeface="Calibri" panose="020F0502020204030204" pitchFamily="34" charset="0"/>
              </a:rPr>
              <a:t>* A randomized field experiment of first-time homebuyers tested the impact of goal setting and external monitoring on mortgage delinquency. The study found that participation in an education module that included lessons in financial planning and goal setting with periodic follow-up by a third-party “monitor,” lowered delinquency and default rates for at least two years after home purchase.</a:t>
            </a:r>
          </a:p>
          <a:p>
            <a:pPr marL="6423" indent="-6423"/>
            <a:endParaRPr lang="en-US" sz="1800" dirty="0">
              <a:solidFill>
                <a:srgbClr val="000000"/>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8E0BD0A8-00E0-48FA-8DDF-6CDB62CD933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16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union members reflect substantially greater financial resilience than consumers who do not use credit unions.  Credit unions members are significantly more likely to use financial education and counseling services.  Their members are therefore both more likely to engage in behaviors that improve financial well-being (e.g., establish an emergency savings account) AND to say that their financial institution has actually improved their financial well-being.   In fact, credit union members are two times more likely than non-members to say they’ve used a personal financial education/counseling service.  This may explain why consumers who are not credit union members are nearly 2x more likely than credit union members to say they do NOT have a modest emergency savings account.  Credit union members are (perhaps not surprisingly) over 50% more likely than nonmembers to say their institution has positively impacted their financial well-being.</a:t>
            </a:r>
          </a:p>
          <a:p>
            <a:endParaRPr lang="en-US" dirty="0"/>
          </a:p>
          <a:p>
            <a:pPr>
              <a:lnSpc>
                <a:spcPct val="108000"/>
              </a:lnSpc>
              <a:spcAft>
                <a:spcPts val="1350"/>
              </a:spcAft>
              <a:tabLst>
                <a:tab pos="1607041" algn="l"/>
              </a:tabLst>
            </a:pPr>
            <a:r>
              <a:rPr lang="en-US" sz="1800" dirty="0">
                <a:solidFill>
                  <a:srgbClr val="000000"/>
                </a:solidFill>
                <a:latin typeface="Calibri" panose="020F0502020204030204" pitchFamily="34" charset="0"/>
                <a:ea typeface="Calibri" panose="020F0502020204030204" pitchFamily="34" charset="0"/>
              </a:rPr>
              <a:t>Maintaining modest emergency savings balances is widely recognized as a key contributor to financial resilience.  In fact, according to the Consumer Financial Protection Bureau, savings and financial cushions provide the greatest differentiation between people with different levels of financial well-being.  Of all the factors the Bureau examined, disparities in financial well-being are greatest between subgroups that have different levels of liquid savings.   The average financial well-being score for adults with the lowest level of savings (less than $250) is 41, which is roughly 40% lower than the average score of for adults with the highest level of savings ($75,000 or more).  The Bureau emphasizes the importance of savings in helping people to feel financially secure – which is one of the essential elements of financial well-being.</a:t>
            </a:r>
          </a:p>
          <a:p>
            <a:pPr>
              <a:lnSpc>
                <a:spcPct val="108000"/>
              </a:lnSpc>
              <a:spcAft>
                <a:spcPts val="1350"/>
              </a:spcAft>
              <a:tabLst>
                <a:tab pos="1607041" algn="l"/>
              </a:tabLst>
            </a:pPr>
            <a:endParaRPr lang="en-US" sz="1800" dirty="0">
              <a:solidFill>
                <a:srgbClr val="000000"/>
              </a:solidFill>
              <a:latin typeface="Calibri" panose="020F0502020204030204" pitchFamily="34" charset="0"/>
              <a:ea typeface="Calibri" panose="020F0502020204030204" pitchFamily="34" charset="0"/>
            </a:endParaRPr>
          </a:p>
          <a:p>
            <a:pPr marL="6423" indent="-6423"/>
            <a:r>
              <a:rPr lang="en-US" sz="1800" dirty="0">
                <a:solidFill>
                  <a:srgbClr val="000000"/>
                </a:solidFill>
                <a:latin typeface="Calibri" panose="020F0502020204030204" pitchFamily="34" charset="0"/>
                <a:ea typeface="Calibri" panose="020F0502020204030204" pitchFamily="34" charset="0"/>
              </a:rPr>
              <a:t>Similarly, research conducted by the Financial Health Network reveals people who start saving for emergencies experience measurable benefits within 12 months - both in how they think about planning for emergencies and how they actually manage their finances.</a:t>
            </a:r>
            <a:r>
              <a:rPr lang="en-US" dirty="0">
                <a:effectLst/>
              </a:rPr>
              <a:t> </a:t>
            </a:r>
            <a:r>
              <a:rPr lang="en-US" sz="1800" dirty="0">
                <a:solidFill>
                  <a:srgbClr val="000000"/>
                </a:solidFill>
                <a:latin typeface="Calibri" panose="020F0502020204030204" pitchFamily="34" charset="0"/>
                <a:ea typeface="Calibri" panose="020F0502020204030204" pitchFamily="34" charset="0"/>
              </a:rPr>
              <a:t>Consumer Financial Protection Bureau.  “Financial well-being in America.”  September 2017. P.6.  See Financial Health Network Emergency Savings Initiative.  </a:t>
            </a:r>
            <a:r>
              <a:rPr lang="en-US" sz="1800" u="sng" dirty="0">
                <a:solidFill>
                  <a:srgbClr val="000000"/>
                </a:solidFill>
                <a:latin typeface="Calibri" panose="020F0502020204030204" pitchFamily="34" charset="0"/>
                <a:ea typeface="Calibri" panose="020F0502020204030204" pitchFamily="34" charset="0"/>
                <a:hlinkClick r:id="rId3"/>
              </a:rPr>
              <a:t>https://finhealthnetwork.org/research/3-ways-to-measure-the-finhealth-effects-of-emergency-savings/</a:t>
            </a:r>
            <a:endParaRPr lang="en-US" sz="1800" u="sng" dirty="0">
              <a:solidFill>
                <a:srgbClr val="000000"/>
              </a:solidFill>
              <a:latin typeface="Calibri" panose="020F0502020204030204" pitchFamily="34" charset="0"/>
              <a:ea typeface="Calibri" panose="020F0502020204030204" pitchFamily="34" charset="0"/>
            </a:endParaRPr>
          </a:p>
          <a:p>
            <a:pPr marL="6423" indent="-6423"/>
            <a:endParaRPr lang="en-US" sz="1800" u="sng" dirty="0">
              <a:solidFill>
                <a:srgbClr val="000000"/>
              </a:solidFill>
              <a:latin typeface="Calibri" panose="020F0502020204030204" pitchFamily="34" charset="0"/>
              <a:ea typeface="Calibri" panose="020F0502020204030204" pitchFamily="34" charset="0"/>
            </a:endParaRPr>
          </a:p>
          <a:p>
            <a:pPr marL="6423" indent="-6423"/>
            <a:r>
              <a:rPr lang="en-US" sz="1800" dirty="0">
                <a:solidFill>
                  <a:srgbClr val="000000"/>
                </a:solidFill>
                <a:latin typeface="Calibri" panose="020F0502020204030204" pitchFamily="34" charset="0"/>
                <a:ea typeface="Calibri" panose="020F0502020204030204" pitchFamily="34" charset="0"/>
              </a:rPr>
              <a:t>CFPB notes that financial counseling can support people in learning skills needed to successfully take or stick with unfamiliar or difficult actions.  The Bureau cites a number of studies:</a:t>
            </a:r>
          </a:p>
          <a:p>
            <a:pPr marL="6423" indent="-6423"/>
            <a:r>
              <a:rPr lang="en-US" sz="1800" dirty="0">
                <a:solidFill>
                  <a:srgbClr val="000000"/>
                </a:solidFill>
                <a:latin typeface="Calibri" panose="020F0502020204030204" pitchFamily="34" charset="0"/>
                <a:ea typeface="Calibri" panose="020F0502020204030204" pitchFamily="34" charset="0"/>
              </a:rPr>
              <a:t>* A study by the World Bank Group concluded that individualized financial counseling helped participants undertake difficult actions or tasks they had not done before, such as regularly preparing a budget or opening a bank savings account.</a:t>
            </a:r>
          </a:p>
          <a:p>
            <a:pPr marL="6423" indent="-6423"/>
            <a:r>
              <a:rPr lang="en-US" sz="1800" dirty="0">
                <a:solidFill>
                  <a:srgbClr val="000000"/>
                </a:solidFill>
                <a:latin typeface="Calibri" panose="020F0502020204030204" pitchFamily="34" charset="0"/>
                <a:ea typeface="Calibri" panose="020F0502020204030204" pitchFamily="34" charset="0"/>
              </a:rPr>
              <a:t>* Another study surveyed participants three months after receiving credit counseling and found that nearly three-fourths of survey respondents reported paying their debts more consistently after enrolling in the program.</a:t>
            </a:r>
          </a:p>
          <a:p>
            <a:pPr marL="6423" indent="-6423"/>
            <a:r>
              <a:rPr lang="en-US" sz="1800" dirty="0">
                <a:solidFill>
                  <a:srgbClr val="000000"/>
                </a:solidFill>
                <a:latin typeface="Calibri" panose="020F0502020204030204" pitchFamily="34" charset="0"/>
                <a:ea typeface="Calibri" panose="020F0502020204030204" pitchFamily="34" charset="0"/>
              </a:rPr>
              <a:t>* A randomized field experiment of first-time homebuyers tested the impact of goal setting and external monitoring on mortgage delinquency. The study found that participation in an education module that included lessons in financial planning and goal setting with periodic follow-up by a third-party “monitor,” lowered delinquency and default rates for at least two years after home purchase.</a:t>
            </a:r>
          </a:p>
          <a:p>
            <a:pPr marL="6423" indent="-6423"/>
            <a:endParaRPr lang="en-US" sz="1800" dirty="0">
              <a:solidFill>
                <a:srgbClr val="000000"/>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8E0BD0A8-00E0-48FA-8DDF-6CDB62CD933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218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surprisingly, with unusually slow deposit growth and strong loan growth, credit union liquidity has fallen dramatically this year.</a:t>
            </a:r>
          </a:p>
          <a:p>
            <a:pPr marL="0" indent="0">
              <a:buFont typeface="+mj-lt"/>
              <a:buNone/>
            </a:pPr>
            <a:endParaRPr lang="en-US" sz="1800" dirty="0">
              <a:effectLst/>
              <a:latin typeface="Calibri" panose="020F0502020204030204" pitchFamily="34" charset="0"/>
              <a:cs typeface="Times New Roman" panose="02020603050405020304" pitchFamily="18" charset="0"/>
            </a:endParaRP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 national average over 80.0%, many credit unions are now fully “loaned up” and facing significant liquidity challenges. </a:t>
            </a:r>
          </a:p>
          <a:p>
            <a:pPr marL="342900" indent="-342900">
              <a:buFont typeface="+mj-lt"/>
              <a:buAutoNum type="arabicPeriod"/>
            </a:pPr>
            <a:endParaRPr lang="en-US" sz="1800" dirty="0">
              <a:effectLst/>
              <a:latin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with our loan and savings growth forecasts, we don’t expect liquidity to tighten much more next year, with the loan-to-savings rising only by about a point during the year.</a:t>
            </a:r>
          </a:p>
          <a:p>
            <a:endParaRPr lang="en-US" dirty="0"/>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76E8E731-5F09-E244-AF95-54557134A6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868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Some CUs are offering attractive rates for CDs to increase deposits. We have seen CD deposit go up </a:t>
            </a:r>
            <a:r>
              <a:rPr lang="en-US"/>
              <a:t>since August of 2022.</a:t>
            </a:r>
            <a:endParaRPr lang="en-US" dirty="0"/>
          </a:p>
        </p:txBody>
      </p:sp>
      <p:sp>
        <p:nvSpPr>
          <p:cNvPr id="4" name="Slide Number Placeholder 3"/>
          <p:cNvSpPr>
            <a:spLocks noGrp="1"/>
          </p:cNvSpPr>
          <p:nvPr>
            <p:ph type="sldNum" sz="quarter" idx="5"/>
          </p:nvPr>
        </p:nvSpPr>
        <p:spPr/>
        <p:txBody>
          <a:bodyPr/>
          <a:lstStyle/>
          <a:p>
            <a:pPr defTabSz="924916">
              <a:defRPr/>
            </a:pPr>
            <a:fld id="{76E8E731-5F09-E244-AF95-54557134A693}" type="slidenum">
              <a:rPr lang="en-US">
                <a:solidFill>
                  <a:prstClr val="black"/>
                </a:solidFill>
                <a:latin typeface="Calibri" panose="020F0502020204030204"/>
              </a:rPr>
              <a:pPr defTabSz="924916">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676092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07805" rtl="0" eaLnBrk="1" fontAlgn="auto" latinLnBrk="0" hangingPunct="1">
              <a:lnSpc>
                <a:spcPct val="100000"/>
              </a:lnSpc>
              <a:spcBef>
                <a:spcPts val="0"/>
              </a:spcBef>
              <a:spcAft>
                <a:spcPts val="0"/>
              </a:spcAft>
              <a:buClrTx/>
              <a:buSzTx/>
              <a:buFontTx/>
              <a:buNone/>
              <a:tabLst/>
              <a:defRPr/>
            </a:pPr>
            <a:fld id="{76E8E731-5F09-E244-AF95-54557134A6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805"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07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Pressure on interest income caused by inverted yield curves, low income from home mortgage refinance, increase in operating expenses will add pressure. </a:t>
            </a:r>
          </a:p>
        </p:txBody>
      </p:sp>
      <p:sp>
        <p:nvSpPr>
          <p:cNvPr id="4" name="Slide Number Placeholder 3"/>
          <p:cNvSpPr>
            <a:spLocks noGrp="1"/>
          </p:cNvSpPr>
          <p:nvPr>
            <p:ph type="sldNum" sz="quarter" idx="5"/>
          </p:nvPr>
        </p:nvSpPr>
        <p:spPr/>
        <p:txBody>
          <a:bodyPr/>
          <a:lstStyle/>
          <a:p>
            <a:pPr defTabSz="907805">
              <a:defRPr/>
            </a:pPr>
            <a:fld id="{76E8E731-5F09-E244-AF95-54557134A693}" type="slidenum">
              <a:rPr lang="en-US">
                <a:solidFill>
                  <a:prstClr val="black"/>
                </a:solidFill>
                <a:latin typeface="Calibri" panose="020F0502020204030204"/>
              </a:rPr>
              <a:pPr defTabSz="907805">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41917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76E8E731-5F09-E244-AF95-54557134A6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696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8E731-5F09-E244-AF95-54557134A6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49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76E8E731-5F09-E244-AF95-54557134A6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23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Regional banks are significant source of finance for commercial real estate. The financial instability will mean less lending in addition to the high cost of borrowing which will further lower investment.  Fed’s GDP projection is 0.4% for the year. Q1 real time tracking is 3.2%. Hence, a significant slow down is ahead. </a:t>
            </a:r>
            <a:endParaRPr lang="en-US" dirty="0"/>
          </a:p>
        </p:txBody>
      </p:sp>
      <p:sp>
        <p:nvSpPr>
          <p:cNvPr id="4" name="Slide Number Placeholder 3"/>
          <p:cNvSpPr>
            <a:spLocks noGrp="1"/>
          </p:cNvSpPr>
          <p:nvPr>
            <p:ph type="sldNum" sz="quarter" idx="5"/>
          </p:nvPr>
        </p:nvSpPr>
        <p:spPr/>
        <p:txBody>
          <a:bodyPr/>
          <a:lstStyle/>
          <a:p>
            <a:fld id="{76E8E731-5F09-E244-AF95-54557134A693}" type="slidenum">
              <a:rPr lang="en-US" smtClean="0"/>
              <a:t>4</a:t>
            </a:fld>
            <a:endParaRPr lang="en-US" dirty="0"/>
          </a:p>
        </p:txBody>
      </p:sp>
    </p:spTree>
    <p:extLst>
      <p:ext uri="{BB962C8B-B14F-4D97-AF65-F5344CB8AC3E}">
        <p14:creationId xmlns:p14="http://schemas.microsoft.com/office/powerpoint/2010/main" val="389921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labor market – Implies on time payment of loans. And people are also more likely to take out loans in they have a steady income</a:t>
            </a:r>
          </a:p>
        </p:txBody>
      </p:sp>
      <p:sp>
        <p:nvSpPr>
          <p:cNvPr id="4" name="Slide Number Placeholder 3"/>
          <p:cNvSpPr>
            <a:spLocks noGrp="1"/>
          </p:cNvSpPr>
          <p:nvPr>
            <p:ph type="sldNum" sz="quarter" idx="5"/>
          </p:nvPr>
        </p:nvSpPr>
        <p:spPr/>
        <p:txBody>
          <a:bodyPr/>
          <a:lstStyle/>
          <a:p>
            <a:fld id="{76E8E731-5F09-E244-AF95-54557134A693}" type="slidenum">
              <a:rPr lang="en-US" smtClean="0"/>
              <a:t>5</a:t>
            </a:fld>
            <a:endParaRPr lang="en-US" dirty="0"/>
          </a:p>
        </p:txBody>
      </p:sp>
    </p:spTree>
    <p:extLst>
      <p:ext uri="{BB962C8B-B14F-4D97-AF65-F5344CB8AC3E}">
        <p14:creationId xmlns:p14="http://schemas.microsoft.com/office/powerpoint/2010/main" val="332835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tightness is reason for increased inflation (service inflation) and the FED watches this closely.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8E731-5F09-E244-AF95-54557134A6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46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Year-over-year inflation in February was 6%.</a:t>
            </a:r>
          </a:p>
        </p:txBody>
      </p:sp>
      <p:sp>
        <p:nvSpPr>
          <p:cNvPr id="4" name="Slide Number Placeholder 3"/>
          <p:cNvSpPr>
            <a:spLocks noGrp="1"/>
          </p:cNvSpPr>
          <p:nvPr>
            <p:ph type="sldNum" sz="quarter" idx="5"/>
          </p:nvPr>
        </p:nvSpPr>
        <p:spPr/>
        <p:txBody>
          <a:bodyPr/>
          <a:lstStyle/>
          <a:p>
            <a:fld id="{76E8E731-5F09-E244-AF95-54557134A693}" type="slidenum">
              <a:rPr lang="en-US" smtClean="0"/>
              <a:t>7</a:t>
            </a:fld>
            <a:endParaRPr lang="en-US" dirty="0"/>
          </a:p>
        </p:txBody>
      </p:sp>
    </p:spTree>
    <p:extLst>
      <p:ext uri="{BB962C8B-B14F-4D97-AF65-F5344CB8AC3E}">
        <p14:creationId xmlns:p14="http://schemas.microsoft.com/office/powerpoint/2010/main" val="69633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Shelter comprises a third of the headline CPI and over 40% of the core CPI. The most important factor supporting high future CPI-Shelter growth is that a large part of past growth in market rents had not been capture in CPI shelter as of September 2022.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8E731-5F09-E244-AF95-54557134A6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22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8E731-5F09-E244-AF95-54557134A693}" type="slidenum">
              <a:rPr lang="en-US" smtClean="0"/>
              <a:t>9</a:t>
            </a:fld>
            <a:endParaRPr lang="en-US" dirty="0"/>
          </a:p>
        </p:txBody>
      </p:sp>
    </p:spTree>
    <p:extLst>
      <p:ext uri="{BB962C8B-B14F-4D97-AF65-F5344CB8AC3E}">
        <p14:creationId xmlns:p14="http://schemas.microsoft.com/office/powerpoint/2010/main" val="53775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8E731-5F09-E244-AF95-54557134A693}" type="slidenum">
              <a:rPr lang="en-US" smtClean="0"/>
              <a:t>10</a:t>
            </a:fld>
            <a:endParaRPr lang="en-US" dirty="0"/>
          </a:p>
        </p:txBody>
      </p:sp>
    </p:spTree>
    <p:extLst>
      <p:ext uri="{BB962C8B-B14F-4D97-AF65-F5344CB8AC3E}">
        <p14:creationId xmlns:p14="http://schemas.microsoft.com/office/powerpoint/2010/main" val="286574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 with low rate of insured deposits are small asset credit unions with sufficient net worth ratio and equity ratio(which includes unrealized losses) </a:t>
            </a:r>
          </a:p>
        </p:txBody>
      </p:sp>
      <p:sp>
        <p:nvSpPr>
          <p:cNvPr id="4" name="Slide Number Placeholder 3"/>
          <p:cNvSpPr>
            <a:spLocks noGrp="1"/>
          </p:cNvSpPr>
          <p:nvPr>
            <p:ph type="sldNum" sz="quarter" idx="5"/>
          </p:nvPr>
        </p:nvSpPr>
        <p:spPr/>
        <p:txBody>
          <a:bodyPr/>
          <a:lstStyle/>
          <a:p>
            <a:fld id="{76E8E731-5F09-E244-AF95-54557134A693}" type="slidenum">
              <a:rPr lang="en-US" smtClean="0"/>
              <a:t>16</a:t>
            </a:fld>
            <a:endParaRPr lang="en-US" dirty="0"/>
          </a:p>
        </p:txBody>
      </p:sp>
    </p:spTree>
    <p:extLst>
      <p:ext uri="{BB962C8B-B14F-4D97-AF65-F5344CB8AC3E}">
        <p14:creationId xmlns:p14="http://schemas.microsoft.com/office/powerpoint/2010/main" val="1229366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0FFEC-2853-414E-81EB-758D658652AB}"/>
              </a:ext>
            </a:extLst>
          </p:cNvPr>
          <p:cNvSpPr/>
          <p:nvPr userDrawn="1"/>
        </p:nvSpPr>
        <p:spPr>
          <a:xfrm>
            <a:off x="0" y="0"/>
            <a:ext cx="306977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76600" y="1371600"/>
            <a:ext cx="8444591" cy="2743200"/>
          </a:xfrm>
        </p:spPr>
        <p:txBody>
          <a:bodyPr anchor="b">
            <a:normAutofit/>
          </a:bodyPr>
          <a:lstStyle>
            <a:lvl1pPr algn="l">
              <a:defRPr sz="6000">
                <a:solidFill>
                  <a:schemeClr val="accent1"/>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276600" y="4419600"/>
            <a:ext cx="8444592" cy="1143001"/>
          </a:xfrm>
        </p:spPr>
        <p:txBody>
          <a:bodyPr/>
          <a:lstStyle>
            <a:lvl1pPr marL="0" indent="0" algn="l">
              <a:buNone/>
              <a:defRPr sz="2400" b="0" i="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Presenter name &amp; presenter name</a:t>
            </a:r>
          </a:p>
        </p:txBody>
      </p:sp>
      <p:sp>
        <p:nvSpPr>
          <p:cNvPr id="5" name="Rectangle 4">
            <a:extLst>
              <a:ext uri="{FF2B5EF4-FFF2-40B4-BE49-F238E27FC236}">
                <a16:creationId xmlns:a16="http://schemas.microsoft.com/office/drawing/2014/main" id="{A1062904-E930-BC44-ACE1-866ECA15C3F9}"/>
              </a:ext>
            </a:extLst>
          </p:cNvPr>
          <p:cNvSpPr/>
          <p:nvPr userDrawn="1"/>
        </p:nvSpPr>
        <p:spPr>
          <a:xfrm>
            <a:off x="2895600" y="1333499"/>
            <a:ext cx="174170" cy="4191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 up of a logo&#10;&#10;Description automatically generated">
            <a:extLst>
              <a:ext uri="{FF2B5EF4-FFF2-40B4-BE49-F238E27FC236}">
                <a16:creationId xmlns:a16="http://schemas.microsoft.com/office/drawing/2014/main" id="{B9E8EFB4-13D8-4D40-97C6-E61D86387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809" y="3002548"/>
            <a:ext cx="1967591" cy="852904"/>
          </a:xfrm>
          <a:prstGeom prst="rect">
            <a:avLst/>
          </a:prstGeom>
        </p:spPr>
      </p:pic>
      <p:pic>
        <p:nvPicPr>
          <p:cNvPr id="7" name="Picture 6" descr="A picture containing computer, white&#10;&#10;Description automatically generated">
            <a:extLst>
              <a:ext uri="{FF2B5EF4-FFF2-40B4-BE49-F238E27FC236}">
                <a16:creationId xmlns:a16="http://schemas.microsoft.com/office/drawing/2014/main" id="{7C474952-D492-1241-AE23-947312C131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894"/>
          <a:stretch/>
        </p:blipFill>
        <p:spPr>
          <a:xfrm>
            <a:off x="0" y="5496791"/>
            <a:ext cx="12192000" cy="1371599"/>
          </a:xfrm>
          <a:prstGeom prst="rect">
            <a:avLst/>
          </a:prstGeom>
        </p:spPr>
      </p:pic>
      <p:sp>
        <p:nvSpPr>
          <p:cNvPr id="10" name="TextBox 9">
            <a:extLst>
              <a:ext uri="{FF2B5EF4-FFF2-40B4-BE49-F238E27FC236}">
                <a16:creationId xmlns:a16="http://schemas.microsoft.com/office/drawing/2014/main" id="{D7F6021D-3C70-1B49-87FE-189E8B798C3A}"/>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accent2"/>
                </a:solidFill>
              </a:rPr>
              <a:t>© Credit Union National Association 2020. All rights reserved. </a:t>
            </a:r>
          </a:p>
        </p:txBody>
      </p:sp>
    </p:spTree>
    <p:extLst>
      <p:ext uri="{BB962C8B-B14F-4D97-AF65-F5344CB8AC3E}">
        <p14:creationId xmlns:p14="http://schemas.microsoft.com/office/powerpoint/2010/main" val="367697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122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38"/>
            <a:ext cx="10515600" cy="2852737"/>
          </a:xfrm>
        </p:spPr>
        <p:txBody>
          <a:bodyPr anchor="b">
            <a:normAutofit/>
          </a:bodyPr>
          <a:lstStyle>
            <a:lvl1pPr>
              <a:defRPr sz="6000"/>
            </a:lvl1pPr>
          </a:lstStyle>
          <a:p>
            <a:r>
              <a:rPr lang="en-US" dirty="0">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5"/>
            <a:ext cx="10515600" cy="1389305"/>
          </a:xfrm>
        </p:spPr>
        <p:txBody>
          <a:bodyPr/>
          <a:lstStyle/>
          <a:p>
            <a:pPr marL="0" lvl="0" indent="0">
              <a:buNone/>
            </a:pPr>
            <a:r>
              <a:rPr lang="en-US" i="0">
                <a:solidFill>
                  <a:schemeClr val="tx1"/>
                </a:solidFill>
                <a:latin typeface="+mn-lt"/>
              </a:rPr>
              <a:t>Click to 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661513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ways use: Stronger together">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BA8263-C889-BF48-B49B-DC4E075436DB}"/>
              </a:ext>
            </a:extLst>
          </p:cNvPr>
          <p:cNvSpPr/>
          <p:nvPr userDrawn="1"/>
        </p:nvSpPr>
        <p:spPr>
          <a:xfrm>
            <a:off x="-1" y="604156"/>
            <a:ext cx="11511643" cy="509952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1247EF9F-4D38-3C40-AB10-21208E9D2B44}"/>
              </a:ext>
            </a:extLst>
          </p:cNvPr>
          <p:cNvCxnSpPr/>
          <p:nvPr userDrawn="1"/>
        </p:nvCxnSpPr>
        <p:spPr>
          <a:xfrm>
            <a:off x="0" y="2190981"/>
            <a:ext cx="813162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3A799F8-F4C7-AF43-A5D4-53B9E2244333}"/>
              </a:ext>
            </a:extLst>
          </p:cNvPr>
          <p:cNvSpPr/>
          <p:nvPr userDrawn="1"/>
        </p:nvSpPr>
        <p:spPr>
          <a:xfrm>
            <a:off x="11511642" y="604156"/>
            <a:ext cx="146304" cy="50995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BEC0B5D-1A1C-C444-9BDA-F717C0B6C75E}"/>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bg1"/>
                </a:solidFill>
              </a:rPr>
              <a:t>© Credit Union National Association 2020. All rights reserved. </a:t>
            </a:r>
          </a:p>
        </p:txBody>
      </p:sp>
      <p:pic>
        <p:nvPicPr>
          <p:cNvPr id="13" name="Picture 12" descr="A close up of a logo&#10;&#10;Description automatically generated">
            <a:extLst>
              <a:ext uri="{FF2B5EF4-FFF2-40B4-BE49-F238E27FC236}">
                <a16:creationId xmlns:a16="http://schemas.microsoft.com/office/drawing/2014/main" id="{9F940D44-494D-F24E-905B-FE699EBDF7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14" name="Rectangle 13">
            <a:extLst>
              <a:ext uri="{FF2B5EF4-FFF2-40B4-BE49-F238E27FC236}">
                <a16:creationId xmlns:a16="http://schemas.microsoft.com/office/drawing/2014/main" id="{23DD2174-218E-A840-9527-88EFE73A955A}"/>
              </a:ext>
            </a:extLst>
          </p:cNvPr>
          <p:cNvSpPr/>
          <p:nvPr userDrawn="1"/>
        </p:nvSpPr>
        <p:spPr>
          <a:xfrm>
            <a:off x="838200" y="750441"/>
            <a:ext cx="10594521" cy="1446550"/>
          </a:xfrm>
          <a:prstGeom prst="rect">
            <a:avLst/>
          </a:prstGeom>
        </p:spPr>
        <p:txBody>
          <a:bodyPr wrap="square">
            <a:spAutoFit/>
          </a:bodyPr>
          <a:lstStyle/>
          <a:p>
            <a:r>
              <a:rPr lang="en-US" sz="4000" dirty="0">
                <a:solidFill>
                  <a:schemeClr val="accent1">
                    <a:lumMod val="75000"/>
                  </a:schemeClr>
                </a:solidFill>
                <a:latin typeface="Georgia"/>
              </a:rPr>
              <a:t>Stronger together: </a:t>
            </a:r>
            <a:r>
              <a:rPr lang="en-US" sz="2400" dirty="0">
                <a:solidFill>
                  <a:schemeClr val="accent1">
                    <a:lumMod val="75000"/>
                  </a:schemeClr>
                </a:solidFill>
                <a:latin typeface="+mn-lt"/>
              </a:rPr>
              <a:t>Through our combined strength and network with the state Leagues, we work so your credit union can focus on what’s most </a:t>
            </a:r>
            <a:r>
              <a:rPr lang="en-US" sz="2400" b="1" dirty="0">
                <a:solidFill>
                  <a:schemeClr val="accent1">
                    <a:lumMod val="75000"/>
                  </a:schemeClr>
                </a:solidFill>
                <a:latin typeface="+mn-lt"/>
              </a:rPr>
              <a:t>important</a:t>
            </a:r>
            <a:r>
              <a:rPr lang="en-US" sz="2400" dirty="0">
                <a:solidFill>
                  <a:schemeClr val="accent1">
                    <a:lumMod val="75000"/>
                  </a:schemeClr>
                </a:solidFill>
                <a:latin typeface="+mn-lt"/>
              </a:rPr>
              <a:t>: your members</a:t>
            </a:r>
            <a:endParaRPr lang="en-US" sz="2400" dirty="0"/>
          </a:p>
        </p:txBody>
      </p:sp>
      <p:sp>
        <p:nvSpPr>
          <p:cNvPr id="15" name="Rectangle 14">
            <a:extLst>
              <a:ext uri="{FF2B5EF4-FFF2-40B4-BE49-F238E27FC236}">
                <a16:creationId xmlns:a16="http://schemas.microsoft.com/office/drawing/2014/main" id="{7183CEC5-C10F-7A4D-8D4C-34B5459ACC83}"/>
              </a:ext>
            </a:extLst>
          </p:cNvPr>
          <p:cNvSpPr/>
          <p:nvPr userDrawn="1"/>
        </p:nvSpPr>
        <p:spPr>
          <a:xfrm>
            <a:off x="838199" y="2583518"/>
            <a:ext cx="10594521" cy="4154984"/>
          </a:xfrm>
          <a:prstGeom prst="rect">
            <a:avLst/>
          </a:prstGeom>
        </p:spPr>
        <p:txBody>
          <a:bodyPr wrap="square" numCol="2" spcCol="91440">
            <a:spAutoFit/>
          </a:bodyPr>
          <a:lstStyle/>
          <a:p>
            <a:pPr marL="342900" indent="-342900">
              <a:lnSpc>
                <a:spcPct val="100000"/>
              </a:lnSpc>
              <a:buFont typeface="Arial" panose="020B0604020202020204" pitchFamily="34" charset="0"/>
              <a:buChar char="•"/>
            </a:pPr>
            <a:r>
              <a:rPr lang="en-US" sz="2400" b="1" dirty="0">
                <a:latin typeface="+mn-lt"/>
              </a:rPr>
              <a:t>1CUNA</a:t>
            </a:r>
          </a:p>
          <a:p>
            <a:pPr marL="342900" indent="-342900">
              <a:lnSpc>
                <a:spcPct val="100000"/>
              </a:lnSpc>
              <a:buFont typeface="Arial" panose="020B0604020202020204" pitchFamily="34" charset="0"/>
              <a:buChar char="•"/>
            </a:pPr>
            <a:r>
              <a:rPr lang="en-US" sz="2400" b="1" dirty="0">
                <a:latin typeface="+mn-lt"/>
              </a:rPr>
              <a:t>50</a:t>
            </a:r>
            <a:r>
              <a:rPr lang="en-US" sz="2400" dirty="0">
                <a:latin typeface="+mn-lt"/>
              </a:rPr>
              <a:t> states and D.C</a:t>
            </a:r>
          </a:p>
          <a:p>
            <a:pPr marL="342900" indent="-342900">
              <a:lnSpc>
                <a:spcPct val="100000"/>
              </a:lnSpc>
              <a:buFont typeface="Arial" panose="020B0604020202020204" pitchFamily="34" charset="0"/>
              <a:buChar char="•"/>
            </a:pPr>
            <a:r>
              <a:rPr lang="en-US" sz="2400" b="1" dirty="0">
                <a:latin typeface="+mn-lt"/>
              </a:rPr>
              <a:t>5,300</a:t>
            </a:r>
            <a:r>
              <a:rPr lang="en-US" sz="2400" dirty="0">
                <a:latin typeface="+mn-lt"/>
              </a:rPr>
              <a:t> credit unions</a:t>
            </a:r>
          </a:p>
          <a:p>
            <a:pPr marL="342900" indent="-342900">
              <a:lnSpc>
                <a:spcPct val="100000"/>
              </a:lnSpc>
              <a:buFont typeface="Arial" panose="020B0604020202020204" pitchFamily="34" charset="0"/>
              <a:buChar char="•"/>
            </a:pPr>
            <a:r>
              <a:rPr lang="en-US" sz="2400" b="1" dirty="0">
                <a:latin typeface="+mn-lt"/>
              </a:rPr>
              <a:t>70,000</a:t>
            </a:r>
            <a:r>
              <a:rPr lang="en-US" sz="2400" dirty="0">
                <a:latin typeface="+mn-lt"/>
              </a:rPr>
              <a:t> board members</a:t>
            </a:r>
          </a:p>
          <a:p>
            <a:pPr marL="342900" indent="-342900">
              <a:lnSpc>
                <a:spcPct val="100000"/>
              </a:lnSpc>
              <a:buFont typeface="Arial" panose="020B0604020202020204" pitchFamily="34" charset="0"/>
              <a:buChar char="•"/>
            </a:pPr>
            <a:r>
              <a:rPr lang="en-US" sz="2400" b="1" dirty="0">
                <a:latin typeface="+mn-lt"/>
              </a:rPr>
              <a:t>5,000</a:t>
            </a:r>
            <a:r>
              <a:rPr lang="en-US" sz="2400" dirty="0">
                <a:latin typeface="+mn-lt"/>
              </a:rPr>
              <a:t> credit union service providers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latin typeface="+mn-lt"/>
              </a:rPr>
              <a:t>35</a:t>
            </a:r>
            <a:r>
              <a:rPr lang="en-US" sz="2400" dirty="0">
                <a:latin typeface="+mn-lt"/>
              </a:rPr>
              <a:t> Leagues</a:t>
            </a:r>
          </a:p>
          <a:p>
            <a:pPr marL="342900" indent="-342900">
              <a:lnSpc>
                <a:spcPct val="100000"/>
              </a:lnSpc>
              <a:buFont typeface="Arial" panose="020B0604020202020204" pitchFamily="34" charset="0"/>
              <a:buChar char="•"/>
            </a:pPr>
            <a:endParaRPr lang="en-US" sz="2400" dirty="0">
              <a:latin typeface="+mn-lt"/>
            </a:endParaRPr>
          </a:p>
          <a:p>
            <a:pPr marL="342900" indent="-342900">
              <a:lnSpc>
                <a:spcPct val="100000"/>
              </a:lnSpc>
              <a:buFont typeface="Arial" panose="020B0604020202020204" pitchFamily="34" charset="0"/>
              <a:buChar char="•"/>
            </a:pPr>
            <a:endParaRPr lang="en-US" sz="2400" dirty="0">
              <a:latin typeface="+mn-lt"/>
            </a:endParaRPr>
          </a:p>
          <a:p>
            <a:pPr marL="342900" indent="-342900">
              <a:lnSpc>
                <a:spcPct val="100000"/>
              </a:lnSpc>
              <a:buFont typeface="Arial" panose="020B0604020202020204" pitchFamily="34" charset="0"/>
              <a:buChar char="•"/>
            </a:pPr>
            <a:endParaRPr lang="en-US" sz="2400" dirty="0">
              <a:latin typeface="+mn-lt"/>
            </a:endParaRPr>
          </a:p>
          <a:p>
            <a:pPr marL="342900" indent="-342900">
              <a:lnSpc>
                <a:spcPct val="100000"/>
              </a:lnSpc>
              <a:buFont typeface="Arial" panose="020B0604020202020204" pitchFamily="34" charset="0"/>
              <a:buChar char="•"/>
            </a:pPr>
            <a:endParaRPr lang="en-US" sz="2400" dirty="0">
              <a:latin typeface="+mn-lt"/>
            </a:endParaRPr>
          </a:p>
          <a:p>
            <a:pPr marL="342900" indent="-342900">
              <a:lnSpc>
                <a:spcPct val="100000"/>
              </a:lnSpc>
              <a:buFont typeface="Arial" panose="020B0604020202020204" pitchFamily="34" charset="0"/>
              <a:buChar char="•"/>
            </a:pPr>
            <a:r>
              <a:rPr lang="en-US" sz="2400" b="1" dirty="0">
                <a:latin typeface="+mn-lt"/>
              </a:rPr>
              <a:t>115 million </a:t>
            </a:r>
            <a:r>
              <a:rPr lang="en-US" sz="2400" dirty="0">
                <a:latin typeface="+mn-lt"/>
              </a:rPr>
              <a:t>credit union members</a:t>
            </a:r>
          </a:p>
          <a:p>
            <a:pPr marL="342900" indent="-342900">
              <a:lnSpc>
                <a:spcPct val="100000"/>
              </a:lnSpc>
              <a:buFont typeface="Arial" panose="020B0604020202020204" pitchFamily="34" charset="0"/>
              <a:buChar char="•"/>
            </a:pPr>
            <a:r>
              <a:rPr lang="en-US" sz="2400" b="1" dirty="0">
                <a:latin typeface="+mn-lt"/>
              </a:rPr>
              <a:t>304,000</a:t>
            </a:r>
            <a:r>
              <a:rPr lang="en-US" sz="2400" dirty="0">
                <a:latin typeface="+mn-lt"/>
              </a:rPr>
              <a:t> credit union professionals</a:t>
            </a:r>
          </a:p>
          <a:p>
            <a:pPr marL="342900" indent="-342900">
              <a:lnSpc>
                <a:spcPct val="100000"/>
              </a:lnSpc>
              <a:buFont typeface="Arial" panose="020B0604020202020204" pitchFamily="34" charset="0"/>
              <a:buChar char="•"/>
            </a:pPr>
            <a:r>
              <a:rPr lang="en-US" sz="2400" b="1" dirty="0">
                <a:latin typeface="+mn-lt"/>
              </a:rPr>
              <a:t>11</a:t>
            </a:r>
            <a:r>
              <a:rPr lang="en-US" sz="2400" dirty="0">
                <a:latin typeface="+mn-lt"/>
              </a:rPr>
              <a:t> corporate credit unions</a:t>
            </a:r>
          </a:p>
          <a:p>
            <a:pPr marL="342900" indent="-342900">
              <a:lnSpc>
                <a:spcPct val="100000"/>
              </a:lnSpc>
              <a:buFont typeface="Arial" panose="020B0604020202020204" pitchFamily="34" charset="0"/>
              <a:buChar char="•"/>
            </a:pPr>
            <a:r>
              <a:rPr lang="en-US" sz="2400" b="1" dirty="0">
                <a:latin typeface="+mn-lt"/>
              </a:rPr>
              <a:t>950</a:t>
            </a:r>
            <a:r>
              <a:rPr lang="en-US" sz="2400" dirty="0">
                <a:latin typeface="+mn-lt"/>
              </a:rPr>
              <a:t> Credit union service organizations</a:t>
            </a:r>
          </a:p>
        </p:txBody>
      </p:sp>
    </p:spTree>
    <p:extLst>
      <p:ext uri="{BB962C8B-B14F-4D97-AF65-F5344CB8AC3E}">
        <p14:creationId xmlns:p14="http://schemas.microsoft.com/office/powerpoint/2010/main" val="399924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ways use: CUNA membership">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875EB1-3075-6E45-918F-56BB990D2A56}"/>
              </a:ext>
            </a:extLst>
          </p:cNvPr>
          <p:cNvSpPr/>
          <p:nvPr userDrawn="1"/>
        </p:nvSpPr>
        <p:spPr>
          <a:xfrm>
            <a:off x="0" y="1524000"/>
            <a:ext cx="11582400" cy="438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8A70661-34F0-714B-BC21-C88C5D2D17BC}"/>
              </a:ext>
            </a:extLst>
          </p:cNvPr>
          <p:cNvSpPr/>
          <p:nvPr userDrawn="1"/>
        </p:nvSpPr>
        <p:spPr>
          <a:xfrm>
            <a:off x="5143501" y="6051913"/>
            <a:ext cx="7048500" cy="481001"/>
          </a:xfrm>
          <a:prstGeom prst="rect">
            <a:avLst/>
          </a:prstGeom>
          <a:solidFill>
            <a:srgbClr val="D3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B18A37F-B2AC-A447-9634-D6FDA0E7C28F}"/>
              </a:ext>
            </a:extLst>
          </p:cNvPr>
          <p:cNvSpPr/>
          <p:nvPr userDrawn="1"/>
        </p:nvSpPr>
        <p:spPr>
          <a:xfrm>
            <a:off x="4191000" y="6123137"/>
            <a:ext cx="7620000" cy="338554"/>
          </a:xfrm>
          <a:prstGeom prst="rect">
            <a:avLst/>
          </a:prstGeom>
        </p:spPr>
        <p:txBody>
          <a:bodyPr wrap="square">
            <a:spAutoFit/>
          </a:bodyPr>
          <a:lstStyle/>
          <a:p>
            <a:pPr lvl="1" algn="r"/>
            <a:r>
              <a:rPr lang="en-US" sz="1600" b="1" dirty="0">
                <a:solidFill>
                  <a:sysClr val="windowText" lastClr="000000"/>
                </a:solidFill>
              </a:rPr>
              <a:t>Learn more about the power of membership at cuna.org/join</a:t>
            </a:r>
          </a:p>
        </p:txBody>
      </p:sp>
      <p:pic>
        <p:nvPicPr>
          <p:cNvPr id="12" name="Picture 11" descr="A close up of a logo&#10;&#10;Description automatically generated">
            <a:extLst>
              <a:ext uri="{FF2B5EF4-FFF2-40B4-BE49-F238E27FC236}">
                <a16:creationId xmlns:a16="http://schemas.microsoft.com/office/drawing/2014/main" id="{3806B0C1-F08F-8544-8E2E-2C7FA852C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13" name="TextBox 12">
            <a:extLst>
              <a:ext uri="{FF2B5EF4-FFF2-40B4-BE49-F238E27FC236}">
                <a16:creationId xmlns:a16="http://schemas.microsoft.com/office/drawing/2014/main" id="{1BF2FA32-1580-284E-B506-350AFEB65D23}"/>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bg1"/>
                </a:solidFill>
              </a:rPr>
              <a:t>© Credit Union National Association 2020. All rights reserved. </a:t>
            </a:r>
          </a:p>
        </p:txBody>
      </p:sp>
      <p:sp>
        <p:nvSpPr>
          <p:cNvPr id="14" name="Rectangle 13">
            <a:extLst>
              <a:ext uri="{FF2B5EF4-FFF2-40B4-BE49-F238E27FC236}">
                <a16:creationId xmlns:a16="http://schemas.microsoft.com/office/drawing/2014/main" id="{A66348EB-CF5F-AB45-8818-0D192EE06354}"/>
              </a:ext>
            </a:extLst>
          </p:cNvPr>
          <p:cNvSpPr/>
          <p:nvPr userDrawn="1"/>
        </p:nvSpPr>
        <p:spPr>
          <a:xfrm>
            <a:off x="11582400" y="1523999"/>
            <a:ext cx="152400" cy="4381309"/>
          </a:xfrm>
          <a:prstGeom prst="rect">
            <a:avLst/>
          </a:prstGeom>
          <a:solidFill>
            <a:srgbClr val="D2D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17034D5-DC72-DE40-AE37-69CA36007E23}"/>
              </a:ext>
            </a:extLst>
          </p:cNvPr>
          <p:cNvSpPr/>
          <p:nvPr userDrawn="1"/>
        </p:nvSpPr>
        <p:spPr>
          <a:xfrm>
            <a:off x="6515100" y="4038600"/>
            <a:ext cx="4686300" cy="1384995"/>
          </a:xfrm>
          <a:prstGeom prst="rect">
            <a:avLst/>
          </a:prstGeom>
        </p:spPr>
        <p:txBody>
          <a:bodyPr wrap="square">
            <a:spAutoFit/>
          </a:bodyPr>
          <a:lstStyle/>
          <a:p>
            <a:r>
              <a:rPr lang="en-US" sz="2800" b="1" dirty="0">
                <a:solidFill>
                  <a:sysClr val="windowText" lastClr="000000"/>
                </a:solidFill>
              </a:rPr>
              <a:t>Promote</a:t>
            </a:r>
          </a:p>
          <a:p>
            <a:r>
              <a:rPr lang="en-US" sz="2800" dirty="0">
                <a:solidFill>
                  <a:sysClr val="windowText" lastClr="000000"/>
                </a:solidFill>
              </a:rPr>
              <a:t>CUNA supports the credit union difference</a:t>
            </a:r>
          </a:p>
        </p:txBody>
      </p:sp>
      <p:sp>
        <p:nvSpPr>
          <p:cNvPr id="16" name="Rectangle 15">
            <a:extLst>
              <a:ext uri="{FF2B5EF4-FFF2-40B4-BE49-F238E27FC236}">
                <a16:creationId xmlns:a16="http://schemas.microsoft.com/office/drawing/2014/main" id="{ED71F87D-6395-834C-9365-2D92D7711757}"/>
              </a:ext>
            </a:extLst>
          </p:cNvPr>
          <p:cNvSpPr/>
          <p:nvPr userDrawn="1"/>
        </p:nvSpPr>
        <p:spPr>
          <a:xfrm>
            <a:off x="6470074" y="1752599"/>
            <a:ext cx="4883726" cy="1815882"/>
          </a:xfrm>
          <a:prstGeom prst="rect">
            <a:avLst/>
          </a:prstGeom>
        </p:spPr>
        <p:txBody>
          <a:bodyPr wrap="square">
            <a:spAutoFit/>
          </a:bodyPr>
          <a:lstStyle/>
          <a:p>
            <a:r>
              <a:rPr lang="en-US" sz="2800" b="1" dirty="0">
                <a:solidFill>
                  <a:sysClr val="windowText" lastClr="000000"/>
                </a:solidFill>
              </a:rPr>
              <a:t>Unify</a:t>
            </a:r>
          </a:p>
          <a:p>
            <a:r>
              <a:rPr lang="en-US" sz="2800" dirty="0">
                <a:solidFill>
                  <a:sysClr val="windowText" lastClr="000000"/>
                </a:solidFill>
              </a:rPr>
              <a:t>Unequaled network looking out for credit union best interests</a:t>
            </a:r>
          </a:p>
        </p:txBody>
      </p:sp>
      <p:sp>
        <p:nvSpPr>
          <p:cNvPr id="17" name="Rectangle 16">
            <a:extLst>
              <a:ext uri="{FF2B5EF4-FFF2-40B4-BE49-F238E27FC236}">
                <a16:creationId xmlns:a16="http://schemas.microsoft.com/office/drawing/2014/main" id="{75D9C82E-B9E4-7F4E-B735-B0D3163A6843}"/>
              </a:ext>
            </a:extLst>
          </p:cNvPr>
          <p:cNvSpPr/>
          <p:nvPr userDrawn="1"/>
        </p:nvSpPr>
        <p:spPr>
          <a:xfrm>
            <a:off x="838200" y="4023925"/>
            <a:ext cx="6096000" cy="1384995"/>
          </a:xfrm>
          <a:prstGeom prst="rect">
            <a:avLst/>
          </a:prstGeom>
        </p:spPr>
        <p:txBody>
          <a:bodyPr>
            <a:spAutoFit/>
          </a:bodyPr>
          <a:lstStyle/>
          <a:p>
            <a:r>
              <a:rPr lang="en-US" sz="2800" b="1" dirty="0">
                <a:solidFill>
                  <a:sysClr val="windowText" lastClr="000000"/>
                </a:solidFill>
              </a:rPr>
              <a:t>Advance</a:t>
            </a:r>
          </a:p>
          <a:p>
            <a:r>
              <a:rPr lang="en-US" sz="2800" dirty="0">
                <a:solidFill>
                  <a:sysClr val="windowText" lastClr="000000"/>
                </a:solidFill>
              </a:rPr>
              <a:t>Providing the tools to make service excellence a reality</a:t>
            </a:r>
          </a:p>
        </p:txBody>
      </p:sp>
      <p:pic>
        <p:nvPicPr>
          <p:cNvPr id="18" name="Picture 17">
            <a:extLst>
              <a:ext uri="{FF2B5EF4-FFF2-40B4-BE49-F238E27FC236}">
                <a16:creationId xmlns:a16="http://schemas.microsoft.com/office/drawing/2014/main" id="{3ED3CE39-3C2C-FA42-9DA5-CC86DC82B970}"/>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5398664" y="6166577"/>
            <a:ext cx="251671" cy="251671"/>
          </a:xfrm>
          <a:prstGeom prst="rect">
            <a:avLst/>
          </a:prstGeom>
          <a:noFill/>
          <a:ln>
            <a:noFill/>
          </a:ln>
        </p:spPr>
      </p:pic>
      <p:sp>
        <p:nvSpPr>
          <p:cNvPr id="19" name="Rectangle 18">
            <a:extLst>
              <a:ext uri="{FF2B5EF4-FFF2-40B4-BE49-F238E27FC236}">
                <a16:creationId xmlns:a16="http://schemas.microsoft.com/office/drawing/2014/main" id="{83C6BE15-F0C5-6342-9BE6-6C1526F1CCF6}"/>
              </a:ext>
            </a:extLst>
          </p:cNvPr>
          <p:cNvSpPr/>
          <p:nvPr userDrawn="1"/>
        </p:nvSpPr>
        <p:spPr>
          <a:xfrm>
            <a:off x="838200" y="1760855"/>
            <a:ext cx="4686300" cy="1815882"/>
          </a:xfrm>
          <a:prstGeom prst="rect">
            <a:avLst/>
          </a:prstGeom>
        </p:spPr>
        <p:txBody>
          <a:bodyPr wrap="square">
            <a:spAutoFit/>
          </a:bodyPr>
          <a:lstStyle/>
          <a:p>
            <a:pPr marL="0" indent="0">
              <a:lnSpc>
                <a:spcPct val="100000"/>
              </a:lnSpc>
              <a:buNone/>
            </a:pPr>
            <a:r>
              <a:rPr lang="en-US" sz="2800" b="1" dirty="0">
                <a:solidFill>
                  <a:sysClr val="windowText" lastClr="000000"/>
                </a:solidFill>
                <a:latin typeface="+mn-lt"/>
              </a:rPr>
              <a:t>Advocate</a:t>
            </a:r>
            <a:br>
              <a:rPr lang="en-US" sz="2800" b="1" dirty="0">
                <a:solidFill>
                  <a:sysClr val="windowText" lastClr="000000"/>
                </a:solidFill>
              </a:rPr>
            </a:br>
            <a:r>
              <a:rPr lang="en-US" sz="2800" dirty="0">
                <a:solidFill>
                  <a:sysClr val="windowText" lastClr="000000"/>
                </a:solidFill>
                <a:latin typeface="+mn-lt"/>
              </a:rPr>
              <a:t>Advocacy lies at the heart of everything we do for our members</a:t>
            </a:r>
          </a:p>
        </p:txBody>
      </p:sp>
      <p:sp>
        <p:nvSpPr>
          <p:cNvPr id="3" name="Rectangle 2">
            <a:extLst>
              <a:ext uri="{FF2B5EF4-FFF2-40B4-BE49-F238E27FC236}">
                <a16:creationId xmlns:a16="http://schemas.microsoft.com/office/drawing/2014/main" id="{033F1836-235D-6C41-BE2C-6A51E85DDA6E}"/>
              </a:ext>
            </a:extLst>
          </p:cNvPr>
          <p:cNvSpPr/>
          <p:nvPr userDrawn="1"/>
        </p:nvSpPr>
        <p:spPr>
          <a:xfrm>
            <a:off x="832164" y="607955"/>
            <a:ext cx="10429458" cy="769441"/>
          </a:xfrm>
          <a:prstGeom prst="rect">
            <a:avLst/>
          </a:prstGeom>
        </p:spPr>
        <p:txBody>
          <a:bodyPr wrap="none">
            <a:spAutoFit/>
          </a:bodyPr>
          <a:lstStyle/>
          <a:p>
            <a:r>
              <a:rPr lang="en-US" sz="4400" dirty="0">
                <a:solidFill>
                  <a:schemeClr val="bg1"/>
                </a:solidFill>
                <a:latin typeface="Georgia" panose="02040502050405020303" pitchFamily="18" charset="0"/>
              </a:rPr>
              <a:t>Powered by purpose: CUNA membership</a:t>
            </a:r>
            <a:endParaRPr lang="en-US" sz="4400" dirty="0">
              <a:latin typeface="Georgia" panose="02040502050405020303" pitchFamily="18" charset="0"/>
            </a:endParaRPr>
          </a:p>
        </p:txBody>
      </p:sp>
    </p:spTree>
    <p:extLst>
      <p:ext uri="{BB962C8B-B14F-4D97-AF65-F5344CB8AC3E}">
        <p14:creationId xmlns:p14="http://schemas.microsoft.com/office/powerpoint/2010/main" val="3679877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lways-use: 360 advocacy">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black, sitting, computer, red&#10;&#10;Description automatically generated">
            <a:extLst>
              <a:ext uri="{FF2B5EF4-FFF2-40B4-BE49-F238E27FC236}">
                <a16:creationId xmlns:a16="http://schemas.microsoft.com/office/drawing/2014/main" id="{31DA2AA8-5363-1841-B1C7-B58194F685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5000"/>
          <a:stretch/>
        </p:blipFill>
        <p:spPr>
          <a:xfrm>
            <a:off x="7448" y="4800600"/>
            <a:ext cx="12192000" cy="2057400"/>
          </a:xfrm>
          <a:prstGeom prst="rect">
            <a:avLst/>
          </a:prstGeom>
        </p:spPr>
      </p:pic>
      <p:sp>
        <p:nvSpPr>
          <p:cNvPr id="11" name="Rectangle 10">
            <a:extLst>
              <a:ext uri="{FF2B5EF4-FFF2-40B4-BE49-F238E27FC236}">
                <a16:creationId xmlns:a16="http://schemas.microsoft.com/office/drawing/2014/main" id="{AEA025FE-1DE8-BD48-A512-F2B41C656F3B}"/>
              </a:ext>
            </a:extLst>
          </p:cNvPr>
          <p:cNvSpPr/>
          <p:nvPr userDrawn="1"/>
        </p:nvSpPr>
        <p:spPr>
          <a:xfrm>
            <a:off x="0" y="1828800"/>
            <a:ext cx="11353800" cy="3733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CE04A78-C9C7-5545-9AE5-EA314DCECB23}"/>
              </a:ext>
            </a:extLst>
          </p:cNvPr>
          <p:cNvSpPr/>
          <p:nvPr userDrawn="1"/>
        </p:nvSpPr>
        <p:spPr>
          <a:xfrm>
            <a:off x="11277600" y="1828800"/>
            <a:ext cx="152400" cy="3733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food&#10;&#10;Description automatically generated">
            <a:extLst>
              <a:ext uri="{FF2B5EF4-FFF2-40B4-BE49-F238E27FC236}">
                <a16:creationId xmlns:a16="http://schemas.microsoft.com/office/drawing/2014/main" id="{5C654FC8-D34E-934A-8F47-6B34D5DCAC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
        <p:nvSpPr>
          <p:cNvPr id="16" name="TextBox 15">
            <a:extLst>
              <a:ext uri="{FF2B5EF4-FFF2-40B4-BE49-F238E27FC236}">
                <a16:creationId xmlns:a16="http://schemas.microsoft.com/office/drawing/2014/main" id="{D64E29E1-F6D5-F241-ACA6-85EDFA8AE972}"/>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accent2"/>
                </a:solidFill>
              </a:rPr>
              <a:t>© Credit Union National Association 2020. All rights reserved. </a:t>
            </a:r>
          </a:p>
        </p:txBody>
      </p:sp>
      <p:sp>
        <p:nvSpPr>
          <p:cNvPr id="17" name="Rectangle 16">
            <a:extLst>
              <a:ext uri="{FF2B5EF4-FFF2-40B4-BE49-F238E27FC236}">
                <a16:creationId xmlns:a16="http://schemas.microsoft.com/office/drawing/2014/main" id="{BC8D2E9E-4CB4-DE43-ABDA-C028756314ED}"/>
              </a:ext>
            </a:extLst>
          </p:cNvPr>
          <p:cNvSpPr/>
          <p:nvPr userDrawn="1"/>
        </p:nvSpPr>
        <p:spPr>
          <a:xfrm>
            <a:off x="838200" y="605583"/>
            <a:ext cx="9648795" cy="769441"/>
          </a:xfrm>
          <a:prstGeom prst="rect">
            <a:avLst/>
          </a:prstGeom>
        </p:spPr>
        <p:txBody>
          <a:bodyPr wrap="none">
            <a:spAutoFit/>
          </a:bodyPr>
          <a:lstStyle/>
          <a:p>
            <a:r>
              <a:rPr lang="en-US" sz="4400" dirty="0">
                <a:solidFill>
                  <a:schemeClr val="accent1"/>
                </a:solidFill>
                <a:latin typeface="Georgia" panose="02040502050405020303" pitchFamily="18" charset="0"/>
              </a:rPr>
              <a:t>Champion for America’s credit unions</a:t>
            </a:r>
          </a:p>
        </p:txBody>
      </p:sp>
      <p:sp>
        <p:nvSpPr>
          <p:cNvPr id="18" name="Rectangle 17">
            <a:extLst>
              <a:ext uri="{FF2B5EF4-FFF2-40B4-BE49-F238E27FC236}">
                <a16:creationId xmlns:a16="http://schemas.microsoft.com/office/drawing/2014/main" id="{565393B5-877F-DA45-8229-0DC9A54DD9D4}"/>
              </a:ext>
            </a:extLst>
          </p:cNvPr>
          <p:cNvSpPr/>
          <p:nvPr userDrawn="1"/>
        </p:nvSpPr>
        <p:spPr>
          <a:xfrm>
            <a:off x="914400" y="2316096"/>
            <a:ext cx="10439400" cy="2677656"/>
          </a:xfrm>
          <a:prstGeom prst="rect">
            <a:avLst/>
          </a:prstGeom>
        </p:spPr>
        <p:txBody>
          <a:bodyPr wrap="square">
            <a:spAutoFit/>
          </a:bodyPr>
          <a:lstStyle/>
          <a:p>
            <a:pPr marL="0" indent="0">
              <a:buNone/>
            </a:pPr>
            <a:r>
              <a:rPr lang="en-US" sz="2800" dirty="0">
                <a:solidFill>
                  <a:schemeClr val="bg1"/>
                </a:solidFill>
              </a:rPr>
              <a:t>CUNA is the largest national association, and the only one that </a:t>
            </a:r>
            <a:r>
              <a:rPr lang="en-US" sz="2800" b="1" dirty="0">
                <a:solidFill>
                  <a:schemeClr val="bg1"/>
                </a:solidFill>
              </a:rPr>
              <a:t>advocates</a:t>
            </a:r>
            <a:r>
              <a:rPr lang="en-US" sz="2800" dirty="0">
                <a:solidFill>
                  <a:schemeClr val="bg1"/>
                </a:solidFill>
              </a:rPr>
              <a:t> on behalf of all of America’s credit unions. Together with the leagues, we work tirelessly to </a:t>
            </a:r>
            <a:r>
              <a:rPr lang="en-US" sz="2800" b="1" dirty="0">
                <a:solidFill>
                  <a:schemeClr val="bg1"/>
                </a:solidFill>
              </a:rPr>
              <a:t>support, protect, unify</a:t>
            </a:r>
            <a:r>
              <a:rPr lang="en-US" sz="2800" dirty="0">
                <a:solidFill>
                  <a:schemeClr val="bg1"/>
                </a:solidFill>
              </a:rPr>
              <a:t> and </a:t>
            </a:r>
            <a:r>
              <a:rPr lang="en-US" sz="2800" b="1" dirty="0">
                <a:solidFill>
                  <a:schemeClr val="bg1"/>
                </a:solidFill>
              </a:rPr>
              <a:t>advance</a:t>
            </a:r>
            <a:r>
              <a:rPr lang="en-US" sz="2800" dirty="0">
                <a:solidFill>
                  <a:schemeClr val="bg1"/>
                </a:solidFill>
              </a:rPr>
              <a:t> the credit union movement.</a:t>
            </a:r>
          </a:p>
          <a:p>
            <a:pPr marL="0" indent="0">
              <a:buNone/>
            </a:pPr>
            <a:endParaRPr lang="en-US" sz="2800" dirty="0">
              <a:solidFill>
                <a:schemeClr val="bg1"/>
              </a:solidFill>
            </a:endParaRPr>
          </a:p>
          <a:p>
            <a:pPr marL="0" indent="0">
              <a:buNone/>
            </a:pPr>
            <a:r>
              <a:rPr lang="en-US" sz="2800" dirty="0">
                <a:solidFill>
                  <a:schemeClr val="bg1"/>
                </a:solidFill>
              </a:rPr>
              <a:t>It’s what we do together that sets us apart. </a:t>
            </a:r>
          </a:p>
        </p:txBody>
      </p:sp>
    </p:spTree>
    <p:extLst>
      <p:ext uri="{BB962C8B-B14F-4D97-AF65-F5344CB8AC3E}">
        <p14:creationId xmlns:p14="http://schemas.microsoft.com/office/powerpoint/2010/main" val="59424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ways use: 360 Advocacy">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0180320" y="6431280"/>
            <a:ext cx="2011680" cy="375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711676" y="2790075"/>
            <a:ext cx="4104554" cy="1478866"/>
          </a:xfrm>
          <a:prstGeom prst="rect">
            <a:avLst/>
          </a:prstGeom>
          <a:noFill/>
        </p:spPr>
        <p:txBody>
          <a:bodyPr wrap="square" rtlCol="0">
            <a:spAutoFit/>
          </a:bodyPr>
          <a:lstStyle/>
          <a:p>
            <a:pPr lvl="0">
              <a:lnSpc>
                <a:spcPct val="110000"/>
              </a:lnSpc>
              <a:spcAft>
                <a:spcPts val="1200"/>
              </a:spcAft>
            </a:pPr>
            <a:r>
              <a:rPr lang="en-US" sz="2800" dirty="0">
                <a:solidFill>
                  <a:schemeClr val="accent1"/>
                </a:solidFill>
                <a:latin typeface="Georgia" panose="02040502050405020303" pitchFamily="18" charset="0"/>
              </a:rPr>
              <a:t>Fierce advocacy lies at the heart of everything we do for our members. </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6053" t="12465" r="11600" b="9751"/>
          <a:stretch/>
        </p:blipFill>
        <p:spPr>
          <a:xfrm>
            <a:off x="4816230" y="9054"/>
            <a:ext cx="7375770" cy="6858000"/>
          </a:xfrm>
          <a:prstGeom prst="rect">
            <a:avLst/>
          </a:prstGeom>
        </p:spPr>
      </p:pic>
      <p:sp>
        <p:nvSpPr>
          <p:cNvPr id="4" name="TextBox 3"/>
          <p:cNvSpPr txBox="1"/>
          <p:nvPr userDrawn="1"/>
        </p:nvSpPr>
        <p:spPr>
          <a:xfrm>
            <a:off x="10450818" y="6555223"/>
            <a:ext cx="1720343" cy="276999"/>
          </a:xfrm>
          <a:prstGeom prst="rect">
            <a:avLst/>
          </a:prstGeom>
          <a:noFill/>
        </p:spPr>
        <p:txBody>
          <a:bodyPr wrap="none" rtlCol="0">
            <a:spAutoFit/>
          </a:bodyPr>
          <a:lstStyle/>
          <a:p>
            <a:r>
              <a:rPr lang="en-US" sz="600" dirty="0">
                <a:solidFill>
                  <a:srgbClr val="A7A9AB"/>
                </a:solidFill>
              </a:rPr>
              <a:t>© Credit Union National</a:t>
            </a:r>
            <a:r>
              <a:rPr lang="en-US" sz="600" baseline="0" dirty="0">
                <a:solidFill>
                  <a:srgbClr val="A7A9AB"/>
                </a:solidFill>
              </a:rPr>
              <a:t> Association 2020.</a:t>
            </a:r>
          </a:p>
          <a:p>
            <a:pPr algn="r"/>
            <a:r>
              <a:rPr lang="en-US" sz="600" baseline="0" dirty="0">
                <a:solidFill>
                  <a:srgbClr val="A7A9AB"/>
                </a:solidFill>
              </a:rPr>
              <a:t>All rights reserved.</a:t>
            </a:r>
            <a:endParaRPr lang="en-US" sz="600" dirty="0">
              <a:solidFill>
                <a:srgbClr val="A7A9AB"/>
              </a:solidFill>
            </a:endParaRPr>
          </a:p>
        </p:txBody>
      </p:sp>
    </p:spTree>
    <p:extLst>
      <p:ext uri="{BB962C8B-B14F-4D97-AF65-F5344CB8AC3E}">
        <p14:creationId xmlns:p14="http://schemas.microsoft.com/office/powerpoint/2010/main" val="326893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hite: 2 column content 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724C-DF1C-044D-8510-D189B502109F}"/>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388F8D8B-AD60-8E4D-A666-BCF9A93E1029}"/>
              </a:ext>
            </a:extLst>
          </p:cNvPr>
          <p:cNvSpPr>
            <a:spLocks noGrp="1"/>
          </p:cNvSpPr>
          <p:nvPr>
            <p:ph sz="half" idx="1"/>
          </p:nvPr>
        </p:nvSpPr>
        <p:spPr>
          <a:xfrm>
            <a:off x="838200" y="1825625"/>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C243F4E4-2535-AE4C-9E73-DAF3B3B09887}"/>
              </a:ext>
            </a:extLst>
          </p:cNvPr>
          <p:cNvSpPr>
            <a:spLocks noGrp="1"/>
          </p:cNvSpPr>
          <p:nvPr>
            <p:ph sz="half" idx="2"/>
          </p:nvPr>
        </p:nvSpPr>
        <p:spPr>
          <a:xfrm>
            <a:off x="6172200" y="1825625"/>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604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326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urve: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661267"/>
          </a:xfrm>
        </p:spPr>
        <p:txBody>
          <a:bodyPr/>
          <a:lstStyle>
            <a:lvl1pPr marL="0" indent="0">
              <a:buNone/>
              <a:defRPr sz="2400" i="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6D3CB3AF-801C-864F-8407-0C270D856B6E}"/>
              </a:ext>
            </a:extLst>
          </p:cNvPr>
          <p:cNvSpPr/>
          <p:nvPr userDrawn="1"/>
        </p:nvSpPr>
        <p:spPr>
          <a:xfrm>
            <a:off x="0" y="1333500"/>
            <a:ext cx="228600" cy="419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161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_Curve: Section Header">
    <p:bg>
      <p:bgPr>
        <a:solidFill>
          <a:srgbClr val="D5DD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661267"/>
          </a:xfrm>
        </p:spPr>
        <p:txBody>
          <a:bodyPr/>
          <a:lstStyle>
            <a:lvl1pPr marL="0" indent="0">
              <a:buNone/>
              <a:defRPr sz="2400" i="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51AAE542-39A0-C241-9019-AD702ECEC6FC}"/>
              </a:ext>
            </a:extLst>
          </p:cNvPr>
          <p:cNvSpPr/>
          <p:nvPr userDrawn="1"/>
        </p:nvSpPr>
        <p:spPr>
          <a:xfrm>
            <a:off x="0" y="1333500"/>
            <a:ext cx="228600" cy="419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724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Logo: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661267"/>
          </a:xfrm>
        </p:spPr>
        <p:txBody>
          <a:bodyPr/>
          <a:lstStyle>
            <a:lvl1pPr marL="0" indent="0">
              <a:buNone/>
              <a:defRPr sz="2400" i="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CDB73773-3D79-654E-8044-42A5E9EACF4F}"/>
              </a:ext>
            </a:extLst>
          </p:cNvPr>
          <p:cNvSpPr/>
          <p:nvPr userDrawn="1"/>
        </p:nvSpPr>
        <p:spPr>
          <a:xfrm>
            <a:off x="0" y="1371600"/>
            <a:ext cx="228600" cy="42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6948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urv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7701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Curve: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692880"/>
            <a:ext cx="5181600" cy="34722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92880"/>
            <a:ext cx="5181600" cy="3472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30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urve: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2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2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0946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urv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anose="02040502050405020303" pitchFamily="18" charset="0"/>
                <a:cs typeface="Geeza Pro" panose="02000400000000000000" pitchFamily="2" charset="-78"/>
              </a:defRPr>
            </a:lvl1pPr>
          </a:lstStyle>
          <a:p>
            <a:r>
              <a:rPr lang="en-US"/>
              <a:t>Click to edit Master title style</a:t>
            </a:r>
            <a:endParaRPr lang="en-US" dirty="0"/>
          </a:p>
        </p:txBody>
      </p:sp>
    </p:spTree>
    <p:extLst>
      <p:ext uri="{BB962C8B-B14F-4D97-AF65-F5344CB8AC3E}">
        <p14:creationId xmlns:p14="http://schemas.microsoft.com/office/powerpoint/2010/main" val="3359649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urv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67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urve: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178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267913"/>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84706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Curv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Georgia" panose="02040502050405020303"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6"/>
            <a:ext cx="6172200" cy="41313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92041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38"/>
            <a:ext cx="10515600" cy="2852737"/>
          </a:xfrm>
        </p:spPr>
        <p:txBody>
          <a:bodyPr anchor="b">
            <a:normAutofit/>
          </a:bodyPr>
          <a:lstStyle>
            <a:lvl1pPr>
              <a:defRPr sz="6000">
                <a:solidFill>
                  <a:schemeClr val="accent1"/>
                </a:solidFill>
                <a:latin typeface="Georgia" panose="02040502050405020303" pitchFamily="18" charset="0"/>
              </a:defRPr>
            </a:lvl1pPr>
          </a:lstStyle>
          <a:p>
            <a:r>
              <a:rPr lang="en-US" dirty="0">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5"/>
            <a:ext cx="10515600" cy="1389305"/>
          </a:xfrm>
        </p:spPr>
        <p:txBody>
          <a:bodyPr/>
          <a:lstStyle/>
          <a:p>
            <a:pPr marL="0" lvl="0" indent="0">
              <a:buNone/>
            </a:pPr>
            <a:r>
              <a:rPr lang="en-US" i="0">
                <a:solidFill>
                  <a:schemeClr val="tx1"/>
                </a:solidFill>
                <a:latin typeface="+mn-lt"/>
              </a:rPr>
              <a:t>Click to 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1186492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with logo: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1825625"/>
            <a:ext cx="10515600" cy="4056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838200" y="365125"/>
            <a:ext cx="10515600" cy="1325563"/>
          </a:xfr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710778584"/>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38"/>
            <a:ext cx="10515600" cy="2852737"/>
          </a:xfrm>
        </p:spPr>
        <p:txBody>
          <a:bodyPr anchor="b">
            <a:normAutofit/>
          </a:bodyPr>
          <a:lstStyle>
            <a:lvl1pPr>
              <a:defRPr sz="6000">
                <a:solidFill>
                  <a:schemeClr val="accent1"/>
                </a:solidFill>
                <a:latin typeface="Georgia" panose="02040502050405020303" pitchFamily="18" charset="0"/>
              </a:defRPr>
            </a:lvl1pPr>
          </a:lstStyle>
          <a:p>
            <a:r>
              <a:rPr lang="en-US" dirty="0">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5"/>
            <a:ext cx="10515600" cy="1389305"/>
          </a:xfrm>
        </p:spPr>
        <p:txBody>
          <a:bodyPr/>
          <a:lstStyle/>
          <a:p>
            <a:pPr marL="0" lvl="0" indent="0">
              <a:buNone/>
            </a:pPr>
            <a:r>
              <a:rPr lang="en-US" i="0">
                <a:solidFill>
                  <a:schemeClr val="tx1"/>
                </a:solidFill>
                <a:latin typeface="+mn-lt"/>
              </a:rPr>
              <a:t>Click to 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47676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Logo: Section Header dark">
    <p:bg>
      <p:bgPr>
        <a:solidFill>
          <a:srgbClr val="D5DD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661267"/>
          </a:xfrm>
        </p:spPr>
        <p:txBody>
          <a:bodyPr/>
          <a:lstStyle>
            <a:lvl1pPr marL="0" indent="0">
              <a:buNone/>
              <a:defRPr sz="2400" i="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0C8E13D1-5A5D-A741-A2F4-D22F88870602}"/>
              </a:ext>
            </a:extLst>
          </p:cNvPr>
          <p:cNvSpPr/>
          <p:nvPr userDrawn="1"/>
        </p:nvSpPr>
        <p:spPr>
          <a:xfrm>
            <a:off x="0" y="1371600"/>
            <a:ext cx="228600" cy="42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46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White with logo: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1825625"/>
            <a:ext cx="10515600" cy="4056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838200" y="365125"/>
            <a:ext cx="10515600" cy="1325563"/>
          </a:xfr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515148954"/>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CUNA_FULLCOLORONLY_WhiteLogo: 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661267"/>
          </a:xfrm>
        </p:spPr>
        <p:txBody>
          <a:bodyPr/>
          <a:lstStyle>
            <a:lvl1pPr marL="0" indent="0">
              <a:buNone/>
              <a:defRPr sz="2400" i="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TextBox 3">
            <a:extLst>
              <a:ext uri="{FF2B5EF4-FFF2-40B4-BE49-F238E27FC236}">
                <a16:creationId xmlns:a16="http://schemas.microsoft.com/office/drawing/2014/main" id="{0265ADD8-4949-9143-9A9B-6772BBC95DA1}"/>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bg1"/>
                </a:solidFill>
              </a:rPr>
              <a:t>© Credit Union National Association 2020. All rights reserved. </a:t>
            </a:r>
          </a:p>
        </p:txBody>
      </p:sp>
      <p:pic>
        <p:nvPicPr>
          <p:cNvPr id="5" name="Picture 4" descr="A close up of a logo&#10;&#10;Description automatically generated">
            <a:extLst>
              <a:ext uri="{FF2B5EF4-FFF2-40B4-BE49-F238E27FC236}">
                <a16:creationId xmlns:a16="http://schemas.microsoft.com/office/drawing/2014/main" id="{A8E4144D-1362-0B41-B6CF-21BB492AD7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Tree>
    <p:extLst>
      <p:ext uri="{BB962C8B-B14F-4D97-AF65-F5344CB8AC3E}">
        <p14:creationId xmlns:p14="http://schemas.microsoft.com/office/powerpoint/2010/main" val="3114793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UNA_FULLCOLORONLY_Whit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486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CUNA_FULLCOLORONLY_Whit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0689"/>
            <a:ext cx="5181600" cy="3607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90689"/>
            <a:ext cx="5181600" cy="3607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469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UNA_FULLCOLORONLY_Whit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190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CUNA_FULLCOLORONLY_Whit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6704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CUNA_FULLCOLORONLY_WhiteLogo: full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936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UNA_FULLCOLORONLY_Whit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267913"/>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1306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CUNA_FULLCOLORONLY_Whit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4586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484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9924"/>
            <a:ext cx="5181600" cy="3472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99924"/>
            <a:ext cx="5181600" cy="3472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938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2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21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11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100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52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267913"/>
          </a:xfrm>
        </p:spPr>
        <p:txBody>
          <a:bodyPr/>
          <a:lstStyle>
            <a:lvl1pPr marL="0" indent="0">
              <a:buNone/>
              <a:defRPr sz="1600" i="1">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311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5.png"/><Relationship Id="rId4" Type="http://schemas.openxmlformats.org/officeDocument/2006/relationships/slideLayout" Target="../slideLayouts/slideLayout3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690688"/>
            <a:ext cx="10515600" cy="3597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picture containing food&#10;&#10;Description automatically generated">
            <a:extLst>
              <a:ext uri="{FF2B5EF4-FFF2-40B4-BE49-F238E27FC236}">
                <a16:creationId xmlns:a16="http://schemas.microsoft.com/office/drawing/2014/main" id="{1065B596-FDB1-574E-ADDC-6B67B4835E96}"/>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
        <p:nvSpPr>
          <p:cNvPr id="5" name="TextBox 4">
            <a:extLst>
              <a:ext uri="{FF2B5EF4-FFF2-40B4-BE49-F238E27FC236}">
                <a16:creationId xmlns:a16="http://schemas.microsoft.com/office/drawing/2014/main" id="{CFFCCDEE-617C-6E41-AC51-EF5C5EA633B2}"/>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accent2"/>
                </a:solidFill>
              </a:rPr>
              <a:t>© Credit Union National Association 2020. All rights reserved. </a:t>
            </a:r>
          </a:p>
        </p:txBody>
      </p:sp>
    </p:spTree>
    <p:extLst>
      <p:ext uri="{BB962C8B-B14F-4D97-AF65-F5344CB8AC3E}">
        <p14:creationId xmlns:p14="http://schemas.microsoft.com/office/powerpoint/2010/main" val="583923919"/>
      </p:ext>
    </p:extLst>
  </p:cSld>
  <p:clrMap bg1="lt1" tx1="dk1" bg2="lt2" tx2="dk2" accent1="accent1" accent2="accent2" accent3="accent3" accent4="accent4" accent5="accent5" accent6="accent6" hlink="hlink" folHlink="folHlink"/>
  <p:sldLayoutIdLst>
    <p:sldLayoutId id="2147483790" r:id="rId1"/>
    <p:sldLayoutId id="2147483771" r:id="rId2"/>
    <p:sldLayoutId id="2147483772"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802" r:id="rId12"/>
    <p:sldLayoutId id="2147483803" r:id="rId13"/>
    <p:sldLayoutId id="2147483804" r:id="rId14"/>
    <p:sldLayoutId id="2147483805" r:id="rId15"/>
    <p:sldLayoutId id="2147483808" r:id="rId16"/>
    <p:sldLayoutId id="2147483809" r:id="rId17"/>
  </p:sldLayoutIdLst>
  <p:txStyles>
    <p:titleStyle>
      <a:lvl1pPr algn="l" defTabSz="914400" rtl="0" eaLnBrk="1" latinLnBrk="0" hangingPunct="1">
        <a:lnSpc>
          <a:spcPct val="90000"/>
        </a:lnSpc>
        <a:spcBef>
          <a:spcPct val="0"/>
        </a:spcBef>
        <a:buNone/>
        <a:defRPr sz="440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computer, white&#10;&#10;Description automatically generated">
            <a:extLst>
              <a:ext uri="{FF2B5EF4-FFF2-40B4-BE49-F238E27FC236}">
                <a16:creationId xmlns:a16="http://schemas.microsoft.com/office/drawing/2014/main" id="{44BD9DA0-1E34-5F45-9D5C-886F44022AE3}"/>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flipH="1">
            <a:off x="1371600" y="5638800"/>
            <a:ext cx="11201400" cy="12192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90688"/>
            <a:ext cx="10515600" cy="3597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food&#10;&#10;Description automatically generated">
            <a:extLst>
              <a:ext uri="{FF2B5EF4-FFF2-40B4-BE49-F238E27FC236}">
                <a16:creationId xmlns:a16="http://schemas.microsoft.com/office/drawing/2014/main" id="{0E28CE4F-E20B-754B-B83B-02D395D1381D}"/>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6200" y="6212112"/>
            <a:ext cx="1295400" cy="561525"/>
          </a:xfrm>
          <a:prstGeom prst="rect">
            <a:avLst/>
          </a:prstGeom>
        </p:spPr>
      </p:pic>
      <p:sp>
        <p:nvSpPr>
          <p:cNvPr id="6" name="TextBox 5">
            <a:extLst>
              <a:ext uri="{FF2B5EF4-FFF2-40B4-BE49-F238E27FC236}">
                <a16:creationId xmlns:a16="http://schemas.microsoft.com/office/drawing/2014/main" id="{DF899F0A-DA6F-394C-AC23-BCCEFDA3DE19}"/>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accent2"/>
                </a:solidFill>
              </a:rPr>
              <a:t>© Credit Union National Association 2020. All rights reserved. </a:t>
            </a:r>
          </a:p>
        </p:txBody>
      </p:sp>
    </p:spTree>
    <p:extLst>
      <p:ext uri="{BB962C8B-B14F-4D97-AF65-F5344CB8AC3E}">
        <p14:creationId xmlns:p14="http://schemas.microsoft.com/office/powerpoint/2010/main" val="416205492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33" r:id="rId12"/>
    <p:sldLayoutId id="2147483739" r:id="rId13"/>
  </p:sldLayoutIdLst>
  <p:txStyles>
    <p:titleStyle>
      <a:lvl1pPr algn="l" defTabSz="914400" rtl="0" eaLnBrk="1" latinLnBrk="0" hangingPunct="1">
        <a:lnSpc>
          <a:spcPct val="90000"/>
        </a:lnSpc>
        <a:spcBef>
          <a:spcPct val="0"/>
        </a:spcBef>
        <a:buNone/>
        <a:defRPr sz="440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90688"/>
            <a:ext cx="10515600" cy="3597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60B9FA50-9B6A-9242-8388-DA6C9A2A635A}"/>
              </a:ext>
            </a:extLst>
          </p:cNvPr>
          <p:cNvSpPr txBox="1"/>
          <p:nvPr userDrawn="1"/>
        </p:nvSpPr>
        <p:spPr>
          <a:xfrm>
            <a:off x="7162800" y="6573582"/>
            <a:ext cx="4800600" cy="200055"/>
          </a:xfrm>
          <a:prstGeom prst="rect">
            <a:avLst/>
          </a:prstGeom>
          <a:noFill/>
        </p:spPr>
        <p:txBody>
          <a:bodyPr wrap="square" rtlCol="0">
            <a:spAutoFit/>
          </a:bodyPr>
          <a:lstStyle/>
          <a:p>
            <a:pPr algn="r"/>
            <a:r>
              <a:rPr lang="en-US" sz="700" dirty="0">
                <a:solidFill>
                  <a:schemeClr val="bg1"/>
                </a:solidFill>
              </a:rPr>
              <a:t>© Credit Union National Association 2020. All rights reserved. </a:t>
            </a:r>
          </a:p>
        </p:txBody>
      </p:sp>
      <p:pic>
        <p:nvPicPr>
          <p:cNvPr id="6" name="Picture 5" descr="A close up of a logo&#10;&#10;Description automatically generated">
            <a:extLst>
              <a:ext uri="{FF2B5EF4-FFF2-40B4-BE49-F238E27FC236}">
                <a16:creationId xmlns:a16="http://schemas.microsoft.com/office/drawing/2014/main" id="{5B9E5490-C356-234E-B47A-C5706536D6E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Tree>
    <p:extLst>
      <p:ext uri="{BB962C8B-B14F-4D97-AF65-F5344CB8AC3E}">
        <p14:creationId xmlns:p14="http://schemas.microsoft.com/office/powerpoint/2010/main" val="84712365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Lst>
  <p:txStyles>
    <p:titleStyle>
      <a:lvl1pPr algn="l" defTabSz="914400" rtl="0" eaLnBrk="1" latinLnBrk="0" hangingPunct="1">
        <a:lnSpc>
          <a:spcPct val="90000"/>
        </a:lnSpc>
        <a:spcBef>
          <a:spcPct val="0"/>
        </a:spcBef>
        <a:buNone/>
        <a:defRPr sz="440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cuna.org/advocacy/priorities/credit-union-deposits-are-safe--secure-and-insured.html"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forbes.com/advisor/banking/what-is-the-national-credit-union-administration/" TargetMode="External"/><Relationship Id="rId2" Type="http://schemas.openxmlformats.org/officeDocument/2006/relationships/hyperlink" Target="https://www.forbes.com/advisor/banking/is-a-credit-union-right-for-you/" TargetMode="External"/><Relationship Id="rId1" Type="http://schemas.openxmlformats.org/officeDocument/2006/relationships/slideLayout" Target="../slideLayouts/slideLayout8.xml"/><Relationship Id="rId5" Type="http://schemas.openxmlformats.org/officeDocument/2006/relationships/hyperlink" Target="https://www.forbes.com/advisor/banking/ways-to-insure-excess-deposits/" TargetMode="External"/><Relationship Id="rId4" Type="http://schemas.openxmlformats.org/officeDocument/2006/relationships/hyperlink" Target="https://www.mycreditunion.gov/share-insurance-estimator-home" TargetMode="Externa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cuna.org/advocacy/credit-union---economic-data.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cuna.org/advocacy/credit-union---economic-data.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A63D-069E-49CA-AFFA-2A89EA24FA93}"/>
              </a:ext>
            </a:extLst>
          </p:cNvPr>
          <p:cNvSpPr>
            <a:spLocks noGrp="1"/>
          </p:cNvSpPr>
          <p:nvPr>
            <p:ph type="ctrTitle"/>
          </p:nvPr>
        </p:nvSpPr>
        <p:spPr/>
        <p:txBody>
          <a:bodyPr>
            <a:normAutofit/>
          </a:bodyPr>
          <a:lstStyle/>
          <a:p>
            <a:r>
              <a:rPr lang="en-US" sz="4400" dirty="0"/>
              <a:t>Economic and CU Update</a:t>
            </a:r>
            <a:br>
              <a:rPr lang="en-US" sz="4400" dirty="0"/>
            </a:br>
            <a:br>
              <a:rPr lang="en-US" sz="4400" dirty="0"/>
            </a:br>
            <a:r>
              <a:rPr lang="en-US" sz="3600" dirty="0"/>
              <a:t>League of Southeastern Credit Unions </a:t>
            </a:r>
            <a:endParaRPr lang="en-US" sz="4400" dirty="0"/>
          </a:p>
        </p:txBody>
      </p:sp>
      <p:sp>
        <p:nvSpPr>
          <p:cNvPr id="3" name="Subtitle 2">
            <a:extLst>
              <a:ext uri="{FF2B5EF4-FFF2-40B4-BE49-F238E27FC236}">
                <a16:creationId xmlns:a16="http://schemas.microsoft.com/office/drawing/2014/main" id="{EF8797A5-9D8D-49B7-8183-B9355EFADC41}"/>
              </a:ext>
            </a:extLst>
          </p:cNvPr>
          <p:cNvSpPr>
            <a:spLocks noGrp="1"/>
          </p:cNvSpPr>
          <p:nvPr>
            <p:ph type="subTitle" idx="1"/>
          </p:nvPr>
        </p:nvSpPr>
        <p:spPr/>
        <p:txBody>
          <a:bodyPr>
            <a:normAutofit fontScale="92500" lnSpcReduction="20000"/>
          </a:bodyPr>
          <a:lstStyle/>
          <a:p>
            <a:r>
              <a:rPr lang="en-US" dirty="0"/>
              <a:t>Dawit Kebede, Senior Economist</a:t>
            </a:r>
          </a:p>
          <a:p>
            <a:r>
              <a:rPr lang="en-US" dirty="0"/>
              <a:t>Credit Union National Association</a:t>
            </a:r>
          </a:p>
          <a:p>
            <a:r>
              <a:rPr lang="en-US" dirty="0"/>
              <a:t>Dkebede@cuna.coop</a:t>
            </a:r>
          </a:p>
        </p:txBody>
      </p:sp>
    </p:spTree>
    <p:extLst>
      <p:ext uri="{BB962C8B-B14F-4D97-AF65-F5344CB8AC3E}">
        <p14:creationId xmlns:p14="http://schemas.microsoft.com/office/powerpoint/2010/main" val="379476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AC9D3B2-404C-8148-432C-544ACE4ECD43}"/>
              </a:ext>
            </a:extLst>
          </p:cNvPr>
          <p:cNvGraphicFramePr/>
          <p:nvPr/>
        </p:nvGraphicFramePr>
        <p:xfrm>
          <a:off x="581025" y="342900"/>
          <a:ext cx="10820400" cy="604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50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DFB536-FA89-42A4-10D3-8C1121C26C32}"/>
              </a:ext>
            </a:extLst>
          </p:cNvPr>
          <p:cNvSpPr txBox="1"/>
          <p:nvPr/>
        </p:nvSpPr>
        <p:spPr>
          <a:xfrm>
            <a:off x="864318" y="405581"/>
            <a:ext cx="1059026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rgbClr val="000000"/>
                </a:solidFill>
                <a:effectLst/>
                <a:uLnTx/>
                <a:uFillTx/>
                <a:latin typeface="Century Gothic" panose="020F0302020204030204"/>
                <a:ea typeface="+mn-ea"/>
                <a:cs typeface="+mn-cs"/>
              </a:rPr>
              <a:t>Inverse relationship between market interest rate changes and bond price changes!</a:t>
            </a:r>
          </a:p>
        </p:txBody>
      </p:sp>
      <p:sp>
        <p:nvSpPr>
          <p:cNvPr id="3" name="TextBox 2">
            <a:extLst>
              <a:ext uri="{FF2B5EF4-FFF2-40B4-BE49-F238E27FC236}">
                <a16:creationId xmlns:a16="http://schemas.microsoft.com/office/drawing/2014/main" id="{5CF9F426-31B1-760B-F324-E9DADCCFFD3F}"/>
              </a:ext>
            </a:extLst>
          </p:cNvPr>
          <p:cNvSpPr txBox="1"/>
          <p:nvPr/>
        </p:nvSpPr>
        <p:spPr>
          <a:xfrm>
            <a:off x="2486025" y="2095500"/>
            <a:ext cx="8299067" cy="30162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entury Gothic" panose="020F0302020204030204"/>
                <a:ea typeface="+mn-ea"/>
                <a:cs typeface="+mn-cs"/>
              </a:rPr>
              <a:t>Stylized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5-year Treasury with a 2% coupon purchased at par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Duration (weighted average life) of ~ 4.5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-Duration x change in market rates </a:t>
            </a:r>
            <a:r>
              <a:rPr kumimoji="0" lang="en-US" sz="1800" b="0" i="0" u="sng" strike="noStrike" kern="1200" cap="none" spc="0" normalizeH="0" baseline="0" noProof="0" dirty="0">
                <a:ln>
                  <a:noFill/>
                </a:ln>
                <a:solidFill>
                  <a:srgbClr val="000000"/>
                </a:solidFill>
                <a:effectLst/>
                <a:uLnTx/>
                <a:uFillTx/>
                <a:latin typeface="Century Gothic" panose="020F0302020204030204"/>
                <a:ea typeface="+mn-ea"/>
                <a:cs typeface="+mn-cs"/>
              </a:rPr>
              <a:t>~</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 approximate change in bond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-4.5 (years) x .025 (change in market rates) =  -11.25%</a:t>
            </a:r>
          </a:p>
        </p:txBody>
      </p:sp>
    </p:spTree>
    <p:extLst>
      <p:ext uri="{BB962C8B-B14F-4D97-AF65-F5344CB8AC3E}">
        <p14:creationId xmlns:p14="http://schemas.microsoft.com/office/powerpoint/2010/main" val="73865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AC9D3B2-404C-8148-432C-544ACE4ECD43}"/>
              </a:ext>
            </a:extLst>
          </p:cNvPr>
          <p:cNvGraphicFramePr/>
          <p:nvPr/>
        </p:nvGraphicFramePr>
        <p:xfrm>
          <a:off x="581025" y="342900"/>
          <a:ext cx="10820400" cy="604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086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14EF9F9-AD72-BFEC-EF62-0543CEF17AAF}"/>
              </a:ext>
            </a:extLst>
          </p:cNvPr>
          <p:cNvGraphicFramePr/>
          <p:nvPr/>
        </p:nvGraphicFramePr>
        <p:xfrm>
          <a:off x="433387" y="407458"/>
          <a:ext cx="11325225" cy="60430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628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14EF9F9-AD72-BFEC-EF62-0543CEF17AAF}"/>
              </a:ext>
            </a:extLst>
          </p:cNvPr>
          <p:cNvGraphicFramePr/>
          <p:nvPr/>
        </p:nvGraphicFramePr>
        <p:xfrm>
          <a:off x="433387" y="626533"/>
          <a:ext cx="11325225" cy="60430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731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14EF9F9-AD72-BFEC-EF62-0543CEF17AAF}"/>
              </a:ext>
            </a:extLst>
          </p:cNvPr>
          <p:cNvGraphicFramePr/>
          <p:nvPr/>
        </p:nvGraphicFramePr>
        <p:xfrm>
          <a:off x="433387" y="407458"/>
          <a:ext cx="11325225" cy="60430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E3975D4E-17FA-E1DA-2187-75BC06E7909E}"/>
              </a:ext>
            </a:extLst>
          </p:cNvPr>
          <p:cNvGraphicFramePr>
            <a:graphicFrameLocks noGrp="1"/>
          </p:cNvGraphicFramePr>
          <p:nvPr>
            <p:extLst>
              <p:ext uri="{D42A27DB-BD31-4B8C-83A1-F6EECF244321}">
                <p14:modId xmlns:p14="http://schemas.microsoft.com/office/powerpoint/2010/main" val="2426489082"/>
              </p:ext>
            </p:extLst>
          </p:nvPr>
        </p:nvGraphicFramePr>
        <p:xfrm>
          <a:off x="7296149" y="1357154"/>
          <a:ext cx="4181475" cy="2103120"/>
        </p:xfrm>
        <a:graphic>
          <a:graphicData uri="http://schemas.openxmlformats.org/drawingml/2006/table">
            <a:tbl>
              <a:tblPr/>
              <a:tblGrid>
                <a:gridCol w="1120593">
                  <a:extLst>
                    <a:ext uri="{9D8B030D-6E8A-4147-A177-3AD203B41FA5}">
                      <a16:colId xmlns:a16="http://schemas.microsoft.com/office/drawing/2014/main" val="1366764585"/>
                    </a:ext>
                  </a:extLst>
                </a:gridCol>
                <a:gridCol w="1227812">
                  <a:extLst>
                    <a:ext uri="{9D8B030D-6E8A-4147-A177-3AD203B41FA5}">
                      <a16:colId xmlns:a16="http://schemas.microsoft.com/office/drawing/2014/main" val="1621170850"/>
                    </a:ext>
                  </a:extLst>
                </a:gridCol>
                <a:gridCol w="1833070">
                  <a:extLst>
                    <a:ext uri="{9D8B030D-6E8A-4147-A177-3AD203B41FA5}">
                      <a16:colId xmlns:a16="http://schemas.microsoft.com/office/drawing/2014/main" val="2693247127"/>
                    </a:ext>
                  </a:extLst>
                </a:gridCol>
              </a:tblGrid>
              <a:tr h="373380">
                <a:tc gridSpan="3">
                  <a:txBody>
                    <a:bodyPr/>
                    <a:lstStyle/>
                    <a:p>
                      <a:pPr algn="l" fontAlgn="b"/>
                      <a:r>
                        <a:rPr lang="en-US" sz="2200" b="0" i="0" u="none" strike="noStrike">
                          <a:solidFill>
                            <a:srgbClr val="FFFFFF"/>
                          </a:solidFill>
                          <a:effectLst/>
                          <a:latin typeface="Calibri" panose="020F0502020204030204" pitchFamily="34" charset="0"/>
                        </a:rPr>
                        <a:t>Credit Union Profile</a:t>
                      </a:r>
                    </a:p>
                  </a:txBody>
                  <a:tcPr marL="7620" marR="7620" marT="762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6974654"/>
                  </a:ext>
                </a:extLst>
              </a:tr>
              <a:tr h="182880">
                <a:tc>
                  <a:txBody>
                    <a:bodyPr/>
                    <a:lstStyle/>
                    <a:p>
                      <a:pPr algn="l" fontAlgn="b"/>
                      <a:r>
                        <a:rPr lang="en-US" sz="1200" b="0" i="0" u="none" strike="noStrike">
                          <a:solidFill>
                            <a:srgbClr val="FFFFFF"/>
                          </a:solidFill>
                          <a:effectLst/>
                          <a:latin typeface="Calibri" panose="020F0502020204030204" pitchFamily="34" charset="0"/>
                        </a:rPr>
                        <a:t>Source: NCUA</a:t>
                      </a: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solidFill>
                      <a:srgbClr val="000000"/>
                    </a:solidFill>
                  </a:tcPr>
                </a:tc>
                <a:tc>
                  <a:txBody>
                    <a:bodyPr/>
                    <a:lstStyle/>
                    <a:p>
                      <a:pPr algn="l" fontAlgn="b"/>
                      <a:r>
                        <a:rPr lang="en-US" sz="1100" b="0" i="0" u="none" strike="noStrike">
                          <a:solidFill>
                            <a:srgbClr val="FFFFFF"/>
                          </a:solidFill>
                          <a:effectLst/>
                          <a:latin typeface="Calibri" panose="020F0502020204030204" pitchFamily="34" charset="0"/>
                        </a:rPr>
                        <a:t> </a:t>
                      </a:r>
                    </a:p>
                  </a:txBody>
                  <a:tcPr marL="7620" marR="7620" marT="7620" marB="0" anchor="b">
                    <a:lnL>
                      <a:noFill/>
                    </a:lnL>
                    <a:lnR>
                      <a:noFill/>
                    </a:lnR>
                    <a:lnT>
                      <a:noFill/>
                    </a:lnT>
                    <a:lnB>
                      <a:noFill/>
                    </a:lnB>
                    <a:solidFill>
                      <a:srgbClr val="000000"/>
                    </a:solidFill>
                  </a:tcPr>
                </a:tc>
                <a:tc>
                  <a:txBody>
                    <a:bodyPr/>
                    <a:lstStyle/>
                    <a:p>
                      <a:pPr algn="l" fontAlgn="b"/>
                      <a:r>
                        <a:rPr lang="en-US" sz="1100" b="0" i="0" u="none" strike="noStrike">
                          <a:solidFill>
                            <a:srgbClr val="FFFFFF"/>
                          </a:solidFill>
                          <a:effectLst/>
                          <a:latin typeface="Calibri" panose="020F0502020204030204" pitchFamily="34" charset="0"/>
                        </a:rPr>
                        <a:t> </a:t>
                      </a:r>
                    </a:p>
                  </a:txBody>
                  <a:tcPr marL="7620" marR="7620" marT="7620" marB="0" anchor="b">
                    <a:lnL>
                      <a:noFill/>
                    </a:lnL>
                    <a:lnR w="19050" cap="flat" cmpd="sng" algn="ctr">
                      <a:solidFill>
                        <a:srgbClr val="000000"/>
                      </a:solidFill>
                      <a:prstDash val="solid"/>
                      <a:round/>
                      <a:headEnd type="none" w="med" len="med"/>
                      <a:tailEnd type="none" w="med" len="med"/>
                    </a:lnR>
                    <a:lnT>
                      <a:noFill/>
                    </a:lnT>
                    <a:lnB>
                      <a:noFill/>
                    </a:lnB>
                    <a:solidFill>
                      <a:srgbClr val="000000"/>
                    </a:solidFill>
                  </a:tcPr>
                </a:tc>
                <a:extLst>
                  <a:ext uri="{0D108BD9-81ED-4DB2-BD59-A6C34878D82A}">
                    <a16:rowId xmlns:a16="http://schemas.microsoft.com/office/drawing/2014/main" val="384005416"/>
                  </a:ext>
                </a:extLst>
              </a:tr>
              <a:tr h="411480">
                <a:tc>
                  <a:txBody>
                    <a:bodyPr/>
                    <a:lstStyle/>
                    <a:p>
                      <a:pPr algn="l" fontAlgn="b"/>
                      <a:r>
                        <a:rPr lang="en-US" sz="1200" b="0" i="0" u="none" strike="noStrike" dirty="0">
                          <a:solidFill>
                            <a:srgbClr val="000000"/>
                          </a:solidFill>
                          <a:effectLst/>
                          <a:latin typeface="Calibri" panose="020F0502020204030204" pitchFamily="34" charset="0"/>
                        </a:rPr>
                        <a:t> </a:t>
                      </a: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1" i="0" u="none" strike="noStrike" dirty="0">
                          <a:solidFill>
                            <a:srgbClr val="000000"/>
                          </a:solidFill>
                          <a:effectLst/>
                          <a:latin typeface="Calibri" panose="020F0502020204030204" pitchFamily="34" charset="0"/>
                        </a:rPr>
                        <a:t>Debt/Assets</a:t>
                      </a:r>
                    </a:p>
                  </a:txBody>
                  <a:tcPr marL="7620" marR="7620" marT="7620" marB="0" anchor="b">
                    <a:lnL>
                      <a:noFill/>
                    </a:lnL>
                    <a:lnR>
                      <a:noFill/>
                    </a:lnR>
                    <a:lnT>
                      <a:noFill/>
                    </a:lnT>
                    <a:lnB>
                      <a:noFill/>
                    </a:lnB>
                    <a:solidFill>
                      <a:srgbClr val="FFFFFF"/>
                    </a:solidFill>
                  </a:tcPr>
                </a:tc>
                <a:tc>
                  <a:txBody>
                    <a:bodyPr/>
                    <a:lstStyle/>
                    <a:p>
                      <a:pPr algn="ctr" fontAlgn="b"/>
                      <a:r>
                        <a:rPr lang="en-US" sz="1400" b="1" i="0" u="none" strike="noStrike" dirty="0">
                          <a:solidFill>
                            <a:srgbClr val="000000"/>
                          </a:solidFill>
                          <a:effectLst/>
                          <a:latin typeface="Calibri" panose="020F0502020204030204" pitchFamily="34" charset="0"/>
                        </a:rPr>
                        <a:t>Uninsured Deposits/ Assets</a:t>
                      </a:r>
                    </a:p>
                  </a:txBody>
                  <a:tcPr marL="7620" marR="7620" marT="762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34054358"/>
                  </a:ext>
                </a:extLst>
              </a:tr>
              <a:tr h="198120">
                <a:tc>
                  <a:txBody>
                    <a:bodyPr/>
                    <a:lstStyle/>
                    <a:p>
                      <a:pPr algn="ctr" fontAlgn="b"/>
                      <a:r>
                        <a:rPr lang="en-US" sz="1400" b="0" i="0" u="none" strike="noStrike">
                          <a:solidFill>
                            <a:srgbClr val="000000"/>
                          </a:solidFill>
                          <a:effectLst/>
                          <a:latin typeface="Calibri" panose="020F0502020204030204" pitchFamily="34" charset="0"/>
                        </a:rPr>
                        <a:t>10th Percentile</a:t>
                      </a: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7620" marR="7620" marT="7620"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7620" marR="7620" marT="762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52012234"/>
                  </a:ext>
                </a:extLst>
              </a:tr>
              <a:tr h="198120">
                <a:tc>
                  <a:txBody>
                    <a:bodyPr/>
                    <a:lstStyle/>
                    <a:p>
                      <a:pPr algn="ctr" fontAlgn="b"/>
                      <a:r>
                        <a:rPr lang="en-US" sz="1400" b="0" i="0" u="none" strike="noStrike">
                          <a:solidFill>
                            <a:srgbClr val="000000"/>
                          </a:solidFill>
                          <a:effectLst/>
                          <a:latin typeface="Calibri" panose="020F0502020204030204" pitchFamily="34" charset="0"/>
                        </a:rPr>
                        <a:t>25th Percentile</a:t>
                      </a: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7620" marR="7620" marT="7620"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7620" marR="7620" marT="762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34657381"/>
                  </a:ext>
                </a:extLst>
              </a:tr>
              <a:tr h="198120">
                <a:tc>
                  <a:txBody>
                    <a:bodyPr/>
                    <a:lstStyle/>
                    <a:p>
                      <a:pPr algn="ctr" fontAlgn="b"/>
                      <a:r>
                        <a:rPr lang="en-US" sz="1400" b="0" i="0" u="none" strike="noStrike">
                          <a:solidFill>
                            <a:srgbClr val="000000"/>
                          </a:solidFill>
                          <a:effectLst/>
                          <a:latin typeface="Calibri" panose="020F0502020204030204" pitchFamily="34" charset="0"/>
                        </a:rPr>
                        <a:t>Median</a:t>
                      </a: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7620" marR="7620" marT="7620"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7620" marR="7620" marT="762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24949107"/>
                  </a:ext>
                </a:extLst>
              </a:tr>
              <a:tr h="198120">
                <a:tc>
                  <a:txBody>
                    <a:bodyPr/>
                    <a:lstStyle/>
                    <a:p>
                      <a:pPr algn="ctr" fontAlgn="b"/>
                      <a:r>
                        <a:rPr lang="en-US" sz="1400" b="0" i="0" u="none" strike="noStrike">
                          <a:solidFill>
                            <a:srgbClr val="000000"/>
                          </a:solidFill>
                          <a:effectLst/>
                          <a:latin typeface="Calibri" panose="020F0502020204030204" pitchFamily="34" charset="0"/>
                        </a:rPr>
                        <a:t>75th Percentile</a:t>
                      </a:r>
                    </a:p>
                  </a:txBody>
                  <a:tcPr marL="7620" marR="7620" marT="762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7620" marR="7620" marT="7620" marB="0" anchor="b">
                    <a:lnL>
                      <a:noFill/>
                    </a:lnL>
                    <a:lnR>
                      <a:noFill/>
                    </a:lnR>
                    <a:lnT>
                      <a:noFill/>
                    </a:lnT>
                    <a:lnB>
                      <a:noFill/>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7620" marR="7620" marT="762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64055239"/>
                  </a:ext>
                </a:extLst>
              </a:tr>
              <a:tr h="205740">
                <a:tc>
                  <a:txBody>
                    <a:bodyPr/>
                    <a:lstStyle/>
                    <a:p>
                      <a:pPr algn="ctr" fontAlgn="b"/>
                      <a:r>
                        <a:rPr lang="en-US" sz="1400" b="0" i="0" u="none" strike="noStrike">
                          <a:solidFill>
                            <a:srgbClr val="000000"/>
                          </a:solidFill>
                          <a:effectLst/>
                          <a:latin typeface="Calibri" panose="020F0502020204030204" pitchFamily="34" charset="0"/>
                        </a:rPr>
                        <a:t>90th Percentile</a:t>
                      </a:r>
                    </a:p>
                  </a:txBody>
                  <a:tcPr marL="7620" marR="7620" marT="762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38%</a:t>
                      </a:r>
                    </a:p>
                  </a:txBody>
                  <a:tcPr marL="7620" marR="7620" marT="762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7620" marR="7620" marT="762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1653113"/>
                  </a:ext>
                </a:extLst>
              </a:tr>
            </a:tbl>
          </a:graphicData>
        </a:graphic>
      </p:graphicFrame>
    </p:spTree>
    <p:extLst>
      <p:ext uri="{BB962C8B-B14F-4D97-AF65-F5344CB8AC3E}">
        <p14:creationId xmlns:p14="http://schemas.microsoft.com/office/powerpoint/2010/main" val="327156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FFB1-84D5-76E4-9AA3-536A5AAB966B}"/>
              </a:ext>
            </a:extLst>
          </p:cNvPr>
          <p:cNvSpPr>
            <a:spLocks noGrp="1"/>
          </p:cNvSpPr>
          <p:nvPr>
            <p:ph type="title"/>
          </p:nvPr>
        </p:nvSpPr>
        <p:spPr/>
        <p:txBody>
          <a:bodyPr/>
          <a:lstStyle/>
          <a:p>
            <a:r>
              <a:rPr lang="en-US" dirty="0"/>
              <a:t>LSCU Member States Insured Deposits</a:t>
            </a:r>
          </a:p>
        </p:txBody>
      </p:sp>
      <p:graphicFrame>
        <p:nvGraphicFramePr>
          <p:cNvPr id="4" name="Table 4">
            <a:extLst>
              <a:ext uri="{FF2B5EF4-FFF2-40B4-BE49-F238E27FC236}">
                <a16:creationId xmlns:a16="http://schemas.microsoft.com/office/drawing/2014/main" id="{36DF94BA-9AE2-9D8E-16AF-62F71F47C872}"/>
              </a:ext>
            </a:extLst>
          </p:cNvPr>
          <p:cNvGraphicFramePr>
            <a:graphicFrameLocks noGrp="1"/>
          </p:cNvGraphicFramePr>
          <p:nvPr>
            <p:ph idx="1"/>
            <p:extLst>
              <p:ext uri="{D42A27DB-BD31-4B8C-83A1-F6EECF244321}">
                <p14:modId xmlns:p14="http://schemas.microsoft.com/office/powerpoint/2010/main" val="2078061648"/>
              </p:ext>
            </p:extLst>
          </p:nvPr>
        </p:nvGraphicFramePr>
        <p:xfrm>
          <a:off x="838200" y="1690688"/>
          <a:ext cx="10363200" cy="3567112"/>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1190673806"/>
                    </a:ext>
                  </a:extLst>
                </a:gridCol>
                <a:gridCol w="5181600">
                  <a:extLst>
                    <a:ext uri="{9D8B030D-6E8A-4147-A177-3AD203B41FA5}">
                      <a16:colId xmlns:a16="http://schemas.microsoft.com/office/drawing/2014/main" val="1508110291"/>
                    </a:ext>
                  </a:extLst>
                </a:gridCol>
              </a:tblGrid>
              <a:tr h="891778">
                <a:tc>
                  <a:txBody>
                    <a:bodyPr/>
                    <a:lstStyle/>
                    <a:p>
                      <a:r>
                        <a:rPr lang="en-US" dirty="0"/>
                        <a:t>LSCU Member States</a:t>
                      </a:r>
                    </a:p>
                  </a:txBody>
                  <a:tcPr/>
                </a:tc>
                <a:tc>
                  <a:txBody>
                    <a:bodyPr/>
                    <a:lstStyle/>
                    <a:p>
                      <a:r>
                        <a:rPr lang="en-US" dirty="0"/>
                        <a:t>Percent Insured CU Deposits (min-max)</a:t>
                      </a:r>
                    </a:p>
                  </a:txBody>
                  <a:tcPr/>
                </a:tc>
                <a:extLst>
                  <a:ext uri="{0D108BD9-81ED-4DB2-BD59-A6C34878D82A}">
                    <a16:rowId xmlns:a16="http://schemas.microsoft.com/office/drawing/2014/main" val="2340790601"/>
                  </a:ext>
                </a:extLst>
              </a:tr>
              <a:tr h="891778">
                <a:tc>
                  <a:txBody>
                    <a:bodyPr/>
                    <a:lstStyle/>
                    <a:p>
                      <a:pPr algn="ctr"/>
                      <a:r>
                        <a:rPr lang="en-US" b="1" dirty="0"/>
                        <a:t>Alabama</a:t>
                      </a:r>
                    </a:p>
                  </a:txBody>
                  <a:tcPr/>
                </a:tc>
                <a:tc>
                  <a:txBody>
                    <a:bodyPr/>
                    <a:lstStyle/>
                    <a:p>
                      <a:pPr algn="ctr"/>
                      <a:r>
                        <a:rPr lang="en-US" b="1" dirty="0"/>
                        <a:t>91.7% (78.7% - 100%)</a:t>
                      </a:r>
                    </a:p>
                  </a:txBody>
                  <a:tcPr/>
                </a:tc>
                <a:extLst>
                  <a:ext uri="{0D108BD9-81ED-4DB2-BD59-A6C34878D82A}">
                    <a16:rowId xmlns:a16="http://schemas.microsoft.com/office/drawing/2014/main" val="2961342160"/>
                  </a:ext>
                </a:extLst>
              </a:tr>
              <a:tr h="891778">
                <a:tc>
                  <a:txBody>
                    <a:bodyPr/>
                    <a:lstStyle/>
                    <a:p>
                      <a:pPr algn="ctr"/>
                      <a:r>
                        <a:rPr lang="en-US" b="1" dirty="0"/>
                        <a:t>Georgia</a:t>
                      </a:r>
                    </a:p>
                  </a:txBody>
                  <a:tcPr/>
                </a:tc>
                <a:tc>
                  <a:txBody>
                    <a:bodyPr/>
                    <a:lstStyle/>
                    <a:p>
                      <a:pPr algn="ctr"/>
                      <a:r>
                        <a:rPr lang="en-US" b="1" dirty="0"/>
                        <a:t>91.9% (66.9% - 100%)</a:t>
                      </a:r>
                    </a:p>
                  </a:txBody>
                  <a:tcPr/>
                </a:tc>
                <a:extLst>
                  <a:ext uri="{0D108BD9-81ED-4DB2-BD59-A6C34878D82A}">
                    <a16:rowId xmlns:a16="http://schemas.microsoft.com/office/drawing/2014/main" val="738214350"/>
                  </a:ext>
                </a:extLst>
              </a:tr>
              <a:tr h="891778">
                <a:tc>
                  <a:txBody>
                    <a:bodyPr/>
                    <a:lstStyle/>
                    <a:p>
                      <a:pPr algn="ctr"/>
                      <a:r>
                        <a:rPr lang="en-US" b="1" dirty="0"/>
                        <a:t>Florida</a:t>
                      </a:r>
                    </a:p>
                  </a:txBody>
                  <a:tcPr/>
                </a:tc>
                <a:tc>
                  <a:txBody>
                    <a:bodyPr/>
                    <a:lstStyle/>
                    <a:p>
                      <a:pPr algn="ctr"/>
                      <a:r>
                        <a:rPr lang="en-US" b="1" dirty="0"/>
                        <a:t>92.7% (12.2% - 100%)</a:t>
                      </a:r>
                    </a:p>
                  </a:txBody>
                  <a:tcPr/>
                </a:tc>
                <a:extLst>
                  <a:ext uri="{0D108BD9-81ED-4DB2-BD59-A6C34878D82A}">
                    <a16:rowId xmlns:a16="http://schemas.microsoft.com/office/drawing/2014/main" val="1674151323"/>
                  </a:ext>
                </a:extLst>
              </a:tr>
            </a:tbl>
          </a:graphicData>
        </a:graphic>
      </p:graphicFrame>
    </p:spTree>
    <p:extLst>
      <p:ext uri="{BB962C8B-B14F-4D97-AF65-F5344CB8AC3E}">
        <p14:creationId xmlns:p14="http://schemas.microsoft.com/office/powerpoint/2010/main" val="162795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1CED9-E9A3-FE87-1DFF-F2C77185098A}"/>
              </a:ext>
            </a:extLst>
          </p:cNvPr>
          <p:cNvPicPr>
            <a:picLocks noChangeAspect="1"/>
          </p:cNvPicPr>
          <p:nvPr/>
        </p:nvPicPr>
        <p:blipFill>
          <a:blip r:embed="rId3"/>
          <a:stretch>
            <a:fillRect/>
          </a:stretch>
        </p:blipFill>
        <p:spPr>
          <a:xfrm>
            <a:off x="1095375" y="378380"/>
            <a:ext cx="10258426" cy="5952024"/>
          </a:xfrm>
          <a:prstGeom prst="rect">
            <a:avLst/>
          </a:prstGeom>
        </p:spPr>
      </p:pic>
      <p:sp>
        <p:nvSpPr>
          <p:cNvPr id="3" name="TextBox 2">
            <a:extLst>
              <a:ext uri="{FF2B5EF4-FFF2-40B4-BE49-F238E27FC236}">
                <a16:creationId xmlns:a16="http://schemas.microsoft.com/office/drawing/2014/main" id="{914F896B-FF7A-CE71-60A4-ECD3CCBCBADA}"/>
              </a:ext>
            </a:extLst>
          </p:cNvPr>
          <p:cNvSpPr txBox="1"/>
          <p:nvPr/>
        </p:nvSpPr>
        <p:spPr>
          <a:xfrm>
            <a:off x="2221221" y="6330404"/>
            <a:ext cx="3874779" cy="369332"/>
          </a:xfrm>
          <a:prstGeom prst="rect">
            <a:avLst/>
          </a:prstGeom>
          <a:noFill/>
        </p:spPr>
        <p:txBody>
          <a:bodyPr wrap="none" rtlCol="0">
            <a:spAutoFit/>
          </a:bodyPr>
          <a:lstStyle/>
          <a:p>
            <a:r>
              <a:rPr lang="en-US" dirty="0"/>
              <a:t>Source: Morning Consult 3/22/23.</a:t>
            </a:r>
          </a:p>
        </p:txBody>
      </p:sp>
    </p:spTree>
    <p:extLst>
      <p:ext uri="{BB962C8B-B14F-4D97-AF65-F5344CB8AC3E}">
        <p14:creationId xmlns:p14="http://schemas.microsoft.com/office/powerpoint/2010/main" val="19449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63229D-2D99-40F0-8D96-4A2680229471}"/>
              </a:ext>
            </a:extLst>
          </p:cNvPr>
          <p:cNvPicPr>
            <a:picLocks noChangeAspect="1"/>
          </p:cNvPicPr>
          <p:nvPr/>
        </p:nvPicPr>
        <p:blipFill>
          <a:blip r:embed="rId2"/>
          <a:stretch>
            <a:fillRect/>
          </a:stretch>
        </p:blipFill>
        <p:spPr>
          <a:xfrm>
            <a:off x="2552700" y="927735"/>
            <a:ext cx="8024812" cy="5617368"/>
          </a:xfrm>
          <a:prstGeom prst="rect">
            <a:avLst/>
          </a:prstGeom>
        </p:spPr>
      </p:pic>
      <p:sp>
        <p:nvSpPr>
          <p:cNvPr id="4" name="TextBox 3">
            <a:extLst>
              <a:ext uri="{FF2B5EF4-FFF2-40B4-BE49-F238E27FC236}">
                <a16:creationId xmlns:a16="http://schemas.microsoft.com/office/drawing/2014/main" id="{D90AE19F-3E59-E113-CEAD-B1445B187205}"/>
              </a:ext>
            </a:extLst>
          </p:cNvPr>
          <p:cNvSpPr txBox="1"/>
          <p:nvPr/>
        </p:nvSpPr>
        <p:spPr>
          <a:xfrm>
            <a:off x="2247900" y="142786"/>
            <a:ext cx="60960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B2B2B"/>
                </a:solidFill>
                <a:effectLst/>
                <a:uLnTx/>
                <a:uFillTx/>
                <a:latin typeface="Proxima Nova"/>
                <a:ea typeface="+mn-ea"/>
                <a:cs typeface="+mn-cs"/>
              </a:rPr>
              <a:t>The demographic makeup of adults who moved money because of the recent bank failures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b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BE770271-5995-F101-030D-F95380EEC60A}"/>
              </a:ext>
            </a:extLst>
          </p:cNvPr>
          <p:cNvSpPr txBox="1"/>
          <p:nvPr/>
        </p:nvSpPr>
        <p:spPr>
          <a:xfrm>
            <a:off x="1614488" y="6488668"/>
            <a:ext cx="3874779" cy="369332"/>
          </a:xfrm>
          <a:prstGeom prst="rect">
            <a:avLst/>
          </a:prstGeom>
          <a:noFill/>
        </p:spPr>
        <p:txBody>
          <a:bodyPr wrap="none" rtlCol="0">
            <a:spAutoFit/>
          </a:bodyPr>
          <a:lstStyle/>
          <a:p>
            <a:r>
              <a:rPr lang="en-US" dirty="0"/>
              <a:t>Source: Morning Consult 3/22/23.</a:t>
            </a:r>
          </a:p>
        </p:txBody>
      </p:sp>
    </p:spTree>
    <p:extLst>
      <p:ext uri="{BB962C8B-B14F-4D97-AF65-F5344CB8AC3E}">
        <p14:creationId xmlns:p14="http://schemas.microsoft.com/office/powerpoint/2010/main" val="42745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AF171D0-7F5D-4E57-B6A6-2D91DC2F2A70}"/>
              </a:ext>
            </a:extLst>
          </p:cNvPr>
          <p:cNvGraphicFramePr>
            <a:graphicFrameLocks noGrp="1"/>
          </p:cNvGraphicFramePr>
          <p:nvPr/>
        </p:nvGraphicFramePr>
        <p:xfrm>
          <a:off x="766416" y="1884061"/>
          <a:ext cx="10659168" cy="3089877"/>
        </p:xfrm>
        <a:graphic>
          <a:graphicData uri="http://schemas.openxmlformats.org/drawingml/2006/table">
            <a:tbl>
              <a:tblPr/>
              <a:tblGrid>
                <a:gridCol w="6548265">
                  <a:extLst>
                    <a:ext uri="{9D8B030D-6E8A-4147-A177-3AD203B41FA5}">
                      <a16:colId xmlns:a16="http://schemas.microsoft.com/office/drawing/2014/main" val="990021703"/>
                    </a:ext>
                  </a:extLst>
                </a:gridCol>
                <a:gridCol w="1322536">
                  <a:extLst>
                    <a:ext uri="{9D8B030D-6E8A-4147-A177-3AD203B41FA5}">
                      <a16:colId xmlns:a16="http://schemas.microsoft.com/office/drawing/2014/main" val="3408882389"/>
                    </a:ext>
                  </a:extLst>
                </a:gridCol>
                <a:gridCol w="1394750">
                  <a:extLst>
                    <a:ext uri="{9D8B030D-6E8A-4147-A177-3AD203B41FA5}">
                      <a16:colId xmlns:a16="http://schemas.microsoft.com/office/drawing/2014/main" val="2782513682"/>
                    </a:ext>
                  </a:extLst>
                </a:gridCol>
                <a:gridCol w="1393617">
                  <a:extLst>
                    <a:ext uri="{9D8B030D-6E8A-4147-A177-3AD203B41FA5}">
                      <a16:colId xmlns:a16="http://schemas.microsoft.com/office/drawing/2014/main" val="2383702971"/>
                    </a:ext>
                  </a:extLst>
                </a:gridCol>
              </a:tblGrid>
              <a:tr h="318981">
                <a:tc>
                  <a:txBody>
                    <a:bodyPr/>
                    <a:lstStyle/>
                    <a:p>
                      <a:pPr algn="l" fontAlgn="b"/>
                      <a:r>
                        <a:rPr lang="en-US" sz="2800" b="1" i="0" u="none" strike="noStrike" dirty="0">
                          <a:solidFill>
                            <a:schemeClr val="bg1"/>
                          </a:solidFill>
                          <a:effectLst/>
                          <a:latin typeface="Calibri" panose="020F0502020204030204" pitchFamily="34" charset="0"/>
                        </a:rPr>
                        <a:t>Trust, Service &amp; Community Focus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50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50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50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91573134"/>
                  </a:ext>
                </a:extLst>
              </a:tr>
              <a:tr h="308061">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CU Members</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panose="020F0502020204030204" pitchFamily="34" charset="0"/>
                      </a:endParaRPr>
                    </a:p>
                    <a:p>
                      <a:pPr algn="ctr" fontAlgn="b"/>
                      <a:r>
                        <a:rPr lang="en-US" sz="1600" b="1" i="0" u="none" strike="noStrike" dirty="0">
                          <a:solidFill>
                            <a:srgbClr val="000000"/>
                          </a:solidFill>
                          <a:effectLst/>
                          <a:latin typeface="Calibri" panose="020F0502020204030204" pitchFamily="34" charset="0"/>
                        </a:rPr>
                        <a:t>Nonmembers</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Difference</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649026948"/>
                  </a:ext>
                </a:extLst>
              </a:tr>
              <a:tr h="308061">
                <a:tc>
                  <a:txBody>
                    <a:bodyPr/>
                    <a:lstStyle/>
                    <a:p>
                      <a:pPr algn="l" fontAlgn="b"/>
                      <a:r>
                        <a:rPr lang="en-US" sz="1600" b="0" i="0" u="none" strike="noStrike" dirty="0">
                          <a:solidFill>
                            <a:srgbClr val="000000"/>
                          </a:solidFill>
                          <a:effectLst/>
                          <a:latin typeface="Calibri" panose="020F0502020204030204" pitchFamily="34" charset="0"/>
                        </a:rPr>
                        <a:t>Can trust them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94%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86%</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8%</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3393169161"/>
                  </a:ext>
                </a:extLst>
              </a:tr>
              <a:tr h="308061">
                <a:tc>
                  <a:txBody>
                    <a:bodyPr/>
                    <a:lstStyle/>
                    <a:p>
                      <a:pPr algn="l" fontAlgn="b"/>
                      <a:r>
                        <a:rPr lang="en-US" sz="1600" b="0" i="0" u="none" strike="noStrike" dirty="0">
                          <a:solidFill>
                            <a:srgbClr val="000000"/>
                          </a:solidFill>
                          <a:effectLst/>
                          <a:latin typeface="Calibri" panose="020F0502020204030204" pitchFamily="34" charset="0"/>
                        </a:rPr>
                        <a:t>Knows you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83%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69%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14%</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2066673750"/>
                  </a:ext>
                </a:extLst>
              </a:tr>
              <a:tr h="308061">
                <a:tc>
                  <a:txBody>
                    <a:bodyPr/>
                    <a:lstStyle/>
                    <a:p>
                      <a:pPr algn="l" fontAlgn="b"/>
                      <a:r>
                        <a:rPr lang="en-US" sz="1600" b="0" i="0" u="none" strike="noStrike" dirty="0">
                          <a:solidFill>
                            <a:srgbClr val="000000"/>
                          </a:solidFill>
                          <a:effectLst/>
                          <a:latin typeface="Calibri" panose="020F0502020204030204" pitchFamily="34" charset="0"/>
                        </a:rPr>
                        <a:t>Responsive customer service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97%</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92%</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5%</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2191183596"/>
                  </a:ext>
                </a:extLst>
              </a:tr>
              <a:tr h="308061">
                <a:tc>
                  <a:txBody>
                    <a:bodyPr/>
                    <a:lstStyle/>
                    <a:p>
                      <a:pPr algn="l" fontAlgn="b"/>
                      <a:r>
                        <a:rPr lang="en-US" sz="1600" b="0" i="0" u="none" strike="noStrike" dirty="0">
                          <a:solidFill>
                            <a:srgbClr val="000000"/>
                          </a:solidFill>
                          <a:effectLst/>
                          <a:latin typeface="Calibri" panose="020F0502020204030204" pitchFamily="34" charset="0"/>
                        </a:rPr>
                        <a:t>Provides technology to do remote banking</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94%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95%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-1%</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2998367967"/>
                  </a:ext>
                </a:extLst>
              </a:tr>
              <a:tr h="308061">
                <a:tc>
                  <a:txBody>
                    <a:bodyPr/>
                    <a:lstStyle/>
                    <a:p>
                      <a:pPr algn="l" fontAlgn="b"/>
                      <a:r>
                        <a:rPr lang="en-US" sz="1600" b="0" i="0" u="none" strike="noStrike" dirty="0">
                          <a:solidFill>
                            <a:srgbClr val="000000"/>
                          </a:solidFill>
                          <a:effectLst/>
                          <a:latin typeface="Calibri" panose="020F0502020204030204" pitchFamily="34" charset="0"/>
                        </a:rPr>
                        <a:t>Serves diverse customer base of all income levels/ethnicities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95%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93%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2%</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4157051832"/>
                  </a:ext>
                </a:extLst>
              </a:tr>
              <a:tr h="308061">
                <a:tc>
                  <a:txBody>
                    <a:bodyPr/>
                    <a:lstStyle/>
                    <a:p>
                      <a:pPr algn="l" fontAlgn="b"/>
                      <a:r>
                        <a:rPr lang="en-US" sz="1600" b="0" i="0" u="none" strike="noStrike" dirty="0">
                          <a:solidFill>
                            <a:srgbClr val="000000"/>
                          </a:solidFill>
                          <a:effectLst/>
                          <a:latin typeface="Calibri" panose="020F0502020204030204" pitchFamily="34" charset="0"/>
                        </a:rPr>
                        <a:t>In touch with local community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95%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83%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12%</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1505910507"/>
                  </a:ext>
                </a:extLst>
              </a:tr>
              <a:tr h="308061">
                <a:tc>
                  <a:txBody>
                    <a:bodyPr/>
                    <a:lstStyle/>
                    <a:p>
                      <a:pPr algn="l" fontAlgn="b"/>
                      <a:r>
                        <a:rPr lang="en-US" sz="1600" b="0" i="0" u="none" strike="noStrike" dirty="0">
                          <a:solidFill>
                            <a:srgbClr val="000000"/>
                          </a:solidFill>
                          <a:effectLst/>
                          <a:latin typeface="Calibri" panose="020F0502020204030204" pitchFamily="34" charset="0"/>
                        </a:rPr>
                        <a:t>Cares about local community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94%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79%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15%</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3635300286"/>
                  </a:ext>
                </a:extLst>
              </a:tr>
            </a:tbl>
          </a:graphicData>
        </a:graphic>
      </p:graphicFrame>
      <p:sp>
        <p:nvSpPr>
          <p:cNvPr id="2" name="TextBox 1">
            <a:extLst>
              <a:ext uri="{FF2B5EF4-FFF2-40B4-BE49-F238E27FC236}">
                <a16:creationId xmlns:a16="http://schemas.microsoft.com/office/drawing/2014/main" id="{F8ED5E8C-2587-8D1E-18FA-0E31B3826BA1}"/>
              </a:ext>
            </a:extLst>
          </p:cNvPr>
          <p:cNvSpPr txBox="1"/>
          <p:nvPr/>
        </p:nvSpPr>
        <p:spPr>
          <a:xfrm>
            <a:off x="2095500" y="371475"/>
            <a:ext cx="4452694" cy="1107996"/>
          </a:xfrm>
          <a:prstGeom prst="rect">
            <a:avLst/>
          </a:prstGeom>
          <a:noFill/>
        </p:spPr>
        <p:txBody>
          <a:bodyPr wrap="none" rtlCol="0">
            <a:spAutoFit/>
          </a:bodyPr>
          <a:lstStyle/>
          <a:p>
            <a:r>
              <a:rPr lang="en-US" sz="4800" dirty="0"/>
              <a:t>CUNA Voters Poll</a:t>
            </a:r>
          </a:p>
          <a:p>
            <a:r>
              <a:rPr lang="en-US" dirty="0"/>
              <a:t>Fredrick Polls.  January 2023. N=2,500.</a:t>
            </a:r>
          </a:p>
        </p:txBody>
      </p:sp>
    </p:spTree>
    <p:extLst>
      <p:ext uri="{BB962C8B-B14F-4D97-AF65-F5344CB8AC3E}">
        <p14:creationId xmlns:p14="http://schemas.microsoft.com/office/powerpoint/2010/main" val="216707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6A9E4-7641-2C52-4BE7-69F161590332}"/>
              </a:ext>
            </a:extLst>
          </p:cNvPr>
          <p:cNvSpPr>
            <a:spLocks noGrp="1"/>
          </p:cNvSpPr>
          <p:nvPr>
            <p:ph type="title"/>
          </p:nvPr>
        </p:nvSpPr>
        <p:spPr>
          <a:xfrm>
            <a:off x="817180" y="302065"/>
            <a:ext cx="10515600" cy="1325563"/>
          </a:xfrm>
        </p:spPr>
        <p:txBody>
          <a:bodyPr anchor="ctr"/>
          <a:lstStyle/>
          <a:p>
            <a:r>
              <a:rPr lang="en-US" dirty="0"/>
              <a:t>Gross Domestic Product</a:t>
            </a:r>
          </a:p>
        </p:txBody>
      </p:sp>
      <p:graphicFrame>
        <p:nvGraphicFramePr>
          <p:cNvPr id="7" name="Content Placeholder 4">
            <a:extLst>
              <a:ext uri="{FF2B5EF4-FFF2-40B4-BE49-F238E27FC236}">
                <a16:creationId xmlns:a16="http://schemas.microsoft.com/office/drawing/2014/main" id="{1203C360-ADDA-2FE5-9124-0A0C5A77186F}"/>
              </a:ext>
            </a:extLst>
          </p:cNvPr>
          <p:cNvGraphicFramePr>
            <a:graphicFrameLocks/>
          </p:cNvGraphicFramePr>
          <p:nvPr>
            <p:extLst>
              <p:ext uri="{D42A27DB-BD31-4B8C-83A1-F6EECF244321}">
                <p14:modId xmlns:p14="http://schemas.microsoft.com/office/powerpoint/2010/main" val="2448875963"/>
              </p:ext>
            </p:extLst>
          </p:nvPr>
        </p:nvGraphicFramePr>
        <p:xfrm>
          <a:off x="838200" y="1258454"/>
          <a:ext cx="10210800" cy="468514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A71B387-4C62-070A-BB7C-5FB62FECD2B5}"/>
              </a:ext>
            </a:extLst>
          </p:cNvPr>
          <p:cNvSpPr txBox="1"/>
          <p:nvPr/>
        </p:nvSpPr>
        <p:spPr>
          <a:xfrm>
            <a:off x="545455" y="5925671"/>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91919">
                    <a:lumMod val="75000"/>
                    <a:lumOff val="25000"/>
                  </a:srgbClr>
                </a:solidFill>
                <a:effectLst/>
                <a:uLnTx/>
                <a:uFillTx/>
                <a:latin typeface="Century Gothic" panose="020F0302020204030204"/>
                <a:ea typeface="+mn-ea"/>
                <a:cs typeface="+mn-cs"/>
              </a:rPr>
              <a:t>Source: BEA</a:t>
            </a:r>
          </a:p>
        </p:txBody>
      </p:sp>
    </p:spTree>
    <p:extLst>
      <p:ext uri="{BB962C8B-B14F-4D97-AF65-F5344CB8AC3E}">
        <p14:creationId xmlns:p14="http://schemas.microsoft.com/office/powerpoint/2010/main" val="260186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AF171D0-7F5D-4E57-B6A6-2D91DC2F2A70}"/>
              </a:ext>
            </a:extLst>
          </p:cNvPr>
          <p:cNvGraphicFramePr>
            <a:graphicFrameLocks noGrp="1"/>
          </p:cNvGraphicFramePr>
          <p:nvPr/>
        </p:nvGraphicFramePr>
        <p:xfrm>
          <a:off x="868834" y="2233904"/>
          <a:ext cx="10659168" cy="3089877"/>
        </p:xfrm>
        <a:graphic>
          <a:graphicData uri="http://schemas.openxmlformats.org/drawingml/2006/table">
            <a:tbl>
              <a:tblPr/>
              <a:tblGrid>
                <a:gridCol w="6548265">
                  <a:extLst>
                    <a:ext uri="{9D8B030D-6E8A-4147-A177-3AD203B41FA5}">
                      <a16:colId xmlns:a16="http://schemas.microsoft.com/office/drawing/2014/main" val="990021703"/>
                    </a:ext>
                  </a:extLst>
                </a:gridCol>
                <a:gridCol w="1322536">
                  <a:extLst>
                    <a:ext uri="{9D8B030D-6E8A-4147-A177-3AD203B41FA5}">
                      <a16:colId xmlns:a16="http://schemas.microsoft.com/office/drawing/2014/main" val="3408882389"/>
                    </a:ext>
                  </a:extLst>
                </a:gridCol>
                <a:gridCol w="1394750">
                  <a:extLst>
                    <a:ext uri="{9D8B030D-6E8A-4147-A177-3AD203B41FA5}">
                      <a16:colId xmlns:a16="http://schemas.microsoft.com/office/drawing/2014/main" val="2782513682"/>
                    </a:ext>
                  </a:extLst>
                </a:gridCol>
                <a:gridCol w="1393617">
                  <a:extLst>
                    <a:ext uri="{9D8B030D-6E8A-4147-A177-3AD203B41FA5}">
                      <a16:colId xmlns:a16="http://schemas.microsoft.com/office/drawing/2014/main" val="2383702971"/>
                    </a:ext>
                  </a:extLst>
                </a:gridCol>
              </a:tblGrid>
              <a:tr h="318981">
                <a:tc>
                  <a:txBody>
                    <a:bodyPr/>
                    <a:lstStyle/>
                    <a:p>
                      <a:pPr algn="l" fontAlgn="b"/>
                      <a:r>
                        <a:rPr lang="en-US" sz="2800" b="1" i="0" u="none" strike="noStrike" dirty="0">
                          <a:solidFill>
                            <a:schemeClr val="bg1"/>
                          </a:solidFill>
                          <a:effectLst/>
                          <a:latin typeface="Calibri" panose="020F0502020204030204" pitchFamily="34" charset="0"/>
                        </a:rPr>
                        <a:t>Trust, Service &amp; Community Focus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50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50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50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91573134"/>
                  </a:ext>
                </a:extLst>
              </a:tr>
              <a:tr h="308061">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CU Members</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panose="020F0502020204030204" pitchFamily="34" charset="0"/>
                      </a:endParaRPr>
                    </a:p>
                    <a:p>
                      <a:pPr algn="ctr" fontAlgn="b"/>
                      <a:r>
                        <a:rPr lang="en-US" sz="1600" b="1" i="0" u="none" strike="noStrike" dirty="0">
                          <a:solidFill>
                            <a:srgbClr val="000000"/>
                          </a:solidFill>
                          <a:effectLst/>
                          <a:latin typeface="Calibri" panose="020F0502020204030204" pitchFamily="34" charset="0"/>
                        </a:rPr>
                        <a:t>Nonmembers</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Difference</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649026948"/>
                  </a:ext>
                </a:extLst>
              </a:tr>
              <a:tr h="308061">
                <a:tc>
                  <a:txBody>
                    <a:bodyPr/>
                    <a:lstStyle/>
                    <a:p>
                      <a:pPr algn="l" fontAlgn="b"/>
                      <a:r>
                        <a:rPr lang="en-US" sz="1600" b="0" i="0" u="none" strike="noStrike" dirty="0">
                          <a:solidFill>
                            <a:srgbClr val="000000"/>
                          </a:solidFill>
                          <a:effectLst/>
                          <a:latin typeface="Calibri" panose="020F0502020204030204" pitchFamily="34" charset="0"/>
                        </a:rPr>
                        <a:t>Can trust them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60%  </a:t>
                      </a:r>
                      <a:r>
                        <a:rPr lang="en-US" sz="1600" b="1" i="0" u="none" strike="noStrike" dirty="0">
                          <a:solidFill>
                            <a:srgbClr val="C00000"/>
                          </a:solidFill>
                          <a:effectLst/>
                          <a:latin typeface="Calibri" panose="020F0502020204030204" pitchFamily="34" charset="0"/>
                        </a:rPr>
                        <a:t>1.6x</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38%</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22%</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3393169161"/>
                  </a:ext>
                </a:extLst>
              </a:tr>
              <a:tr h="308061">
                <a:tc>
                  <a:txBody>
                    <a:bodyPr/>
                    <a:lstStyle/>
                    <a:p>
                      <a:pPr algn="l" fontAlgn="b"/>
                      <a:r>
                        <a:rPr lang="en-US" sz="1600" b="0" i="0" u="none" strike="noStrike" dirty="0">
                          <a:solidFill>
                            <a:srgbClr val="000000"/>
                          </a:solidFill>
                          <a:effectLst/>
                          <a:latin typeface="Calibri" panose="020F0502020204030204" pitchFamily="34" charset="0"/>
                        </a:rPr>
                        <a:t>Knows you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33%  </a:t>
                      </a:r>
                      <a:r>
                        <a:rPr lang="en-US" sz="1600" b="1" i="0" u="none" strike="noStrike" dirty="0">
                          <a:solidFill>
                            <a:srgbClr val="C00000"/>
                          </a:solidFill>
                          <a:effectLst/>
                          <a:latin typeface="Calibri" panose="020F0502020204030204" pitchFamily="34" charset="0"/>
                        </a:rPr>
                        <a:t>1.3x</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25%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8%</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2066673750"/>
                  </a:ext>
                </a:extLst>
              </a:tr>
              <a:tr h="308061">
                <a:tc>
                  <a:txBody>
                    <a:bodyPr/>
                    <a:lstStyle/>
                    <a:p>
                      <a:pPr algn="l" fontAlgn="b"/>
                      <a:r>
                        <a:rPr lang="en-US" sz="1600" b="0" i="0" u="none" strike="noStrike" dirty="0">
                          <a:solidFill>
                            <a:srgbClr val="000000"/>
                          </a:solidFill>
                          <a:effectLst/>
                          <a:latin typeface="Calibri" panose="020F0502020204030204" pitchFamily="34" charset="0"/>
                        </a:rPr>
                        <a:t>Responsive customer service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67%  </a:t>
                      </a:r>
                      <a:r>
                        <a:rPr lang="en-US" sz="1600" b="1" i="0" u="none" strike="noStrike" dirty="0">
                          <a:solidFill>
                            <a:srgbClr val="C00000"/>
                          </a:solidFill>
                          <a:effectLst/>
                          <a:latin typeface="Calibri" panose="020F0502020204030204" pitchFamily="34" charset="0"/>
                        </a:rPr>
                        <a:t>1.5x</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46%</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21%</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2191183596"/>
                  </a:ext>
                </a:extLst>
              </a:tr>
              <a:tr h="308061">
                <a:tc>
                  <a:txBody>
                    <a:bodyPr/>
                    <a:lstStyle/>
                    <a:p>
                      <a:pPr algn="l" fontAlgn="b"/>
                      <a:r>
                        <a:rPr lang="en-US" sz="1600" b="0" i="0" u="none" strike="noStrike" dirty="0">
                          <a:solidFill>
                            <a:srgbClr val="000000"/>
                          </a:solidFill>
                          <a:effectLst/>
                          <a:latin typeface="Calibri" panose="020F0502020204030204" pitchFamily="34" charset="0"/>
                        </a:rPr>
                        <a:t>Provides technology to do remote banking</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51% </a:t>
                      </a:r>
                      <a:r>
                        <a:rPr lang="en-US" sz="1600" b="1" i="0" u="none" strike="noStrike" dirty="0">
                          <a:solidFill>
                            <a:srgbClr val="C00000"/>
                          </a:solidFill>
                          <a:effectLst/>
                          <a:latin typeface="Calibri" panose="020F0502020204030204" pitchFamily="34" charset="0"/>
                        </a:rPr>
                        <a:t>---</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51%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2998367967"/>
                  </a:ext>
                </a:extLst>
              </a:tr>
              <a:tr h="308061">
                <a:tc>
                  <a:txBody>
                    <a:bodyPr/>
                    <a:lstStyle/>
                    <a:p>
                      <a:pPr algn="l" fontAlgn="b"/>
                      <a:r>
                        <a:rPr lang="en-US" sz="1600" b="0" i="0" u="none" strike="noStrike" dirty="0">
                          <a:solidFill>
                            <a:srgbClr val="000000"/>
                          </a:solidFill>
                          <a:effectLst/>
                          <a:latin typeface="Calibri" panose="020F0502020204030204" pitchFamily="34" charset="0"/>
                        </a:rPr>
                        <a:t>Serves diverse customer base of all income levels/ethnicities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46%  </a:t>
                      </a:r>
                      <a:r>
                        <a:rPr lang="en-US" sz="1600" b="1" i="0" u="none" strike="noStrike" dirty="0">
                          <a:solidFill>
                            <a:srgbClr val="C00000"/>
                          </a:solidFill>
                          <a:effectLst/>
                          <a:latin typeface="Calibri" panose="020F0502020204030204" pitchFamily="34" charset="0"/>
                        </a:rPr>
                        <a:t>1.2x</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39%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7%</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4157051832"/>
                  </a:ext>
                </a:extLst>
              </a:tr>
              <a:tr h="308061">
                <a:tc>
                  <a:txBody>
                    <a:bodyPr/>
                    <a:lstStyle/>
                    <a:p>
                      <a:pPr algn="l" fontAlgn="b"/>
                      <a:r>
                        <a:rPr lang="en-US" sz="1600" b="0" i="0" u="none" strike="noStrike" dirty="0">
                          <a:solidFill>
                            <a:srgbClr val="000000"/>
                          </a:solidFill>
                          <a:effectLst/>
                          <a:latin typeface="Calibri" panose="020F0502020204030204" pitchFamily="34" charset="0"/>
                        </a:rPr>
                        <a:t>In touch with local community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55%  </a:t>
                      </a:r>
                      <a:r>
                        <a:rPr lang="en-US" sz="1600" b="1" i="0" u="none" strike="noStrike" dirty="0">
                          <a:solidFill>
                            <a:srgbClr val="C00000"/>
                          </a:solidFill>
                          <a:effectLst/>
                          <a:latin typeface="Calibri" panose="020F0502020204030204" pitchFamily="34" charset="0"/>
                        </a:rPr>
                        <a:t>2.0x</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28%</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27%</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1505910507"/>
                  </a:ext>
                </a:extLst>
              </a:tr>
              <a:tr h="308061">
                <a:tc>
                  <a:txBody>
                    <a:bodyPr/>
                    <a:lstStyle/>
                    <a:p>
                      <a:pPr algn="l" fontAlgn="b"/>
                      <a:r>
                        <a:rPr lang="en-US" sz="1600" b="0" i="0" u="none" strike="noStrike" dirty="0">
                          <a:solidFill>
                            <a:srgbClr val="000000"/>
                          </a:solidFill>
                          <a:effectLst/>
                          <a:latin typeface="Calibri" panose="020F0502020204030204" pitchFamily="34" charset="0"/>
                        </a:rPr>
                        <a:t>Cares about local community (% very positive)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50%  </a:t>
                      </a:r>
                      <a:r>
                        <a:rPr lang="en-US" sz="1600" b="1" i="0" u="none" strike="noStrike" dirty="0">
                          <a:solidFill>
                            <a:srgbClr val="C00000"/>
                          </a:solidFill>
                          <a:effectLst/>
                          <a:latin typeface="Calibri" panose="020F0502020204030204" pitchFamily="34" charset="0"/>
                        </a:rPr>
                        <a:t>1.9x</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26%</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chemeClr val="tx1"/>
                          </a:solidFill>
                          <a:effectLst/>
                          <a:latin typeface="Calibri" panose="020F0502020204030204" pitchFamily="34" charset="0"/>
                        </a:rPr>
                        <a:t>24%</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3635300286"/>
                  </a:ext>
                </a:extLst>
              </a:tr>
            </a:tbl>
          </a:graphicData>
        </a:graphic>
      </p:graphicFrame>
      <p:sp>
        <p:nvSpPr>
          <p:cNvPr id="2" name="TextBox 1">
            <a:extLst>
              <a:ext uri="{FF2B5EF4-FFF2-40B4-BE49-F238E27FC236}">
                <a16:creationId xmlns:a16="http://schemas.microsoft.com/office/drawing/2014/main" id="{58F6A1E5-0953-724B-F79F-195BC73193C7}"/>
              </a:ext>
            </a:extLst>
          </p:cNvPr>
          <p:cNvSpPr txBox="1"/>
          <p:nvPr/>
        </p:nvSpPr>
        <p:spPr>
          <a:xfrm>
            <a:off x="2095500" y="371475"/>
            <a:ext cx="8205836" cy="1107996"/>
          </a:xfrm>
          <a:prstGeom prst="rect">
            <a:avLst/>
          </a:prstGeom>
          <a:noFill/>
        </p:spPr>
        <p:txBody>
          <a:bodyPr wrap="none" rtlCol="0">
            <a:spAutoFit/>
          </a:bodyPr>
          <a:lstStyle/>
          <a:p>
            <a:r>
              <a:rPr lang="en-US" sz="4800" dirty="0"/>
              <a:t>CUNA Voters Poll: High Intensity</a:t>
            </a:r>
          </a:p>
          <a:p>
            <a:r>
              <a:rPr lang="en-US" dirty="0"/>
              <a:t>Fredrick Polls.  January 2023. N=2,500.</a:t>
            </a:r>
          </a:p>
        </p:txBody>
      </p:sp>
    </p:spTree>
    <p:extLst>
      <p:ext uri="{BB962C8B-B14F-4D97-AF65-F5344CB8AC3E}">
        <p14:creationId xmlns:p14="http://schemas.microsoft.com/office/powerpoint/2010/main" val="82932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29ACA-90F0-C02B-AEB0-8E491879FC74}"/>
              </a:ext>
            </a:extLst>
          </p:cNvPr>
          <p:cNvPicPr>
            <a:picLocks noChangeAspect="1"/>
          </p:cNvPicPr>
          <p:nvPr/>
        </p:nvPicPr>
        <p:blipFill>
          <a:blip r:embed="rId2"/>
          <a:stretch>
            <a:fillRect/>
          </a:stretch>
        </p:blipFill>
        <p:spPr>
          <a:xfrm>
            <a:off x="746966" y="533401"/>
            <a:ext cx="10698068" cy="5410550"/>
          </a:xfrm>
          <a:prstGeom prst="rect">
            <a:avLst/>
          </a:prstGeom>
        </p:spPr>
      </p:pic>
      <p:sp>
        <p:nvSpPr>
          <p:cNvPr id="6" name="TextBox 5">
            <a:extLst>
              <a:ext uri="{FF2B5EF4-FFF2-40B4-BE49-F238E27FC236}">
                <a16:creationId xmlns:a16="http://schemas.microsoft.com/office/drawing/2014/main" id="{1FB34CA9-6ADF-2535-4CD7-5D0D7E86A16D}"/>
              </a:ext>
            </a:extLst>
          </p:cNvPr>
          <p:cNvSpPr txBox="1"/>
          <p:nvPr/>
        </p:nvSpPr>
        <p:spPr>
          <a:xfrm>
            <a:off x="4038600" y="155209"/>
            <a:ext cx="6096000" cy="369332"/>
          </a:xfrm>
          <a:prstGeom prst="rect">
            <a:avLst/>
          </a:prstGeom>
          <a:noFill/>
        </p:spPr>
        <p:txBody>
          <a:bodyPr wrap="square">
            <a:spAutoFit/>
          </a:bodyPr>
          <a:lstStyle/>
          <a:p>
            <a:r>
              <a:rPr lang="en-US" dirty="0">
                <a:hlinkClick r:id="rId3"/>
              </a:rPr>
              <a:t>Click here: CUNA Resource Page</a:t>
            </a:r>
            <a:endParaRPr lang="en-US" dirty="0"/>
          </a:p>
        </p:txBody>
      </p:sp>
    </p:spTree>
    <p:extLst>
      <p:ext uri="{BB962C8B-B14F-4D97-AF65-F5344CB8AC3E}">
        <p14:creationId xmlns:p14="http://schemas.microsoft.com/office/powerpoint/2010/main" val="2582614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BB19FF-1339-42CA-9FDA-7EB08A5A9F70}"/>
              </a:ext>
            </a:extLst>
          </p:cNvPr>
          <p:cNvSpPr txBox="1"/>
          <p:nvPr/>
        </p:nvSpPr>
        <p:spPr>
          <a:xfrm>
            <a:off x="1266825" y="1447979"/>
            <a:ext cx="10667999"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2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3. Consider Moving Some of Your Money to a Credit Union</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2"/>
              </a:rPr>
              <a:t>Credit unions</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can offer a safe haven for excess bank deposits. While credit unions are not covered by FDIC insurance protections, they are still protected. The </a:t>
            </a:r>
            <a:r>
              <a:rPr kumimoji="0" lang="en-US" sz="2000" b="0" i="1"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3"/>
              </a:rPr>
              <a:t>National Credit Union Administration</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(NCUA) insures deposits up to $250,000 per depositor, per credit union, for each ownership category. You can use the NCUA’s </a:t>
            </a:r>
            <a:r>
              <a:rPr kumimoji="0" lang="en-US" sz="2000" b="0" i="1"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4"/>
              </a:rPr>
              <a:t>Share Insurance Estimator</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to determine how much of your deposits would be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Aside from making it possible to insure excess deposits, credit unions can offer some other perks. For instance, you may benefit from higher interest rates on deposit accounts and lower fees, compared to traditional banks. You may also find that credit unions offer more favorable interest rates on loans.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If you’re considering opening a credit union account, approach it the same way you would a bank account. That means comparing the fees you may pay and the interest you could earn, as well as other features such as online and mobile banking access or the size of its ATM network.</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5"/>
              </a:rPr>
              <a:t>https://www.forbes.com/advisor/banking/ways-to-insure-excess-deposits/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4" name="TextBox 3">
            <a:extLst>
              <a:ext uri="{FF2B5EF4-FFF2-40B4-BE49-F238E27FC236}">
                <a16:creationId xmlns:a16="http://schemas.microsoft.com/office/drawing/2014/main" id="{9401C035-7EBC-CE43-DBAD-421C180B9534}"/>
              </a:ext>
            </a:extLst>
          </p:cNvPr>
          <p:cNvSpPr txBox="1"/>
          <p:nvPr/>
        </p:nvSpPr>
        <p:spPr>
          <a:xfrm>
            <a:off x="914399" y="476250"/>
            <a:ext cx="1001077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Forbes: five ways to insure your excess deposits...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980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a:extLst>
              <a:ext uri="{FF2B5EF4-FFF2-40B4-BE49-F238E27FC236}">
                <a16:creationId xmlns:a16="http://schemas.microsoft.com/office/drawing/2014/main" id="{F1CDFFA6-2649-45A2-B835-3BAA81BFBCB1}"/>
              </a:ext>
            </a:extLst>
          </p:cNvPr>
          <p:cNvGraphicFramePr>
            <a:graphicFrameLocks noChangeAspect="1"/>
          </p:cNvGraphicFramePr>
          <p:nvPr/>
        </p:nvGraphicFramePr>
        <p:xfrm>
          <a:off x="249383" y="332509"/>
          <a:ext cx="11453090" cy="5812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0139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1AE8F-05F7-F78A-0CD9-56296D96D546}"/>
              </a:ext>
            </a:extLst>
          </p:cNvPr>
          <p:cNvSpPr txBox="1"/>
          <p:nvPr/>
        </p:nvSpPr>
        <p:spPr>
          <a:xfrm>
            <a:off x="981075" y="457200"/>
            <a:ext cx="51155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B5081"/>
                </a:solidFill>
                <a:effectLst/>
                <a:uLnTx/>
                <a:uFillTx/>
                <a:latin typeface="Century Gothic" panose="020F0302020204030204"/>
                <a:ea typeface="+mn-ea"/>
                <a:cs typeface="+mn-cs"/>
              </a:rPr>
              <a:t>Lots of Policy Questions...</a:t>
            </a:r>
          </a:p>
        </p:txBody>
      </p:sp>
      <p:sp>
        <p:nvSpPr>
          <p:cNvPr id="4" name="TextBox 3">
            <a:extLst>
              <a:ext uri="{FF2B5EF4-FFF2-40B4-BE49-F238E27FC236}">
                <a16:creationId xmlns:a16="http://schemas.microsoft.com/office/drawing/2014/main" id="{C02AC76D-FC09-20EF-24DD-3EE3F1057E6C}"/>
              </a:ext>
            </a:extLst>
          </p:cNvPr>
          <p:cNvSpPr txBox="1"/>
          <p:nvPr/>
        </p:nvSpPr>
        <p:spPr>
          <a:xfrm flipH="1">
            <a:off x="1122044" y="1226135"/>
            <a:ext cx="7812406"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Should insured deposit coverage increase?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If so – to what level?  All deposits?</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0000"/>
                </a:solidFill>
                <a:effectLst/>
                <a:uLnTx/>
                <a:uFillTx/>
                <a:latin typeface="Century Gothic" panose="020F0302020204030204"/>
                <a:ea typeface="+mn-ea"/>
                <a:cs typeface="+mn-cs"/>
              </a:rPr>
              <a:t>Do CUs want parity?</a:t>
            </a:r>
          </a:p>
          <a:p>
            <a:pPr marL="285750" indent="-285750">
              <a:buFont typeface="Arial" panose="020B0604020202020204" pitchFamily="34" charset="0"/>
              <a:buChar char="•"/>
            </a:pPr>
            <a:r>
              <a:rPr lang="en-US" dirty="0">
                <a:solidFill>
                  <a:srgbClr val="000000"/>
                </a:solidFill>
                <a:latin typeface="Century Gothic" panose="020F0302020204030204"/>
              </a:rPr>
              <a:t>Thoughts on bank term funding participation?</a:t>
            </a:r>
            <a:endParaRPr kumimoji="0" lang="en-US"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649470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EDF17E2-DB63-461B-BAB4-0A83789F192B}"/>
              </a:ext>
            </a:extLst>
          </p:cNvPr>
          <p:cNvGraphicFramePr/>
          <p:nvPr/>
        </p:nvGraphicFramePr>
        <p:xfrm>
          <a:off x="354563" y="719666"/>
          <a:ext cx="11277446"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53103DCA-F35A-4F70-ABAE-1043A2E4500E}"/>
              </a:ext>
            </a:extLst>
          </p:cNvPr>
          <p:cNvSpPr txBox="1"/>
          <p:nvPr/>
        </p:nvSpPr>
        <p:spPr>
          <a:xfrm>
            <a:off x="354562" y="185732"/>
            <a:ext cx="65796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84D"/>
                </a:solidFill>
                <a:effectLst/>
                <a:uLnTx/>
                <a:uFillTx/>
                <a:latin typeface="Calibri" panose="020F0502020204030204" pitchFamily="34" charset="0"/>
                <a:ea typeface="+mn-ea"/>
                <a:cs typeface="Calibri" panose="020F0502020204030204" pitchFamily="34" charset="0"/>
              </a:rPr>
              <a:t>Lower liquidity levels …</a:t>
            </a:r>
          </a:p>
        </p:txBody>
      </p:sp>
      <p:sp>
        <p:nvSpPr>
          <p:cNvPr id="2" name="TextBox 1">
            <a:extLst>
              <a:ext uri="{FF2B5EF4-FFF2-40B4-BE49-F238E27FC236}">
                <a16:creationId xmlns:a16="http://schemas.microsoft.com/office/drawing/2014/main" id="{685F1925-BE37-294D-E09F-71CDBC727273}"/>
              </a:ext>
            </a:extLst>
          </p:cNvPr>
          <p:cNvSpPr txBox="1"/>
          <p:nvPr/>
        </p:nvSpPr>
        <p:spPr>
          <a:xfrm>
            <a:off x="8702351" y="5828522"/>
            <a:ext cx="3197289" cy="646331"/>
          </a:xfrm>
          <a:prstGeom prst="rect">
            <a:avLst/>
          </a:prstGeom>
          <a:noFill/>
        </p:spPr>
        <p:txBody>
          <a:bodyPr wrap="square">
            <a:spAutoFit/>
          </a:bodyPr>
          <a:lstStyle/>
          <a:p>
            <a:r>
              <a:rPr kumimoji="0" lang="en-US" sz="3600" b="1" i="0" u="none" strike="noStrike" kern="1200" cap="none" spc="0" normalizeH="0" baseline="0" dirty="0">
                <a:ln>
                  <a:noFill/>
                </a:ln>
                <a:solidFill>
                  <a:srgbClr val="00284D"/>
                </a:solidFill>
                <a:effectLst/>
                <a:uLnTx/>
                <a:uFillTx/>
                <a:latin typeface="Calibri" panose="020F0502020204030204" pitchFamily="34" charset="0"/>
                <a:ea typeface="+mn-ea"/>
                <a:cs typeface="Calibri" panose="020F0502020204030204" pitchFamily="34" charset="0"/>
              </a:rPr>
              <a:t> </a:t>
            </a:r>
            <a:r>
              <a:rPr lang="en-US" dirty="0">
                <a:solidFill>
                  <a:srgbClr val="000000"/>
                </a:solidFill>
                <a:latin typeface="Century Gothic" panose="020F0302020204030204"/>
              </a:rPr>
              <a:t>Source: NCUA and CUNA.</a:t>
            </a:r>
          </a:p>
        </p:txBody>
      </p:sp>
    </p:spTree>
    <p:extLst>
      <p:ext uri="{BB962C8B-B14F-4D97-AF65-F5344CB8AC3E}">
        <p14:creationId xmlns:p14="http://schemas.microsoft.com/office/powerpoint/2010/main" val="363986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EDF17E2-DB63-461B-BAB4-0A83789F192B}"/>
              </a:ext>
            </a:extLst>
          </p:cNvPr>
          <p:cNvGraphicFramePr/>
          <p:nvPr/>
        </p:nvGraphicFramePr>
        <p:xfrm>
          <a:off x="336401" y="908155"/>
          <a:ext cx="11277446" cy="525280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53103DCA-F35A-4F70-ABAE-1043A2E4500E}"/>
              </a:ext>
            </a:extLst>
          </p:cNvPr>
          <p:cNvSpPr txBox="1"/>
          <p:nvPr/>
        </p:nvSpPr>
        <p:spPr>
          <a:xfrm>
            <a:off x="251456" y="130314"/>
            <a:ext cx="530254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84D"/>
                </a:solidFill>
                <a:effectLst/>
                <a:uLnTx/>
                <a:uFillTx/>
                <a:latin typeface="Calibri" panose="020F0502020204030204" pitchFamily="34" charset="0"/>
                <a:ea typeface="+mn-ea"/>
                <a:cs typeface="Calibri" panose="020F0502020204030204" pitchFamily="34" charset="0"/>
              </a:rPr>
              <a:t>Lower savings growth….</a:t>
            </a:r>
          </a:p>
        </p:txBody>
      </p:sp>
    </p:spTree>
    <p:extLst>
      <p:ext uri="{BB962C8B-B14F-4D97-AF65-F5344CB8AC3E}">
        <p14:creationId xmlns:p14="http://schemas.microsoft.com/office/powerpoint/2010/main" val="1895676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EDF17E2-DB63-461B-BAB4-0A83789F192B}"/>
              </a:ext>
            </a:extLst>
          </p:cNvPr>
          <p:cNvGraphicFramePr/>
          <p:nvPr/>
        </p:nvGraphicFramePr>
        <p:xfrm>
          <a:off x="239233" y="1194318"/>
          <a:ext cx="11430000" cy="46031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4320936-92B7-821C-DC61-B37BE33E6B70}"/>
              </a:ext>
            </a:extLst>
          </p:cNvPr>
          <p:cNvSpPr txBox="1"/>
          <p:nvPr/>
        </p:nvSpPr>
        <p:spPr>
          <a:xfrm rot="16200000">
            <a:off x="5989420" y="2850040"/>
            <a:ext cx="2358338" cy="307777"/>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Century Gothic" panose="020F0302020204030204"/>
              </a:rPr>
              <a:t>Lowest in modern history</a:t>
            </a:r>
            <a:r>
              <a:rPr kumimoji="0" lang="en-US" sz="1400" b="0" i="0" u="none" strike="noStrike" kern="1200" cap="none" spc="0" normalizeH="0" baseline="0" noProof="0" dirty="0">
                <a:ln>
                  <a:noFill/>
                </a:ln>
                <a:solidFill>
                  <a:srgbClr val="FF0000"/>
                </a:solidFill>
                <a:effectLst/>
                <a:uLnTx/>
                <a:uFillTx/>
                <a:latin typeface="Century Gothic" panose="020F0302020204030204"/>
                <a:ea typeface="+mn-ea"/>
                <a:cs typeface="+mn-cs"/>
              </a:rPr>
              <a:t>!</a:t>
            </a:r>
          </a:p>
        </p:txBody>
      </p:sp>
      <p:sp>
        <p:nvSpPr>
          <p:cNvPr id="2" name="Title 1">
            <a:extLst>
              <a:ext uri="{FF2B5EF4-FFF2-40B4-BE49-F238E27FC236}">
                <a16:creationId xmlns:a16="http://schemas.microsoft.com/office/drawing/2014/main" id="{5D316908-4D0B-0D92-6ECB-2ACF7EC52539}"/>
              </a:ext>
            </a:extLst>
          </p:cNvPr>
          <p:cNvSpPr>
            <a:spLocks noGrp="1"/>
          </p:cNvSpPr>
          <p:nvPr>
            <p:ph type="title"/>
          </p:nvPr>
        </p:nvSpPr>
        <p:spPr>
          <a:xfrm>
            <a:off x="447869" y="434922"/>
            <a:ext cx="11221364" cy="1043930"/>
          </a:xfrm>
        </p:spPr>
        <p:txBody>
          <a:bodyPr>
            <a:normAutofit fontScale="90000"/>
          </a:bodyPr>
          <a:lstStyle/>
          <a:p>
            <a:pPr rtl="0">
              <a:defRPr kumimoji="0" lang="en-US" sz="4000" b="1" i="0" u="none" strike="noStrike" kern="1200" cap="none" spc="0" normalizeH="0" baseline="0" dirty="0">
                <a:ln>
                  <a:noFill/>
                </a:ln>
                <a:solidFill>
                  <a:srgbClr val="00284D"/>
                </a:solidFill>
                <a:effectLst/>
                <a:uLnTx/>
                <a:uFillTx/>
                <a:latin typeface="Calibri" panose="020F0502020204030204" pitchFamily="34" charset="0"/>
                <a:ea typeface="+mn-ea"/>
                <a:cs typeface="Calibri" panose="020F0502020204030204" pitchFamily="34" charset="0"/>
              </a:defRPr>
            </a:pPr>
            <a:r>
              <a:rPr kumimoji="0" lang="en-US" sz="4400" b="1" i="0" u="none" strike="noStrike" kern="1200" cap="none" spc="0" normalizeH="0" baseline="0" dirty="0">
                <a:ln>
                  <a:noFill/>
                </a:ln>
                <a:solidFill>
                  <a:srgbClr val="00284D"/>
                </a:solidFill>
                <a:effectLst/>
                <a:uLnTx/>
                <a:uFillTx/>
                <a:latin typeface="Calibri" panose="020F0502020204030204" pitchFamily="34" charset="0"/>
                <a:ea typeface="+mn-ea"/>
                <a:cs typeface="Calibri" panose="020F0502020204030204" pitchFamily="34" charset="0"/>
              </a:rPr>
              <a:t>Paying Back.  On Time</a:t>
            </a:r>
            <a:br>
              <a:rPr kumimoji="0" lang="en-US" sz="4400" b="1" i="0" u="none" strike="noStrike" kern="1200" cap="none" spc="0" normalizeH="0" baseline="0" dirty="0">
                <a:ln>
                  <a:noFill/>
                </a:ln>
                <a:solidFill>
                  <a:srgbClr val="00284D"/>
                </a:solidFill>
                <a:effectLst/>
                <a:uLnTx/>
                <a:uFillTx/>
                <a:latin typeface="Calibri" panose="020F0502020204030204" pitchFamily="34" charset="0"/>
                <a:ea typeface="+mn-ea"/>
                <a:cs typeface="Calibri" panose="020F0502020204030204" pitchFamily="34" charset="0"/>
              </a:rPr>
            </a:br>
            <a:r>
              <a:rPr kumimoji="0" lang="en-US" sz="4400" b="1" i="0" u="none" strike="noStrike" kern="1200" cap="none" spc="0" normalizeH="0" baseline="0" dirty="0">
                <a:ln>
                  <a:noFill/>
                </a:ln>
                <a:solidFill>
                  <a:srgbClr val="00284D"/>
                </a:solidFill>
                <a:effectLst/>
                <a:uLnTx/>
                <a:uFillTx/>
                <a:latin typeface="Calibri" panose="020F0502020204030204" pitchFamily="34" charset="0"/>
                <a:ea typeface="+mn-ea"/>
                <a:cs typeface="Calibri" panose="020F0502020204030204" pitchFamily="34" charset="0"/>
              </a:rPr>
              <a:t>Slow-payers and no-payers near all-time lows </a:t>
            </a:r>
            <a:br>
              <a:rPr kumimoji="0" lang="en-US" sz="4400" b="1" i="0" u="none" strike="noStrike" kern="1200" cap="none" spc="0" normalizeH="0" baseline="0" dirty="0">
                <a:ln>
                  <a:noFill/>
                </a:ln>
                <a:solidFill>
                  <a:srgbClr val="00284D"/>
                </a:solidFill>
                <a:effectLst/>
                <a:uLnTx/>
                <a:uFillTx/>
                <a:latin typeface="Calibri" panose="020F0502020204030204" pitchFamily="34" charset="0"/>
                <a:ea typeface="+mn-ea"/>
                <a:cs typeface="Calibri" panose="020F0502020204030204" pitchFamily="34" charset="0"/>
              </a:rPr>
            </a:br>
            <a:endParaRPr lang="en-US" dirty="0"/>
          </a:p>
        </p:txBody>
      </p:sp>
      <p:sp>
        <p:nvSpPr>
          <p:cNvPr id="5" name="TextBox 4">
            <a:extLst>
              <a:ext uri="{FF2B5EF4-FFF2-40B4-BE49-F238E27FC236}">
                <a16:creationId xmlns:a16="http://schemas.microsoft.com/office/drawing/2014/main" id="{309F48A0-38CA-BAEA-1A8D-9C3E208DA9B9}"/>
              </a:ext>
            </a:extLst>
          </p:cNvPr>
          <p:cNvSpPr txBox="1"/>
          <p:nvPr/>
        </p:nvSpPr>
        <p:spPr>
          <a:xfrm>
            <a:off x="8702351" y="5828522"/>
            <a:ext cx="3197289" cy="646331"/>
          </a:xfrm>
          <a:prstGeom prst="rect">
            <a:avLst/>
          </a:prstGeom>
          <a:noFill/>
        </p:spPr>
        <p:txBody>
          <a:bodyPr wrap="square">
            <a:spAutoFit/>
          </a:bodyPr>
          <a:lstStyle/>
          <a:p>
            <a:r>
              <a:rPr kumimoji="0" lang="en-US" sz="3600" b="1" i="0" u="none" strike="noStrike" kern="1200" cap="none" spc="0" normalizeH="0" baseline="0" dirty="0">
                <a:ln>
                  <a:noFill/>
                </a:ln>
                <a:solidFill>
                  <a:srgbClr val="00284D"/>
                </a:solidFill>
                <a:effectLst/>
                <a:uLnTx/>
                <a:uFillTx/>
                <a:latin typeface="Calibri" panose="020F0502020204030204" pitchFamily="34" charset="0"/>
                <a:ea typeface="+mn-ea"/>
                <a:cs typeface="Calibri" panose="020F0502020204030204" pitchFamily="34" charset="0"/>
              </a:rPr>
              <a:t> </a:t>
            </a:r>
            <a:r>
              <a:rPr lang="en-US" dirty="0">
                <a:solidFill>
                  <a:srgbClr val="000000"/>
                </a:solidFill>
                <a:latin typeface="Century Gothic" panose="020F0302020204030204"/>
              </a:rPr>
              <a:t>Source: NCUA and CUNA.</a:t>
            </a:r>
          </a:p>
        </p:txBody>
      </p:sp>
    </p:spTree>
    <p:extLst>
      <p:ext uri="{BB962C8B-B14F-4D97-AF65-F5344CB8AC3E}">
        <p14:creationId xmlns:p14="http://schemas.microsoft.com/office/powerpoint/2010/main" val="3868373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EDF17E2-DB63-461B-BAB4-0A83789F192B}"/>
              </a:ext>
            </a:extLst>
          </p:cNvPr>
          <p:cNvGraphicFramePr/>
          <p:nvPr/>
        </p:nvGraphicFramePr>
        <p:xfrm>
          <a:off x="381000" y="972107"/>
          <a:ext cx="11430000" cy="52754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167956B-98EE-4334-A6D9-638D2D71392C}"/>
              </a:ext>
            </a:extLst>
          </p:cNvPr>
          <p:cNvSpPr txBox="1"/>
          <p:nvPr/>
        </p:nvSpPr>
        <p:spPr>
          <a:xfrm>
            <a:off x="690035" y="155023"/>
            <a:ext cx="1052839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84D"/>
                </a:solidFill>
                <a:effectLst/>
                <a:uLnTx/>
                <a:uFillTx/>
                <a:latin typeface="Calibri" panose="020F0502020204030204" pitchFamily="34" charset="0"/>
                <a:ea typeface="+mn-ea"/>
                <a:cs typeface="Calibri" panose="020F0502020204030204" pitchFamily="34" charset="0"/>
              </a:rPr>
              <a:t>Bottom-Line Results Under Pressure</a:t>
            </a:r>
          </a:p>
        </p:txBody>
      </p:sp>
      <p:sp>
        <p:nvSpPr>
          <p:cNvPr id="5" name="TextBox 4">
            <a:extLst>
              <a:ext uri="{FF2B5EF4-FFF2-40B4-BE49-F238E27FC236}">
                <a16:creationId xmlns:a16="http://schemas.microsoft.com/office/drawing/2014/main" id="{D8AD2253-4D84-4520-9FE8-CC04C6AD630C}"/>
              </a:ext>
            </a:extLst>
          </p:cNvPr>
          <p:cNvSpPr txBox="1"/>
          <p:nvPr/>
        </p:nvSpPr>
        <p:spPr>
          <a:xfrm>
            <a:off x="6375918" y="1785091"/>
            <a:ext cx="13340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F1F24"/>
                </a:solidFill>
                <a:effectLst/>
                <a:uLnTx/>
                <a:uFillTx/>
                <a:latin typeface="Century Gothic" panose="020F0302020204030204"/>
                <a:ea typeface="+mn-ea"/>
                <a:cs typeface="+mn-cs"/>
              </a:rPr>
              <a:t>25-Year High!</a:t>
            </a:r>
          </a:p>
        </p:txBody>
      </p:sp>
    </p:spTree>
    <p:extLst>
      <p:ext uri="{BB962C8B-B14F-4D97-AF65-F5344CB8AC3E}">
        <p14:creationId xmlns:p14="http://schemas.microsoft.com/office/powerpoint/2010/main" val="1472582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617A-D3D6-C152-EB31-3D5078839EF5}"/>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88965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1D81E3-B65A-FDF9-3937-C9F6681BCF52}"/>
              </a:ext>
            </a:extLst>
          </p:cNvPr>
          <p:cNvSpPr>
            <a:spLocks noGrp="1"/>
          </p:cNvSpPr>
          <p:nvPr>
            <p:ph type="title"/>
          </p:nvPr>
        </p:nvSpPr>
        <p:spPr>
          <a:xfrm>
            <a:off x="838200" y="365125"/>
            <a:ext cx="10515600" cy="1158875"/>
          </a:xfrm>
        </p:spPr>
        <p:txBody>
          <a:bodyPr>
            <a:normAutofit/>
          </a:bodyPr>
          <a:lstStyle/>
          <a:p>
            <a:r>
              <a:rPr lang="en-US" sz="3400" dirty="0"/>
              <a:t>Quarterly Annualized Growth Rate(%) – Housing Investment and Consumption </a:t>
            </a:r>
            <a:r>
              <a:rPr lang="en-US" sz="2000" dirty="0"/>
              <a:t>(Source: BEA)</a:t>
            </a:r>
            <a:endParaRPr lang="en-US" sz="3400" dirty="0"/>
          </a:p>
        </p:txBody>
      </p:sp>
      <p:graphicFrame>
        <p:nvGraphicFramePr>
          <p:cNvPr id="7" name="Content Placeholder 6">
            <a:extLst>
              <a:ext uri="{FF2B5EF4-FFF2-40B4-BE49-F238E27FC236}">
                <a16:creationId xmlns:a16="http://schemas.microsoft.com/office/drawing/2014/main" id="{D2DB4C74-3F69-1EFE-DE38-FE2CD545D69B}"/>
              </a:ext>
            </a:extLst>
          </p:cNvPr>
          <p:cNvGraphicFramePr>
            <a:graphicFrameLocks noGrp="1"/>
          </p:cNvGraphicFramePr>
          <p:nvPr>
            <p:ph idx="1"/>
            <p:extLst>
              <p:ext uri="{D42A27DB-BD31-4B8C-83A1-F6EECF244321}">
                <p14:modId xmlns:p14="http://schemas.microsoft.com/office/powerpoint/2010/main" val="2411219843"/>
              </p:ext>
            </p:extLst>
          </p:nvPr>
        </p:nvGraphicFramePr>
        <p:xfrm>
          <a:off x="838200" y="1600200"/>
          <a:ext cx="10515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45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913FA2-9FA9-F842-8EC1-D531BD836B13}"/>
              </a:ext>
            </a:extLst>
          </p:cNvPr>
          <p:cNvSpPr>
            <a:spLocks noGrp="1"/>
          </p:cNvSpPr>
          <p:nvPr>
            <p:ph type="title"/>
          </p:nvPr>
        </p:nvSpPr>
        <p:spPr>
          <a:xfrm>
            <a:off x="1600200" y="365129"/>
            <a:ext cx="10515600" cy="1325563"/>
          </a:xfrm>
        </p:spPr>
        <p:txBody>
          <a:bodyPr/>
          <a:lstStyle/>
          <a:p>
            <a:r>
              <a:rPr lang="en-US" dirty="0"/>
              <a:t>Economic forecast</a:t>
            </a:r>
            <a:br>
              <a:rPr lang="en-US" dirty="0"/>
            </a:br>
            <a:r>
              <a:rPr lang="en-US" sz="1350" dirty="0"/>
              <a:t>January 2023 </a:t>
            </a:r>
            <a:endParaRPr lang="en-US" sz="1650" dirty="0"/>
          </a:p>
        </p:txBody>
      </p:sp>
      <p:sp>
        <p:nvSpPr>
          <p:cNvPr id="2" name="Rectangle 1">
            <a:extLst>
              <a:ext uri="{FF2B5EF4-FFF2-40B4-BE49-F238E27FC236}">
                <a16:creationId xmlns:a16="http://schemas.microsoft.com/office/drawing/2014/main" id="{951786A0-CBE9-D342-8F74-0D55AF088226}"/>
              </a:ext>
            </a:extLst>
          </p:cNvPr>
          <p:cNvSpPr/>
          <p:nvPr/>
        </p:nvSpPr>
        <p:spPr>
          <a:xfrm>
            <a:off x="2667000" y="5715000"/>
            <a:ext cx="7886697" cy="276999"/>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*Percent change, annual rate.  All other numbers are end-of-period values</a:t>
            </a:r>
            <a:r>
              <a:rPr kumimoji="0" lang="en-US" sz="825"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t>
            </a:r>
          </a:p>
        </p:txBody>
      </p:sp>
      <p:graphicFrame>
        <p:nvGraphicFramePr>
          <p:cNvPr id="3" name="Table 2">
            <a:extLst>
              <a:ext uri="{FF2B5EF4-FFF2-40B4-BE49-F238E27FC236}">
                <a16:creationId xmlns:a16="http://schemas.microsoft.com/office/drawing/2014/main" id="{F3D45AB4-7FB1-4CDC-A766-A43734D037FC}"/>
              </a:ext>
            </a:extLst>
          </p:cNvPr>
          <p:cNvGraphicFramePr>
            <a:graphicFrameLocks noGrp="1"/>
          </p:cNvGraphicFramePr>
          <p:nvPr/>
        </p:nvGraphicFramePr>
        <p:xfrm>
          <a:off x="1600200" y="1447800"/>
          <a:ext cx="9372600" cy="4267200"/>
        </p:xfrm>
        <a:graphic>
          <a:graphicData uri="http://schemas.openxmlformats.org/drawingml/2006/table">
            <a:tbl>
              <a:tblPr/>
              <a:tblGrid>
                <a:gridCol w="3180883">
                  <a:extLst>
                    <a:ext uri="{9D8B030D-6E8A-4147-A177-3AD203B41FA5}">
                      <a16:colId xmlns:a16="http://schemas.microsoft.com/office/drawing/2014/main" val="2205668023"/>
                    </a:ext>
                  </a:extLst>
                </a:gridCol>
                <a:gridCol w="930627">
                  <a:extLst>
                    <a:ext uri="{9D8B030D-6E8A-4147-A177-3AD203B41FA5}">
                      <a16:colId xmlns:a16="http://schemas.microsoft.com/office/drawing/2014/main" val="1217011882"/>
                    </a:ext>
                  </a:extLst>
                </a:gridCol>
                <a:gridCol w="195788">
                  <a:extLst>
                    <a:ext uri="{9D8B030D-6E8A-4147-A177-3AD203B41FA5}">
                      <a16:colId xmlns:a16="http://schemas.microsoft.com/office/drawing/2014/main" val="1970424807"/>
                    </a:ext>
                  </a:extLst>
                </a:gridCol>
                <a:gridCol w="673015">
                  <a:extLst>
                    <a:ext uri="{9D8B030D-6E8A-4147-A177-3AD203B41FA5}">
                      <a16:colId xmlns:a16="http://schemas.microsoft.com/office/drawing/2014/main" val="2020568961"/>
                    </a:ext>
                  </a:extLst>
                </a:gridCol>
                <a:gridCol w="183550">
                  <a:extLst>
                    <a:ext uri="{9D8B030D-6E8A-4147-A177-3AD203B41FA5}">
                      <a16:colId xmlns:a16="http://schemas.microsoft.com/office/drawing/2014/main" val="600550452"/>
                    </a:ext>
                  </a:extLst>
                </a:gridCol>
                <a:gridCol w="703537">
                  <a:extLst>
                    <a:ext uri="{9D8B030D-6E8A-4147-A177-3AD203B41FA5}">
                      <a16:colId xmlns:a16="http://schemas.microsoft.com/office/drawing/2014/main" val="996031268"/>
                    </a:ext>
                  </a:extLst>
                </a:gridCol>
                <a:gridCol w="77646">
                  <a:extLst>
                    <a:ext uri="{9D8B030D-6E8A-4147-A177-3AD203B41FA5}">
                      <a16:colId xmlns:a16="http://schemas.microsoft.com/office/drawing/2014/main" val="718969434"/>
                    </a:ext>
                  </a:extLst>
                </a:gridCol>
                <a:gridCol w="754510">
                  <a:extLst>
                    <a:ext uri="{9D8B030D-6E8A-4147-A177-3AD203B41FA5}">
                      <a16:colId xmlns:a16="http://schemas.microsoft.com/office/drawing/2014/main" val="1804528893"/>
                    </a:ext>
                  </a:extLst>
                </a:gridCol>
                <a:gridCol w="244733">
                  <a:extLst>
                    <a:ext uri="{9D8B030D-6E8A-4147-A177-3AD203B41FA5}">
                      <a16:colId xmlns:a16="http://schemas.microsoft.com/office/drawing/2014/main" val="2023299437"/>
                    </a:ext>
                  </a:extLst>
                </a:gridCol>
                <a:gridCol w="688310">
                  <a:extLst>
                    <a:ext uri="{9D8B030D-6E8A-4147-A177-3AD203B41FA5}">
                      <a16:colId xmlns:a16="http://schemas.microsoft.com/office/drawing/2014/main" val="2665794724"/>
                    </a:ext>
                  </a:extLst>
                </a:gridCol>
                <a:gridCol w="103122">
                  <a:extLst>
                    <a:ext uri="{9D8B030D-6E8A-4147-A177-3AD203B41FA5}">
                      <a16:colId xmlns:a16="http://schemas.microsoft.com/office/drawing/2014/main" val="3203305755"/>
                    </a:ext>
                  </a:extLst>
                </a:gridCol>
                <a:gridCol w="817685">
                  <a:extLst>
                    <a:ext uri="{9D8B030D-6E8A-4147-A177-3AD203B41FA5}">
                      <a16:colId xmlns:a16="http://schemas.microsoft.com/office/drawing/2014/main" val="1757771971"/>
                    </a:ext>
                  </a:extLst>
                </a:gridCol>
                <a:gridCol w="113468">
                  <a:extLst>
                    <a:ext uri="{9D8B030D-6E8A-4147-A177-3AD203B41FA5}">
                      <a16:colId xmlns:a16="http://schemas.microsoft.com/office/drawing/2014/main" val="3585920953"/>
                    </a:ext>
                  </a:extLst>
                </a:gridCol>
                <a:gridCol w="705726">
                  <a:extLst>
                    <a:ext uri="{9D8B030D-6E8A-4147-A177-3AD203B41FA5}">
                      <a16:colId xmlns:a16="http://schemas.microsoft.com/office/drawing/2014/main" val="4021951422"/>
                    </a:ext>
                  </a:extLst>
                </a:gridCol>
              </a:tblGrid>
              <a:tr h="593397">
                <a:tc>
                  <a:txBody>
                    <a:bodyPr/>
                    <a:lstStyle/>
                    <a:p>
                      <a:pPr algn="l" rtl="0" fontAlgn="b"/>
                      <a:endParaRPr lang="en-US" sz="1100" b="0" i="0" u="none" strike="noStrike" dirty="0">
                        <a:solidFill>
                          <a:srgbClr val="000000"/>
                        </a:solidFill>
                        <a:effectLst/>
                        <a:latin typeface="Century Gothic" panose="020B0502020202020204" pitchFamily="34" charset="0"/>
                      </a:endParaRPr>
                    </a:p>
                  </a:txBody>
                  <a:tcPr marL="7101" marR="7101" marT="71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3">
                  <a:txBody>
                    <a:bodyPr/>
                    <a:lstStyle/>
                    <a:p>
                      <a:pPr algn="ctr" rtl="0" fontAlgn="b"/>
                      <a:r>
                        <a:rPr lang="en-US" sz="1400" b="1" i="0" u="none" strike="noStrike" dirty="0">
                          <a:solidFill>
                            <a:srgbClr val="000000"/>
                          </a:solidFill>
                          <a:effectLst/>
                          <a:latin typeface="Century Gothic" panose="020B0502020202020204" pitchFamily="34" charset="0"/>
                        </a:rPr>
                        <a:t>Past results</a:t>
                      </a:r>
                    </a:p>
                  </a:txBody>
                  <a:tcPr marL="7101" marR="7101" marT="71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7101" marR="7101" marT="7101"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rtl="0" fontAlgn="b"/>
                      <a:r>
                        <a:rPr lang="en-US" sz="1400" b="1" i="0" u="none" strike="noStrike" dirty="0">
                          <a:solidFill>
                            <a:srgbClr val="000000"/>
                          </a:solidFill>
                          <a:effectLst/>
                          <a:latin typeface="Century Gothic" panose="020B0502020202020204" pitchFamily="34" charset="0"/>
                        </a:rPr>
                        <a:t> </a:t>
                      </a:r>
                      <a:r>
                        <a:rPr lang="en-US" sz="1400" b="1" i="0" u="none" strike="noStrike" dirty="0">
                          <a:solidFill>
                            <a:srgbClr val="FF0000"/>
                          </a:solidFill>
                          <a:effectLst/>
                          <a:latin typeface="Century Gothic" panose="020B0502020202020204" pitchFamily="34" charset="0"/>
                        </a:rPr>
                        <a:t>F</a:t>
                      </a:r>
                      <a:r>
                        <a:rPr lang="en-US" sz="1400" b="1" i="0" u="none" strike="noStrike" dirty="0">
                          <a:solidFill>
                            <a:schemeClr val="tx2"/>
                          </a:solidFill>
                          <a:effectLst/>
                          <a:latin typeface="Century Gothic" panose="020B0502020202020204" pitchFamily="34" charset="0"/>
                        </a:rPr>
                        <a:t>orecasts</a:t>
                      </a:r>
                    </a:p>
                  </a:txBody>
                  <a:tcPr marL="7101" marR="7101" marT="710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7101" marR="7101" marT="710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p>
                  </a:txBody>
                  <a:tcPr marL="68580" marR="68580" marT="34290" marB="34290">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3814"/>
                  </a:ext>
                </a:extLst>
              </a:tr>
              <a:tr h="464041">
                <a:tc>
                  <a:txBody>
                    <a:bodyPr/>
                    <a:lstStyle/>
                    <a:p>
                      <a:r>
                        <a:rPr lang="en-US" sz="1100" b="0" i="0" u="none" strike="noStrike" dirty="0">
                          <a:solidFill>
                            <a:srgbClr val="000000"/>
                          </a:solidFill>
                          <a:effectLst/>
                          <a:latin typeface="Century Gothic" panose="020B0502020202020204" pitchFamily="34" charset="0"/>
                        </a:rPr>
                        <a:t> </a:t>
                      </a:r>
                      <a:endParaRPr lang="en-US" sz="1000" dirty="0"/>
                    </a:p>
                  </a:txBody>
                  <a:tcPr marL="7101" marR="7101" marT="71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sz="1100" b="1" i="0" u="none" strike="noStrike" dirty="0">
                          <a:solidFill>
                            <a:srgbClr val="000000"/>
                          </a:solidFill>
                          <a:effectLst/>
                          <a:latin typeface="Century Gothic" panose="020B0502020202020204" pitchFamily="34" charset="0"/>
                        </a:rPr>
                        <a:t>Previous 10 Yr. Avg</a:t>
                      </a:r>
                      <a:endParaRPr lang="en-US" sz="1100" dirty="0"/>
                    </a:p>
                  </a:txBody>
                  <a:tcPr marL="7101" marR="7101" marT="7101"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u="none" strike="noStrike" dirty="0">
                          <a:solidFill>
                            <a:srgbClr val="000000"/>
                          </a:solidFill>
                          <a:effectLst/>
                          <a:latin typeface="Century Gothic" panose="020B0502020202020204" pitchFamily="34" charset="0"/>
                        </a:rPr>
                        <a:t> </a:t>
                      </a:r>
                      <a:endParaRPr lang="en-US" sz="1100" dirty="0"/>
                    </a:p>
                  </a:txBody>
                  <a:tcPr marL="7101" marR="7101" marT="710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i="0" u="none" strike="noStrike" dirty="0">
                          <a:solidFill>
                            <a:srgbClr val="000000"/>
                          </a:solidFill>
                          <a:effectLst/>
                          <a:latin typeface="Century Gothic" panose="020B0502020202020204" pitchFamily="34" charset="0"/>
                        </a:rPr>
                        <a:t>2022</a:t>
                      </a:r>
                      <a:endParaRPr lang="en-US" sz="1100" dirty="0"/>
                    </a:p>
                  </a:txBody>
                  <a:tcPr marL="7101" marR="7101" marT="7101"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100" b="0" i="0" u="none" strike="noStrike" dirty="0">
                        <a:solidFill>
                          <a:srgbClr val="000000"/>
                        </a:solidFill>
                        <a:effectLst/>
                        <a:latin typeface="Century Gothic" panose="020B0502020202020204" pitchFamily="34" charset="0"/>
                      </a:endParaRPr>
                    </a:p>
                  </a:txBody>
                  <a:tcPr marL="7101" marR="7101" marT="7101"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i="0" u="none" strike="noStrike" dirty="0">
                          <a:solidFill>
                            <a:srgbClr val="2B5081"/>
                          </a:solidFill>
                          <a:effectLst/>
                          <a:latin typeface="Century Gothic" panose="020B0502020202020204" pitchFamily="34" charset="0"/>
                        </a:rPr>
                        <a:t>2023:1</a:t>
                      </a:r>
                      <a:endParaRPr lang="en-US" sz="1100" dirty="0"/>
                    </a:p>
                  </a:txBody>
                  <a:tcPr marL="7101" marR="7101" marT="7101"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0" i="0" u="none" strike="noStrike" dirty="0">
                          <a:solidFill>
                            <a:srgbClr val="2B5081"/>
                          </a:solidFill>
                          <a:effectLst/>
                          <a:latin typeface="Century Gothic" panose="020B0502020202020204" pitchFamily="34" charset="0"/>
                        </a:rPr>
                        <a:t> </a:t>
                      </a:r>
                      <a:endParaRPr lang="en-US" sz="1100" dirty="0"/>
                    </a:p>
                  </a:txBody>
                  <a:tcPr marL="7101" marR="7101" marT="710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i="0" u="none" strike="noStrike" dirty="0">
                          <a:solidFill>
                            <a:srgbClr val="2B5081"/>
                          </a:solidFill>
                          <a:effectLst/>
                          <a:latin typeface="Century Gothic" panose="020B0502020202020204" pitchFamily="34" charset="0"/>
                        </a:rPr>
                        <a:t>2023:2</a:t>
                      </a:r>
                      <a:endParaRPr lang="en-US" sz="1100" dirty="0"/>
                    </a:p>
                  </a:txBody>
                  <a:tcPr marL="7101" marR="7101" marT="710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u="none" strike="noStrike" dirty="0">
                          <a:solidFill>
                            <a:srgbClr val="2B5081"/>
                          </a:solidFill>
                          <a:effectLst/>
                          <a:latin typeface="Century Gothic" panose="020B0502020202020204" pitchFamily="34" charset="0"/>
                        </a:rPr>
                        <a:t> </a:t>
                      </a:r>
                      <a:endParaRPr lang="en-US" sz="1100" dirty="0"/>
                    </a:p>
                  </a:txBody>
                  <a:tcPr marL="7101" marR="7101" marT="710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i="0" u="none" strike="noStrike" dirty="0">
                          <a:solidFill>
                            <a:srgbClr val="2B5081"/>
                          </a:solidFill>
                          <a:effectLst/>
                          <a:latin typeface="Century Gothic" panose="020B0502020202020204" pitchFamily="34" charset="0"/>
                        </a:rPr>
                        <a:t>2023:3</a:t>
                      </a:r>
                      <a:endParaRPr lang="en-US" sz="1100" dirty="0"/>
                    </a:p>
                  </a:txBody>
                  <a:tcPr marL="7101" marR="7101" marT="710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u="none" strike="noStrike" dirty="0">
                          <a:solidFill>
                            <a:srgbClr val="000000"/>
                          </a:solidFill>
                          <a:effectLst/>
                          <a:latin typeface="Arial" panose="020B0604020202020204" pitchFamily="34" charset="0"/>
                        </a:rPr>
                        <a:t> </a:t>
                      </a:r>
                      <a:endParaRPr lang="en-US" sz="1100" dirty="0"/>
                    </a:p>
                  </a:txBody>
                  <a:tcPr marL="7101" marR="7101" marT="710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i="0" u="none" strike="noStrike" dirty="0">
                          <a:solidFill>
                            <a:srgbClr val="2B5081"/>
                          </a:solidFill>
                          <a:effectLst/>
                          <a:latin typeface="Century Gothic" panose="020B0502020202020204" pitchFamily="34" charset="0"/>
                        </a:rPr>
                        <a:t>2023:4</a:t>
                      </a:r>
                      <a:endParaRPr lang="en-US" sz="1100" dirty="0"/>
                    </a:p>
                  </a:txBody>
                  <a:tcPr marL="7101" marR="7101" marT="7101"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p>
                  </a:txBody>
                  <a:tcPr marL="7101" marR="7101" marT="710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i="0" u="none" strike="noStrike" dirty="0">
                          <a:solidFill>
                            <a:srgbClr val="2B5081"/>
                          </a:solidFill>
                          <a:effectLst/>
                          <a:latin typeface="Century Gothic" panose="020B0502020202020204" pitchFamily="34" charset="0"/>
                        </a:rPr>
                        <a:t>2023</a:t>
                      </a:r>
                      <a:endParaRPr lang="en-US" sz="1100" dirty="0"/>
                    </a:p>
                  </a:txBody>
                  <a:tcPr marL="7101" marR="7101" marT="7101"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8184038"/>
                  </a:ext>
                </a:extLst>
              </a:tr>
              <a:tr h="454662">
                <a:tc>
                  <a:txBody>
                    <a:bodyPr/>
                    <a:lstStyle/>
                    <a:p>
                      <a:pPr algn="l" rtl="0" fontAlgn="b"/>
                      <a:r>
                        <a:rPr lang="en-US" sz="1400" b="1" i="0" u="none" strike="noStrike" dirty="0">
                          <a:solidFill>
                            <a:srgbClr val="000000"/>
                          </a:solidFill>
                          <a:effectLst/>
                          <a:latin typeface="Century Gothic" panose="020B0502020202020204" pitchFamily="34" charset="0"/>
                        </a:rPr>
                        <a:t>Growth rates:</a:t>
                      </a:r>
                    </a:p>
                  </a:txBody>
                  <a:tcPr marL="7101" marR="7101" marT="71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endParaRPr lang="en-US" sz="1600" b="0" i="0" u="none" strike="noStrike" dirty="0">
                        <a:solidFill>
                          <a:srgbClr val="000000"/>
                        </a:solidFill>
                        <a:effectLst/>
                        <a:latin typeface="Century Gothic" panose="020B0502020202020204" pitchFamily="34" charset="0"/>
                      </a:endParaRPr>
                    </a:p>
                  </a:txBody>
                  <a:tcPr marL="7101" marR="7101" marT="7101"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endParaRPr lang="en-US" sz="1600" b="0" i="0" u="none" strike="noStrike" dirty="0">
                        <a:solidFill>
                          <a:srgbClr val="000000"/>
                        </a:solidFill>
                        <a:effectLst/>
                        <a:latin typeface="Century Gothic" panose="020B0502020202020204" pitchFamily="34" charset="0"/>
                      </a:endParaRPr>
                    </a:p>
                  </a:txBody>
                  <a:tcPr marL="7101" marR="7101" marT="710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endParaRPr lang="en-US" sz="1600" b="0" i="0" u="none" strike="noStrike" dirty="0">
                        <a:solidFill>
                          <a:srgbClr val="000000"/>
                        </a:solidFill>
                        <a:effectLst/>
                        <a:latin typeface="Century Gothic" panose="020B0502020202020204" pitchFamily="34" charset="0"/>
                      </a:endParaRPr>
                    </a:p>
                  </a:txBody>
                  <a:tcPr marL="7101" marR="7101" marT="7101"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endParaRPr lang="en-US" sz="1600" b="0" i="0" u="none" strike="noStrike" dirty="0">
                        <a:solidFill>
                          <a:srgbClr val="000000"/>
                        </a:solidFill>
                        <a:effectLst/>
                        <a:latin typeface="Century Gothic" panose="020B0502020202020204" pitchFamily="34" charset="0"/>
                      </a:endParaRPr>
                    </a:p>
                  </a:txBody>
                  <a:tcPr marL="7101" marR="7101" marT="7101"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endParaRPr lang="en-US" sz="1600" b="0" i="0" u="none" strike="noStrike" dirty="0">
                        <a:solidFill>
                          <a:srgbClr val="C00000"/>
                        </a:solidFill>
                        <a:effectLst/>
                        <a:latin typeface="Century Gothic" panose="020B0502020202020204" pitchFamily="34" charset="0"/>
                      </a:endParaRPr>
                    </a:p>
                  </a:txBody>
                  <a:tcPr marL="7101" marR="7101" marT="710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endParaRPr lang="en-US" sz="1600" b="0" i="0" u="none" strike="noStrike" dirty="0">
                        <a:solidFill>
                          <a:srgbClr val="C00000"/>
                        </a:solidFill>
                        <a:effectLst/>
                        <a:latin typeface="Century Gothic" panose="020B0502020202020204" pitchFamily="34" charset="0"/>
                      </a:endParaRPr>
                    </a:p>
                  </a:txBody>
                  <a:tcPr marL="7101" marR="7101" marT="710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endParaRPr lang="en-US" sz="1600" b="0" i="0" u="none" strike="noStrike" dirty="0">
                        <a:solidFill>
                          <a:srgbClr val="C00000"/>
                        </a:solidFill>
                        <a:effectLst/>
                        <a:latin typeface="Century Gothic" panose="020B0502020202020204" pitchFamily="34" charset="0"/>
                      </a:endParaRPr>
                    </a:p>
                  </a:txBody>
                  <a:tcPr marL="7101" marR="7101" marT="710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endParaRPr lang="en-US" sz="1600" b="0" i="0" u="none" strike="noStrike" dirty="0">
                        <a:solidFill>
                          <a:srgbClr val="C00000"/>
                        </a:solidFill>
                        <a:effectLst/>
                        <a:latin typeface="Century Gothic" panose="020B0502020202020204" pitchFamily="34" charset="0"/>
                      </a:endParaRPr>
                    </a:p>
                  </a:txBody>
                  <a:tcPr marL="7101" marR="7101" marT="710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Arial" panose="020B0604020202020204" pitchFamily="34" charset="0"/>
                      </a:endParaRPr>
                    </a:p>
                  </a:txBody>
                  <a:tcPr marL="7101" marR="7101" marT="710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Arial" panose="020B0604020202020204" pitchFamily="34" charset="0"/>
                      </a:endParaRPr>
                    </a:p>
                  </a:txBody>
                  <a:tcPr marL="7101" marR="7101" marT="710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Arial" panose="020B0604020202020204" pitchFamily="34" charset="0"/>
                      </a:endParaRPr>
                    </a:p>
                  </a:txBody>
                  <a:tcPr marL="7101" marR="7101" marT="710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endParaRPr lang="en-US" sz="1600" b="0" i="0" u="none" strike="noStrike" dirty="0">
                        <a:solidFill>
                          <a:srgbClr val="C00000"/>
                        </a:solidFill>
                        <a:effectLst/>
                        <a:latin typeface="Century Gothic" panose="020B0502020202020204" pitchFamily="34" charset="0"/>
                      </a:endParaRPr>
                    </a:p>
                  </a:txBody>
                  <a:tcPr marL="7101" marR="7101" marT="7101"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endParaRPr lang="en-US" sz="1600" b="0" i="0" u="none" strike="noStrike" dirty="0">
                        <a:solidFill>
                          <a:srgbClr val="C00000"/>
                        </a:solidFill>
                        <a:effectLst/>
                        <a:latin typeface="Century Gothic" panose="020B0502020202020204" pitchFamily="34" charset="0"/>
                      </a:endParaRPr>
                    </a:p>
                  </a:txBody>
                  <a:tcPr marL="7101" marR="7101" marT="7101"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619989677"/>
                  </a:ext>
                </a:extLst>
              </a:tr>
              <a:tr h="440454">
                <a:tc>
                  <a:txBody>
                    <a:bodyPr/>
                    <a:lstStyle/>
                    <a:p>
                      <a:pPr algn="l" rtl="0" fontAlgn="b"/>
                      <a:r>
                        <a:rPr lang="en-US" sz="1200" b="0" i="0" u="none" strike="noStrike" dirty="0">
                          <a:solidFill>
                            <a:srgbClr val="000000"/>
                          </a:solidFill>
                          <a:effectLst/>
                          <a:latin typeface="Century Gothic" panose="020B0502020202020204" pitchFamily="34" charset="0"/>
                        </a:rPr>
                        <a:t>Economic Growth (% chg GDP)*</a:t>
                      </a:r>
                    </a:p>
                  </a:txBody>
                  <a:tcPr marL="7101" marR="7101" marT="71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Century Gothic" panose="020B0502020202020204" pitchFamily="34" charset="0"/>
                        </a:rPr>
                        <a:t>2.1%</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rgbClr val="BFBFBF"/>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7101" marR="7101" marT="7101" marB="0" anchor="b">
                    <a:lnL>
                      <a:noFill/>
                    </a:lnL>
                    <a:lnR>
                      <a:noFill/>
                    </a:lnR>
                    <a:lnT>
                      <a:noFill/>
                    </a:lnT>
                    <a:lnB>
                      <a:noFill/>
                    </a:lnB>
                    <a:solidFill>
                      <a:srgbClr val="BFBFBF"/>
                    </a:solidFill>
                  </a:tcPr>
                </a:tc>
                <a:tc>
                  <a:txBody>
                    <a:bodyPr/>
                    <a:lstStyle/>
                    <a:p>
                      <a:pPr algn="ctr" rtl="0" fontAlgn="b"/>
                      <a:r>
                        <a:rPr lang="en-US" sz="1600" b="0" i="0" u="none" strike="noStrike" dirty="0">
                          <a:solidFill>
                            <a:schemeClr val="tx1"/>
                          </a:solidFill>
                          <a:effectLst/>
                          <a:latin typeface="Century Gothic" panose="020B0502020202020204" pitchFamily="34" charset="0"/>
                        </a:rPr>
                        <a:t>2.1%</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rgbClr val="BFBFBF"/>
                    </a:solidFill>
                  </a:tcPr>
                </a:tc>
                <a:tc>
                  <a:txBody>
                    <a:bodyPr/>
                    <a:lstStyle/>
                    <a:p>
                      <a:pPr algn="ctr" fontAlgn="b"/>
                      <a:endParaRPr lang="en-US" sz="1600" b="0" i="0" u="none" strike="noStrike" dirty="0">
                        <a:solidFill>
                          <a:srgbClr val="000000"/>
                        </a:solidFill>
                        <a:effectLst/>
                        <a:latin typeface="Arial" panose="020B0604020202020204" pitchFamily="34" charset="0"/>
                      </a:endParaRPr>
                    </a:p>
                  </a:txBody>
                  <a:tcPr marL="7101" marR="7101" marT="7101"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1.5%</a:t>
                      </a:r>
                    </a:p>
                  </a:txBody>
                  <a:tcPr marL="7144" marR="7144" marT="7144" marB="0" anchor="b">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1.5%</a:t>
                      </a:r>
                    </a:p>
                  </a:txBody>
                  <a:tcPr marL="7144" marR="7144" marT="7144" marB="0" anchor="b">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-1.0%</a:t>
                      </a:r>
                    </a:p>
                  </a:txBody>
                  <a:tcPr marL="7144" marR="7144" marT="7144" marB="0" anchor="b">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0.0%</a:t>
                      </a:r>
                    </a:p>
                  </a:txBody>
                  <a:tcPr marL="7144" marR="7144" marT="7144" marB="0" anchor="b">
                    <a:lnL>
                      <a:noFill/>
                    </a:lnL>
                    <a:lnR>
                      <a:noFill/>
                    </a:lnR>
                    <a:lnT>
                      <a:noFill/>
                    </a:lnT>
                    <a:lnB>
                      <a:noFill/>
                    </a:lnB>
                  </a:tcPr>
                </a:tc>
                <a:tc>
                  <a:txBody>
                    <a:bodyPr/>
                    <a:lstStyle/>
                    <a:p>
                      <a:pPr algn="ctr" fontAlgn="b"/>
                      <a:endParaRPr lang="en-US" sz="1600" b="0" i="0" u="none" strike="noStrike" dirty="0">
                        <a:solidFill>
                          <a:srgbClr val="C00000"/>
                        </a:solidFill>
                        <a:effectLst/>
                        <a:latin typeface="Arial" panose="020B0604020202020204" pitchFamily="34" charset="0"/>
                      </a:endParaRPr>
                    </a:p>
                  </a:txBody>
                  <a:tcPr marL="7101" marR="7101" marT="7101" marB="0" anchor="b">
                    <a:lnL>
                      <a:noFill/>
                    </a:lnL>
                    <a:lnR>
                      <a:noFill/>
                    </a:lnR>
                    <a:lnT>
                      <a:noFill/>
                    </a:lnT>
                    <a:lnB>
                      <a:noFill/>
                    </a:lnB>
                  </a:tcPr>
                </a:tc>
                <a:tc>
                  <a:txBody>
                    <a:bodyPr/>
                    <a:lstStyle/>
                    <a:p>
                      <a:pPr algn="ctr" rtl="0" fontAlgn="b"/>
                      <a:r>
                        <a:rPr lang="en-US" sz="1600" b="0" i="0" u="none" strike="noStrike" dirty="0">
                          <a:solidFill>
                            <a:srgbClr val="C00000"/>
                          </a:solidFill>
                          <a:effectLst/>
                          <a:latin typeface="Century Gothic" panose="020B0502020202020204" pitchFamily="34" charset="0"/>
                        </a:rPr>
                        <a:t>0.5%</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1743350159"/>
                  </a:ext>
                </a:extLst>
              </a:tr>
              <a:tr h="440454">
                <a:tc>
                  <a:txBody>
                    <a:bodyPr/>
                    <a:lstStyle/>
                    <a:p>
                      <a:pPr algn="l" rtl="0" fontAlgn="b"/>
                      <a:r>
                        <a:rPr lang="en-US" sz="1200" b="0" i="0" u="none" strike="noStrike" dirty="0">
                          <a:solidFill>
                            <a:srgbClr val="000000"/>
                          </a:solidFill>
                          <a:effectLst/>
                          <a:latin typeface="Century Gothic" panose="020B0502020202020204" pitchFamily="34" charset="0"/>
                        </a:rPr>
                        <a:t>Inflation (CPI, 12 mth % chg)</a:t>
                      </a:r>
                    </a:p>
                  </a:txBody>
                  <a:tcPr marL="7101" marR="7101" marT="71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Century Gothic" panose="020B0502020202020204" pitchFamily="34" charset="0"/>
                        </a:rPr>
                        <a:t>2.2%</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rgbClr val="BFBFBF"/>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7101" marR="7101" marT="7101" marB="0" anchor="b">
                    <a:lnL>
                      <a:noFill/>
                    </a:lnL>
                    <a:lnR>
                      <a:noFill/>
                    </a:lnR>
                    <a:lnT>
                      <a:noFill/>
                    </a:lnT>
                    <a:lnB>
                      <a:noFill/>
                    </a:lnB>
                    <a:solidFill>
                      <a:srgbClr val="BFBFBF"/>
                    </a:solidFill>
                  </a:tcPr>
                </a:tc>
                <a:tc>
                  <a:txBody>
                    <a:bodyPr/>
                    <a:lstStyle/>
                    <a:p>
                      <a:pPr algn="ctr" rtl="0" fontAlgn="b"/>
                      <a:r>
                        <a:rPr lang="en-US" sz="1600" b="0" i="0" u="none" strike="noStrike" dirty="0">
                          <a:solidFill>
                            <a:schemeClr val="tx1"/>
                          </a:solidFill>
                          <a:effectLst/>
                          <a:latin typeface="Century Gothic" panose="020B0502020202020204" pitchFamily="34" charset="0"/>
                        </a:rPr>
                        <a:t>6.5%</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rgbClr val="BFBFBF"/>
                    </a:solidFill>
                  </a:tcPr>
                </a:tc>
                <a:tc>
                  <a:txBody>
                    <a:bodyPr/>
                    <a:lstStyle/>
                    <a:p>
                      <a:pPr algn="ctr" fontAlgn="b"/>
                      <a:endParaRPr lang="en-US" sz="1600" b="0" i="0" u="none" strike="noStrike" dirty="0">
                        <a:solidFill>
                          <a:srgbClr val="000000"/>
                        </a:solidFill>
                        <a:effectLst/>
                        <a:latin typeface="Arial" panose="020B0604020202020204" pitchFamily="34" charset="0"/>
                      </a:endParaRPr>
                    </a:p>
                  </a:txBody>
                  <a:tcPr marL="7101" marR="7101" marT="7101"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6.0%</a:t>
                      </a:r>
                    </a:p>
                  </a:txBody>
                  <a:tcPr marL="7144" marR="7144" marT="7144" marB="0" anchor="ctr">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5.0%</a:t>
                      </a:r>
                    </a:p>
                  </a:txBody>
                  <a:tcPr marL="7144" marR="7144" marT="7144" marB="0" anchor="ctr">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4.0%</a:t>
                      </a:r>
                    </a:p>
                  </a:txBody>
                  <a:tcPr marL="7144" marR="7144" marT="7144" marB="0" anchor="b">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3.5%</a:t>
                      </a:r>
                    </a:p>
                  </a:txBody>
                  <a:tcPr marL="7144" marR="7144" marT="7144" marB="0" anchor="b">
                    <a:lnL>
                      <a:noFill/>
                    </a:lnL>
                    <a:lnR>
                      <a:noFill/>
                    </a:lnR>
                    <a:lnT>
                      <a:noFill/>
                    </a:lnT>
                    <a:lnB>
                      <a:noFill/>
                    </a:lnB>
                  </a:tcPr>
                </a:tc>
                <a:tc>
                  <a:txBody>
                    <a:bodyPr/>
                    <a:lstStyle/>
                    <a:p>
                      <a:pPr algn="ctr" fontAlgn="b"/>
                      <a:endParaRPr lang="en-US" sz="1600" b="0" i="0" u="none" strike="noStrike" dirty="0">
                        <a:solidFill>
                          <a:srgbClr val="C00000"/>
                        </a:solidFill>
                        <a:effectLst/>
                        <a:latin typeface="Arial" panose="020B0604020202020204" pitchFamily="34" charset="0"/>
                      </a:endParaRPr>
                    </a:p>
                  </a:txBody>
                  <a:tcPr marL="7101" marR="7101" marT="7101" marB="0" anchor="b">
                    <a:lnL>
                      <a:noFill/>
                    </a:lnL>
                    <a:lnR>
                      <a:noFill/>
                    </a:lnR>
                    <a:lnT>
                      <a:noFill/>
                    </a:lnT>
                    <a:lnB>
                      <a:noFill/>
                    </a:lnB>
                  </a:tcPr>
                </a:tc>
                <a:tc>
                  <a:txBody>
                    <a:bodyPr/>
                    <a:lstStyle/>
                    <a:p>
                      <a:pPr algn="ctr" rtl="0" fontAlgn="b"/>
                      <a:r>
                        <a:rPr lang="en-US" sz="1600" b="0" i="0" u="none" strike="noStrike" dirty="0">
                          <a:solidFill>
                            <a:srgbClr val="C00000"/>
                          </a:solidFill>
                          <a:effectLst/>
                          <a:latin typeface="Century Gothic" panose="020B0502020202020204" pitchFamily="34" charset="0"/>
                        </a:rPr>
                        <a:t>3.5%</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1744091881"/>
                  </a:ext>
                </a:extLst>
              </a:tr>
              <a:tr h="440454">
                <a:tc>
                  <a:txBody>
                    <a:bodyPr/>
                    <a:lstStyle/>
                    <a:p>
                      <a:pPr algn="l" rtl="0" fontAlgn="b"/>
                      <a:r>
                        <a:rPr lang="en-US" sz="1200" b="0" i="0" u="none" strike="noStrike" dirty="0">
                          <a:solidFill>
                            <a:srgbClr val="000000"/>
                          </a:solidFill>
                          <a:effectLst/>
                          <a:latin typeface="Century Gothic" panose="020B0502020202020204" pitchFamily="34" charset="0"/>
                        </a:rPr>
                        <a:t>Unemployment Rate (BLS)</a:t>
                      </a:r>
                    </a:p>
                  </a:txBody>
                  <a:tcPr marL="7101" marR="7101" marT="71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Century Gothic" panose="020B0502020202020204" pitchFamily="34" charset="0"/>
                        </a:rPr>
                        <a:t>6.0%</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rgbClr val="BFBFBF"/>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7101" marR="7101" marT="7101" marB="0" anchor="b">
                    <a:lnL>
                      <a:noFill/>
                    </a:lnL>
                    <a:lnR>
                      <a:noFill/>
                    </a:lnR>
                    <a:lnT>
                      <a:noFill/>
                    </a:lnT>
                    <a:lnB>
                      <a:noFill/>
                    </a:lnB>
                    <a:solidFill>
                      <a:srgbClr val="BFBFBF"/>
                    </a:solidFill>
                  </a:tcPr>
                </a:tc>
                <a:tc>
                  <a:txBody>
                    <a:bodyPr/>
                    <a:lstStyle/>
                    <a:p>
                      <a:pPr algn="ctr" rtl="0" fontAlgn="b"/>
                      <a:r>
                        <a:rPr lang="en-US" sz="1600" b="0" i="0" u="none" strike="noStrike" dirty="0">
                          <a:solidFill>
                            <a:schemeClr val="tx1"/>
                          </a:solidFill>
                          <a:effectLst/>
                          <a:latin typeface="Century Gothic" panose="020B0502020202020204" pitchFamily="34" charset="0"/>
                        </a:rPr>
                        <a:t>3.5%</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rgbClr val="BFBFBF"/>
                    </a:solidFill>
                  </a:tcPr>
                </a:tc>
                <a:tc>
                  <a:txBody>
                    <a:bodyPr/>
                    <a:lstStyle/>
                    <a:p>
                      <a:pPr algn="ctr" fontAlgn="b"/>
                      <a:endParaRPr lang="en-US" sz="1600" b="0" i="0" u="none" strike="noStrike" dirty="0">
                        <a:solidFill>
                          <a:srgbClr val="000000"/>
                        </a:solidFill>
                        <a:effectLst/>
                        <a:latin typeface="Arial" panose="020B0604020202020204" pitchFamily="34" charset="0"/>
                      </a:endParaRPr>
                    </a:p>
                  </a:txBody>
                  <a:tcPr marL="7101" marR="7101" marT="7101"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3.7%</a:t>
                      </a:r>
                    </a:p>
                  </a:txBody>
                  <a:tcPr marL="7144" marR="7144" marT="7144" marB="0" anchor="ctr">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3.8%</a:t>
                      </a:r>
                    </a:p>
                  </a:txBody>
                  <a:tcPr marL="7144" marR="7144" marT="7144" marB="0" anchor="ctr">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4.0%</a:t>
                      </a:r>
                    </a:p>
                  </a:txBody>
                  <a:tcPr marL="7144" marR="7144" marT="7144" marB="0" anchor="b">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4.2%</a:t>
                      </a:r>
                    </a:p>
                  </a:txBody>
                  <a:tcPr marL="7144" marR="7144" marT="7144" marB="0" anchor="b">
                    <a:lnL>
                      <a:noFill/>
                    </a:lnL>
                    <a:lnR>
                      <a:noFill/>
                    </a:lnR>
                    <a:lnT>
                      <a:noFill/>
                    </a:lnT>
                    <a:lnB>
                      <a:noFill/>
                    </a:lnB>
                  </a:tcPr>
                </a:tc>
                <a:tc>
                  <a:txBody>
                    <a:bodyPr/>
                    <a:lstStyle/>
                    <a:p>
                      <a:pPr algn="ctr" fontAlgn="b"/>
                      <a:endParaRPr lang="en-US" sz="1600" b="0" i="0" u="none" strike="noStrike" dirty="0">
                        <a:solidFill>
                          <a:srgbClr val="C00000"/>
                        </a:solidFill>
                        <a:effectLst/>
                        <a:latin typeface="Arial" panose="020B0604020202020204" pitchFamily="34" charset="0"/>
                      </a:endParaRPr>
                    </a:p>
                  </a:txBody>
                  <a:tcPr marL="7101" marR="7101" marT="7101" marB="0" anchor="b">
                    <a:lnL>
                      <a:noFill/>
                    </a:lnL>
                    <a:lnR>
                      <a:noFill/>
                    </a:lnR>
                    <a:lnT>
                      <a:noFill/>
                    </a:lnT>
                    <a:lnB>
                      <a:noFill/>
                    </a:lnB>
                  </a:tcPr>
                </a:tc>
                <a:tc>
                  <a:txBody>
                    <a:bodyPr/>
                    <a:lstStyle/>
                    <a:p>
                      <a:pPr algn="ctr" rtl="0" fontAlgn="b"/>
                      <a:r>
                        <a:rPr lang="en-US" sz="1600" b="0" i="0" u="none" strike="noStrike" dirty="0">
                          <a:solidFill>
                            <a:srgbClr val="C00000"/>
                          </a:solidFill>
                          <a:effectLst/>
                          <a:latin typeface="Century Gothic" panose="020B0502020202020204" pitchFamily="34" charset="0"/>
                        </a:rPr>
                        <a:t>4.2%</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3817929293"/>
                  </a:ext>
                </a:extLst>
              </a:tr>
              <a:tr h="440454">
                <a:tc>
                  <a:txBody>
                    <a:bodyPr/>
                    <a:lstStyle/>
                    <a:p>
                      <a:pPr algn="l" rtl="0" fontAlgn="b"/>
                      <a:r>
                        <a:rPr lang="en-US" sz="1200" b="0" i="0" u="none" strike="noStrike" dirty="0">
                          <a:solidFill>
                            <a:srgbClr val="000000"/>
                          </a:solidFill>
                          <a:effectLst/>
                          <a:latin typeface="Century Gothic" panose="020B0502020202020204" pitchFamily="34" charset="0"/>
                        </a:rPr>
                        <a:t>Federal Funds Rate (effective) </a:t>
                      </a:r>
                    </a:p>
                  </a:txBody>
                  <a:tcPr marL="7101" marR="7101" marT="71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Century Gothic" panose="020B0502020202020204" pitchFamily="34" charset="0"/>
                        </a:rPr>
                        <a:t>0.58%</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rgbClr val="BFBFBF"/>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7101" marR="7101" marT="7101" marB="0" anchor="b">
                    <a:lnL>
                      <a:noFill/>
                    </a:lnL>
                    <a:lnR>
                      <a:noFill/>
                    </a:lnR>
                    <a:lnT>
                      <a:noFill/>
                    </a:lnT>
                    <a:lnB>
                      <a:noFill/>
                    </a:lnB>
                    <a:solidFill>
                      <a:srgbClr val="BFBFBF"/>
                    </a:solidFill>
                  </a:tcPr>
                </a:tc>
                <a:tc>
                  <a:txBody>
                    <a:bodyPr/>
                    <a:lstStyle/>
                    <a:p>
                      <a:pPr algn="ctr" rtl="0" fontAlgn="ctr"/>
                      <a:r>
                        <a:rPr lang="en-US" sz="1600" b="0" i="0" u="none" strike="noStrike" dirty="0">
                          <a:solidFill>
                            <a:schemeClr val="tx1"/>
                          </a:solidFill>
                          <a:effectLst/>
                          <a:latin typeface="Century Gothic" panose="020B0502020202020204" pitchFamily="34" charset="0"/>
                        </a:rPr>
                        <a:t>4.33%</a:t>
                      </a:r>
                    </a:p>
                  </a:txBody>
                  <a:tcPr marL="7144" marR="7144" marT="7144" marB="0" anchor="ctr">
                    <a:lnL>
                      <a:noFill/>
                    </a:lnL>
                    <a:lnR w="12700" cap="flat" cmpd="sng" algn="ctr">
                      <a:solidFill>
                        <a:schemeClr val="tx1"/>
                      </a:solidFill>
                      <a:prstDash val="solid"/>
                      <a:round/>
                      <a:headEnd type="none" w="med" len="med"/>
                      <a:tailEnd type="none" w="med" len="med"/>
                    </a:lnR>
                    <a:lnT>
                      <a:noFill/>
                    </a:lnT>
                    <a:lnB>
                      <a:noFill/>
                    </a:lnB>
                    <a:solidFill>
                      <a:srgbClr val="BFBFBF"/>
                    </a:solidFill>
                  </a:tcPr>
                </a:tc>
                <a:tc>
                  <a:txBody>
                    <a:bodyPr/>
                    <a:lstStyle/>
                    <a:p>
                      <a:pPr algn="ctr" fontAlgn="b"/>
                      <a:endParaRPr lang="en-US" sz="1600" b="0" i="0" u="none" strike="noStrike" dirty="0">
                        <a:solidFill>
                          <a:srgbClr val="000000"/>
                        </a:solidFill>
                        <a:effectLst/>
                        <a:latin typeface="Arial" panose="020B0604020202020204" pitchFamily="34" charset="0"/>
                      </a:endParaRPr>
                    </a:p>
                  </a:txBody>
                  <a:tcPr marL="7101" marR="7101" marT="7101"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4.88%</a:t>
                      </a:r>
                    </a:p>
                  </a:txBody>
                  <a:tcPr marL="7144" marR="7144" marT="7144" marB="0" anchor="ctr">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5.10%</a:t>
                      </a:r>
                    </a:p>
                  </a:txBody>
                  <a:tcPr marL="7144" marR="7144" marT="7144" marB="0" anchor="ctr">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5.10%</a:t>
                      </a:r>
                    </a:p>
                  </a:txBody>
                  <a:tcPr marL="7144" marR="7144" marT="7144" marB="0" anchor="ctr">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5.10%</a:t>
                      </a:r>
                    </a:p>
                  </a:txBody>
                  <a:tcPr marL="7144" marR="7144" marT="7144" marB="0" anchor="ctr">
                    <a:lnL>
                      <a:noFill/>
                    </a:lnL>
                    <a:lnR>
                      <a:noFill/>
                    </a:lnR>
                    <a:lnT>
                      <a:noFill/>
                    </a:lnT>
                    <a:lnB>
                      <a:noFill/>
                    </a:lnB>
                  </a:tcPr>
                </a:tc>
                <a:tc>
                  <a:txBody>
                    <a:bodyPr/>
                    <a:lstStyle/>
                    <a:p>
                      <a:pPr algn="ctr" fontAlgn="b"/>
                      <a:endParaRPr lang="en-US" sz="1600" b="0" i="0" u="none" strike="noStrike" dirty="0">
                        <a:solidFill>
                          <a:srgbClr val="C00000"/>
                        </a:solidFill>
                        <a:effectLst/>
                        <a:latin typeface="Arial" panose="020B0604020202020204" pitchFamily="34" charset="0"/>
                      </a:endParaRPr>
                    </a:p>
                  </a:txBody>
                  <a:tcPr marL="7101" marR="7101" marT="7101" marB="0" anchor="b">
                    <a:lnL>
                      <a:noFill/>
                    </a:lnL>
                    <a:lnR>
                      <a:noFill/>
                    </a:lnR>
                    <a:lnT>
                      <a:noFill/>
                    </a:lnT>
                    <a:lnB>
                      <a:noFill/>
                    </a:lnB>
                  </a:tcPr>
                </a:tc>
                <a:tc>
                  <a:txBody>
                    <a:bodyPr/>
                    <a:lstStyle/>
                    <a:p>
                      <a:pPr algn="ctr" rtl="0" fontAlgn="ctr"/>
                      <a:r>
                        <a:rPr lang="en-US" sz="1600" b="0" i="0" u="none" strike="noStrike" dirty="0">
                          <a:solidFill>
                            <a:srgbClr val="C00000"/>
                          </a:solidFill>
                          <a:effectLst/>
                          <a:latin typeface="Century Gothic" panose="020B0502020202020204" pitchFamily="34" charset="0"/>
                        </a:rPr>
                        <a:t>5.10%</a:t>
                      </a:r>
                    </a:p>
                  </a:txBody>
                  <a:tcPr marL="7144" marR="7144" marT="7144" marB="0" anchor="ctr">
                    <a:lnL>
                      <a:noFill/>
                    </a:lnL>
                    <a:lnR w="12700" cap="flat" cmpd="sng" algn="ctr">
                      <a:solidFill>
                        <a:schemeClr val="tx1"/>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2897326275"/>
                  </a:ext>
                </a:extLst>
              </a:tr>
              <a:tr h="361330">
                <a:tc>
                  <a:txBody>
                    <a:bodyPr/>
                    <a:lstStyle/>
                    <a:p>
                      <a:pPr algn="l" rtl="0" fontAlgn="b"/>
                      <a:r>
                        <a:rPr lang="en-US" sz="1200" b="0" i="0" u="none" strike="noStrike" dirty="0">
                          <a:solidFill>
                            <a:srgbClr val="000000"/>
                          </a:solidFill>
                          <a:effectLst/>
                          <a:latin typeface="Century Gothic" panose="020B0502020202020204" pitchFamily="34" charset="0"/>
                        </a:rPr>
                        <a:t>10-Year Treasury Rate</a:t>
                      </a:r>
                    </a:p>
                  </a:txBody>
                  <a:tcPr marL="7101" marR="7101" marT="71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600" b="0" i="0" u="none" strike="noStrike" dirty="0">
                          <a:solidFill>
                            <a:srgbClr val="000000"/>
                          </a:solidFill>
                          <a:effectLst/>
                          <a:latin typeface="Century Gothic" panose="020B0502020202020204" pitchFamily="34" charset="0"/>
                        </a:rPr>
                        <a:t>2.11%</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rgbClr val="BFBFBF"/>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7101" marR="7101" marT="7101" marB="0" anchor="b">
                    <a:lnL>
                      <a:noFill/>
                    </a:lnL>
                    <a:lnR>
                      <a:noFill/>
                    </a:lnR>
                    <a:lnT>
                      <a:noFill/>
                    </a:lnT>
                    <a:lnB>
                      <a:noFill/>
                    </a:lnB>
                    <a:solidFill>
                      <a:srgbClr val="BFBFBF"/>
                    </a:solidFill>
                  </a:tcPr>
                </a:tc>
                <a:tc>
                  <a:txBody>
                    <a:bodyPr/>
                    <a:lstStyle/>
                    <a:p>
                      <a:pPr algn="ctr" rtl="0" fontAlgn="b"/>
                      <a:r>
                        <a:rPr lang="en-US" sz="1600" b="0" i="0" u="none" strike="noStrike" dirty="0">
                          <a:solidFill>
                            <a:schemeClr val="tx1"/>
                          </a:solidFill>
                          <a:effectLst/>
                          <a:latin typeface="Century Gothic" panose="020B0502020202020204" pitchFamily="34" charset="0"/>
                        </a:rPr>
                        <a:t>3.88%</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rgbClr val="BFBFBF"/>
                    </a:solidFill>
                  </a:tcPr>
                </a:tc>
                <a:tc>
                  <a:txBody>
                    <a:bodyPr/>
                    <a:lstStyle/>
                    <a:p>
                      <a:pPr algn="ctr" fontAlgn="b"/>
                      <a:endParaRPr lang="en-US" sz="1600" b="0" i="0" u="none" strike="noStrike" dirty="0">
                        <a:solidFill>
                          <a:srgbClr val="000000"/>
                        </a:solidFill>
                        <a:effectLst/>
                        <a:latin typeface="Arial" panose="020B0604020202020204" pitchFamily="34" charset="0"/>
                      </a:endParaRPr>
                    </a:p>
                  </a:txBody>
                  <a:tcPr marL="7101" marR="7101" marT="7101"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3.50%</a:t>
                      </a:r>
                    </a:p>
                  </a:txBody>
                  <a:tcPr marL="7144" marR="7144" marT="7144" marB="0" anchor="ctr">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ctr"/>
                      <a:r>
                        <a:rPr lang="en-US" sz="1600" b="0" i="0" u="none" strike="noStrike" dirty="0">
                          <a:solidFill>
                            <a:srgbClr val="FF0000"/>
                          </a:solidFill>
                          <a:effectLst/>
                          <a:latin typeface="Century Gothic" panose="020B0502020202020204" pitchFamily="34" charset="0"/>
                        </a:rPr>
                        <a:t>3.50%</a:t>
                      </a:r>
                    </a:p>
                  </a:txBody>
                  <a:tcPr marL="7144" marR="7144" marT="7144" marB="0" anchor="ctr">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3.50%</a:t>
                      </a:r>
                    </a:p>
                  </a:txBody>
                  <a:tcPr marL="7144" marR="7144" marT="7144" marB="0" anchor="b">
                    <a:lnL>
                      <a:noFill/>
                    </a:lnL>
                    <a:lnR>
                      <a:noFill/>
                    </a:lnR>
                    <a:lnT>
                      <a:noFill/>
                    </a:lnT>
                    <a:lnB>
                      <a:noFill/>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a:noFill/>
                    </a:lnB>
                  </a:tcPr>
                </a:tc>
                <a:tc>
                  <a:txBody>
                    <a:bodyPr/>
                    <a:lstStyle/>
                    <a:p>
                      <a:pPr algn="ctr" rtl="0" fontAlgn="b"/>
                      <a:r>
                        <a:rPr lang="en-US" sz="1600" b="0" i="0" u="none" strike="noStrike" dirty="0">
                          <a:solidFill>
                            <a:srgbClr val="FF0000"/>
                          </a:solidFill>
                          <a:effectLst/>
                          <a:latin typeface="Century Gothic" panose="020B0502020202020204" pitchFamily="34" charset="0"/>
                        </a:rPr>
                        <a:t>3.50%</a:t>
                      </a:r>
                    </a:p>
                  </a:txBody>
                  <a:tcPr marL="7144" marR="7144" marT="7144" marB="0" anchor="b">
                    <a:lnL>
                      <a:noFill/>
                    </a:lnL>
                    <a:lnR>
                      <a:noFill/>
                    </a:lnR>
                    <a:lnT>
                      <a:noFill/>
                    </a:lnT>
                    <a:lnB>
                      <a:noFill/>
                    </a:lnB>
                  </a:tcPr>
                </a:tc>
                <a:tc>
                  <a:txBody>
                    <a:bodyPr/>
                    <a:lstStyle/>
                    <a:p>
                      <a:pPr algn="ctr" fontAlgn="b"/>
                      <a:endParaRPr lang="en-US" sz="1600" b="0" i="0" u="none" strike="noStrike" dirty="0">
                        <a:solidFill>
                          <a:srgbClr val="C00000"/>
                        </a:solidFill>
                        <a:effectLst/>
                        <a:latin typeface="Arial" panose="020B0604020202020204" pitchFamily="34" charset="0"/>
                      </a:endParaRPr>
                    </a:p>
                  </a:txBody>
                  <a:tcPr marL="7101" marR="7101" marT="7101" marB="0" anchor="b">
                    <a:lnL>
                      <a:noFill/>
                    </a:lnL>
                    <a:lnR>
                      <a:noFill/>
                    </a:lnR>
                    <a:lnT>
                      <a:noFill/>
                    </a:lnT>
                    <a:lnB>
                      <a:noFill/>
                    </a:lnB>
                  </a:tcPr>
                </a:tc>
                <a:tc>
                  <a:txBody>
                    <a:bodyPr/>
                    <a:lstStyle/>
                    <a:p>
                      <a:pPr algn="ctr" rtl="0" fontAlgn="b"/>
                      <a:r>
                        <a:rPr lang="en-US" sz="1600" b="0" i="0" u="none" strike="noStrike" dirty="0">
                          <a:solidFill>
                            <a:srgbClr val="C00000"/>
                          </a:solidFill>
                          <a:effectLst/>
                          <a:latin typeface="Century Gothic" panose="020B0502020202020204" pitchFamily="34" charset="0"/>
                        </a:rPr>
                        <a:t>3.50%</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447695852"/>
                  </a:ext>
                </a:extLst>
              </a:tr>
              <a:tr h="631954">
                <a:tc>
                  <a:txBody>
                    <a:bodyPr/>
                    <a:lstStyle/>
                    <a:p>
                      <a:pPr algn="l" rtl="0" fontAlgn="b"/>
                      <a:r>
                        <a:rPr lang="en-US" sz="1200" b="0" i="0" u="none" strike="noStrike" dirty="0">
                          <a:solidFill>
                            <a:srgbClr val="000000"/>
                          </a:solidFill>
                          <a:effectLst/>
                          <a:latin typeface="Century Gothic" panose="020B0502020202020204" pitchFamily="34" charset="0"/>
                        </a:rPr>
                        <a:t>10-Year-Fed Funds Spread</a:t>
                      </a:r>
                    </a:p>
                  </a:txBody>
                  <a:tcPr marL="7101" marR="7101" marT="71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Century Gothic" panose="020B0502020202020204" pitchFamily="34" charset="0"/>
                        </a:rPr>
                        <a:t>1.53%</a:t>
                      </a:r>
                    </a:p>
                  </a:txBody>
                  <a:tcPr marL="7144" marR="7144" marT="7144"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en-US" sz="1600" b="0" i="0" u="none" strike="noStrike" dirty="0">
                          <a:solidFill>
                            <a:srgbClr val="000000"/>
                          </a:solidFill>
                          <a:effectLst/>
                          <a:latin typeface="Arial" panose="020B0604020202020204" pitchFamily="34" charset="0"/>
                        </a:rPr>
                        <a:t> </a:t>
                      </a:r>
                    </a:p>
                  </a:txBody>
                  <a:tcPr marL="7101" marR="7101" marT="7101" marB="0" anchor="b">
                    <a:lnL>
                      <a:noFill/>
                    </a:lnL>
                    <a:lnR>
                      <a:noFill/>
                    </a:lnR>
                    <a:lnT>
                      <a:noFill/>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en-US" sz="1600" b="0" i="0" u="none" strike="noStrike" dirty="0">
                          <a:solidFill>
                            <a:schemeClr val="tx1"/>
                          </a:solidFill>
                          <a:effectLst/>
                          <a:latin typeface="Century Gothic" panose="020B0502020202020204" pitchFamily="34" charset="0"/>
                        </a:rPr>
                        <a:t>-0.45%</a:t>
                      </a:r>
                    </a:p>
                  </a:txBody>
                  <a:tcPr marL="7144" marR="7144" marT="7144"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endParaRPr lang="en-US" sz="1600" b="0" i="0" u="none" strike="noStrike" dirty="0">
                        <a:solidFill>
                          <a:srgbClr val="000000"/>
                        </a:solidFill>
                        <a:effectLst/>
                        <a:latin typeface="Arial" panose="020B0604020202020204" pitchFamily="34" charset="0"/>
                      </a:endParaRPr>
                    </a:p>
                  </a:txBody>
                  <a:tcPr marL="7101" marR="7101" marT="7101"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endParaRPr lang="en-US" sz="1600" b="0" i="0" u="none" strike="noStrike" dirty="0">
                        <a:solidFill>
                          <a:srgbClr val="FF0000"/>
                        </a:solidFill>
                        <a:effectLst/>
                        <a:latin typeface="Century Gothic" panose="020B0502020202020204" pitchFamily="34" charset="0"/>
                      </a:endParaRPr>
                    </a:p>
                    <a:p>
                      <a:pPr algn="ctr" rtl="0" fontAlgn="ctr"/>
                      <a:r>
                        <a:rPr lang="en-US" sz="1600" b="0" i="0" u="none" strike="noStrike" dirty="0">
                          <a:solidFill>
                            <a:srgbClr val="FF0000"/>
                          </a:solidFill>
                          <a:effectLst/>
                          <a:latin typeface="Century Gothic" panose="020B0502020202020204" pitchFamily="34" charset="0"/>
                        </a:rPr>
                        <a:t>-1.38%</a:t>
                      </a:r>
                    </a:p>
                  </a:txBody>
                  <a:tcPr marL="7144" marR="7144" marT="7144"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ctr"/>
                      <a:endParaRPr lang="en-US" sz="1600" b="0" i="0" u="none" strike="noStrike" dirty="0">
                        <a:solidFill>
                          <a:srgbClr val="FF0000"/>
                        </a:solidFill>
                        <a:effectLst/>
                        <a:latin typeface="Century Gothic" panose="020B0502020202020204" pitchFamily="34" charset="0"/>
                      </a:endParaRPr>
                    </a:p>
                    <a:p>
                      <a:pPr algn="ctr" rtl="0" fontAlgn="ctr"/>
                      <a:r>
                        <a:rPr lang="en-US" sz="1600" b="0" i="0" u="none" strike="noStrike" dirty="0">
                          <a:solidFill>
                            <a:srgbClr val="FF0000"/>
                          </a:solidFill>
                          <a:effectLst/>
                          <a:latin typeface="Century Gothic" panose="020B0502020202020204" pitchFamily="34" charset="0"/>
                        </a:rPr>
                        <a:t>-1.60%</a:t>
                      </a:r>
                    </a:p>
                  </a:txBody>
                  <a:tcPr marL="7144" marR="7144" marT="7144"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600" b="0" i="0" u="none" strike="noStrike" dirty="0">
                          <a:solidFill>
                            <a:srgbClr val="FF0000"/>
                          </a:solidFill>
                          <a:effectLst/>
                          <a:latin typeface="Century Gothic" panose="020B0502020202020204" pitchFamily="34" charset="0"/>
                        </a:rPr>
                        <a:t>-1.60%</a:t>
                      </a:r>
                    </a:p>
                  </a:txBody>
                  <a:tcPr marL="7144" marR="7144" marT="714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solidFill>
                          <a:srgbClr val="FF0000"/>
                        </a:solidFill>
                        <a:effectLst/>
                        <a:latin typeface="Arial" panose="020B0604020202020204" pitchFamily="34" charset="0"/>
                      </a:endParaRPr>
                    </a:p>
                  </a:txBody>
                  <a:tcPr marL="7144" marR="7144" marT="714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600" b="0" i="0" u="none" strike="noStrike" dirty="0">
                          <a:solidFill>
                            <a:srgbClr val="FF0000"/>
                          </a:solidFill>
                          <a:effectLst/>
                          <a:latin typeface="Century Gothic" panose="020B0502020202020204" pitchFamily="34" charset="0"/>
                        </a:rPr>
                        <a:t>-1.60%</a:t>
                      </a:r>
                    </a:p>
                  </a:txBody>
                  <a:tcPr marL="7144" marR="7144" marT="714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600" b="0" i="0" u="none" strike="noStrike" dirty="0">
                        <a:solidFill>
                          <a:srgbClr val="C00000"/>
                        </a:solidFill>
                        <a:effectLst/>
                        <a:latin typeface="Arial" panose="020B0604020202020204" pitchFamily="34" charset="0"/>
                      </a:endParaRPr>
                    </a:p>
                  </a:txBody>
                  <a:tcPr marL="7101" marR="7101" marT="7101"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600" b="0" i="0" u="none" strike="noStrike" dirty="0">
                          <a:solidFill>
                            <a:srgbClr val="C00000"/>
                          </a:solidFill>
                          <a:effectLst/>
                          <a:latin typeface="Century Gothic" panose="020B0502020202020204" pitchFamily="34" charset="0"/>
                        </a:rPr>
                        <a:t>-1.60%</a:t>
                      </a:r>
                    </a:p>
                  </a:txBody>
                  <a:tcPr marL="7144" marR="7144" marT="7144"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714100410"/>
                  </a:ext>
                </a:extLst>
              </a:tr>
            </a:tbl>
          </a:graphicData>
        </a:graphic>
      </p:graphicFrame>
    </p:spTree>
    <p:extLst>
      <p:ext uri="{BB962C8B-B14F-4D97-AF65-F5344CB8AC3E}">
        <p14:creationId xmlns:p14="http://schemas.microsoft.com/office/powerpoint/2010/main" val="1882184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08BC-1887-4902-80E1-CC79DFC6582D}"/>
              </a:ext>
            </a:extLst>
          </p:cNvPr>
          <p:cNvSpPr>
            <a:spLocks noGrp="1"/>
          </p:cNvSpPr>
          <p:nvPr>
            <p:ph type="title"/>
          </p:nvPr>
        </p:nvSpPr>
        <p:spPr>
          <a:xfrm>
            <a:off x="762000" y="304800"/>
            <a:ext cx="9277350" cy="914400"/>
          </a:xfrm>
        </p:spPr>
        <p:txBody>
          <a:bodyPr>
            <a:normAutofit fontScale="90000"/>
          </a:bodyPr>
          <a:lstStyle/>
          <a:p>
            <a:r>
              <a:rPr lang="en-US" dirty="0"/>
              <a:t>Economic Forecast</a:t>
            </a:r>
            <a:br>
              <a:rPr lang="en-US" dirty="0"/>
            </a:br>
            <a:r>
              <a:rPr lang="en-US" sz="1800" dirty="0"/>
              <a:t>January 2023</a:t>
            </a:r>
            <a:endParaRPr lang="en-US" dirty="0"/>
          </a:p>
        </p:txBody>
      </p:sp>
      <p:sp>
        <p:nvSpPr>
          <p:cNvPr id="3" name="Content Placeholder 2">
            <a:extLst>
              <a:ext uri="{FF2B5EF4-FFF2-40B4-BE49-F238E27FC236}">
                <a16:creationId xmlns:a16="http://schemas.microsoft.com/office/drawing/2014/main" id="{0D24AA37-E20C-4993-B3FB-E0E93111ADF7}"/>
              </a:ext>
            </a:extLst>
          </p:cNvPr>
          <p:cNvSpPr>
            <a:spLocks noGrp="1"/>
          </p:cNvSpPr>
          <p:nvPr>
            <p:ph idx="1"/>
          </p:nvPr>
        </p:nvSpPr>
        <p:spPr>
          <a:xfrm>
            <a:off x="762000" y="1295400"/>
            <a:ext cx="10287000" cy="4800600"/>
          </a:xfrm>
        </p:spPr>
        <p:txBody>
          <a:bodyPr>
            <a:noAutofit/>
          </a:bodyPr>
          <a:lstStyle/>
          <a:p>
            <a:pPr marL="0" indent="0">
              <a:lnSpc>
                <a:spcPct val="100000"/>
              </a:lnSpc>
              <a:spcBef>
                <a:spcPts val="450"/>
              </a:spcBef>
              <a:buNone/>
            </a:pPr>
            <a:r>
              <a:rPr lang="en-US" sz="1100" b="1" dirty="0">
                <a:latin typeface="+mn-lt"/>
              </a:rPr>
              <a:t>Economic Growth.  </a:t>
            </a:r>
            <a:r>
              <a:rPr lang="en-US" sz="1100" dirty="0">
                <a:latin typeface="+mn-lt"/>
              </a:rPr>
              <a:t>After small declines in real GDP in the first two quarters of 2022, modest growth resumed in the third quarter.  The fourth quarter started out quite strong but showed signs of softening in December.  We expect continued weakness moving into 2023, with a mild recession beginning in the second half.  With the Federal Reserve keeping the Federal Funds rate close to 5% throughout the year, the headwinds to various spending categories will mount.  Residential construction and business investment will be hardest hit, but higher interest rates will also slow consumer spending.  Weak growth or outright recessions at many or the US’s major trading partners will hurt exports.  We expect GDP growth of 0.5% for the full year 2023, down from 1% in 2022.       </a:t>
            </a:r>
            <a:endParaRPr lang="en-US" sz="1100" b="1" dirty="0">
              <a:latin typeface="+mn-lt"/>
            </a:endParaRPr>
          </a:p>
          <a:p>
            <a:pPr marL="0" indent="0">
              <a:lnSpc>
                <a:spcPct val="100000"/>
              </a:lnSpc>
              <a:spcBef>
                <a:spcPts val="450"/>
              </a:spcBef>
              <a:buNone/>
            </a:pPr>
            <a:r>
              <a:rPr lang="en-US" sz="1100" b="1" dirty="0">
                <a:latin typeface="+mn-lt"/>
              </a:rPr>
              <a:t>I</a:t>
            </a:r>
            <a:r>
              <a:rPr lang="en-US" sz="1100" b="1" dirty="0">
                <a:ea typeface="Calibri" panose="020F0502020204030204" pitchFamily="34" charset="0"/>
                <a:cs typeface="Times New Roman" panose="02020603050405020304" pitchFamily="18" charset="0"/>
              </a:rPr>
              <a:t>nflation. </a:t>
            </a:r>
            <a:r>
              <a:rPr lang="en-US" sz="1100" dirty="0">
                <a:ea typeface="Calibri" panose="020F0502020204030204" pitchFamily="34" charset="0"/>
                <a:cs typeface="Times New Roman" panose="02020603050405020304" pitchFamily="18" charset="0"/>
              </a:rPr>
              <a:t>The really encouraging news as 2022 came to a close was the substantial improvement in inflation over the past several months.  After peaking at 9% in June, the trailing twelve month increase in the consumer price index (CPI) was down to 6.4% as of December.  The ”core” inflation rate (all items less food and energy) peaked at 6.7% in September and was down to 5.7% in by yearend.  The slowdown in the all-items measure is due to a sharp drop in inflation in the fourth quarter (to only 1.8% at an annualized rate) caused largely by falling gasoline prices.  The more sticky core index also fell in the fourth quarter, but only to 3.2% at an annual rate.  It’s too early to declare victory in the battle against inflation, but if it continues to moderate as it did in the fourth quarter, the chances of avoiding a recession increase.  We expect inflation for all of 2023 to come in at 3.5%. </a:t>
            </a:r>
            <a:endParaRPr lang="en-US" sz="1100" b="1" dirty="0">
              <a:ea typeface="Calibri" panose="020F0502020204030204" pitchFamily="34" charset="0"/>
              <a:cs typeface="Times New Roman" panose="02020603050405020304" pitchFamily="18" charset="0"/>
            </a:endParaRPr>
          </a:p>
          <a:p>
            <a:pPr marL="0" indent="0">
              <a:lnSpc>
                <a:spcPct val="100000"/>
              </a:lnSpc>
              <a:spcBef>
                <a:spcPts val="450"/>
              </a:spcBef>
              <a:buNone/>
            </a:pPr>
            <a:r>
              <a:rPr lang="en-US" sz="1100" b="1" dirty="0">
                <a:ea typeface="Calibri" panose="020F0502020204030204" pitchFamily="34" charset="0"/>
                <a:cs typeface="Times New Roman" panose="02020603050405020304" pitchFamily="18" charset="0"/>
              </a:rPr>
              <a:t>Unemployment.  </a:t>
            </a:r>
            <a:r>
              <a:rPr lang="en-US" sz="1100" dirty="0">
                <a:ea typeface="Calibri" panose="020F0502020204030204" pitchFamily="34" charset="0"/>
                <a:cs typeface="Times New Roman" panose="02020603050405020304" pitchFamily="18" charset="0"/>
              </a:rPr>
              <a:t>The labor market has softened but by historical measures it is still quite strong.  The three-month moving average number of monthly non-farm payrolls increases was 247,000 in December, down from 580,000 in January.  The unemployment rate began 2022 at 4%, and has been bouncing between 3.5% and 3.7% since June.  These are full-employment type numbers.  If the unemployment rate remains between 3.5% and 4% while inflation continues to slow and approach the Fed’s 2% target, the economy will have achieved a soft landing.  So far so good, but if the slowing in job growth overshoots and becomes a contraction, a recession will have begun.  We forecast unemployment to end the year at 4.25%which is consistent with a mild recession.</a:t>
            </a:r>
            <a:endParaRPr lang="en-US" sz="1100" b="1" dirty="0">
              <a:ea typeface="Calibri" panose="020F0502020204030204" pitchFamily="34" charset="0"/>
              <a:cs typeface="Times New Roman" panose="02020603050405020304" pitchFamily="18" charset="0"/>
            </a:endParaRPr>
          </a:p>
          <a:p>
            <a:pPr marL="0" indent="0">
              <a:lnSpc>
                <a:spcPct val="100000"/>
              </a:lnSpc>
              <a:spcBef>
                <a:spcPts val="450"/>
              </a:spcBef>
              <a:buNone/>
            </a:pPr>
            <a:r>
              <a:rPr lang="en-US" sz="1100" b="1" dirty="0">
                <a:ea typeface="Calibri" panose="020F0502020204030204" pitchFamily="34" charset="0"/>
                <a:cs typeface="Times New Roman" panose="02020603050405020304" pitchFamily="18" charset="0"/>
              </a:rPr>
              <a:t>Interest Rates. </a:t>
            </a:r>
            <a:r>
              <a:rPr lang="en-US" sz="1100" dirty="0">
                <a:ea typeface="Calibri" panose="020F0502020204030204" pitchFamily="34" charset="0"/>
                <a:cs typeface="Times New Roman" panose="02020603050405020304" pitchFamily="18" charset="0"/>
              </a:rPr>
              <a:t> As we entered 2023, the Fed Funds rate at between 4.25% and 4.5% was 4.25 points higher than a year ago.  Other short-term rates rose by similar amounts.  The yield on the 10-year Treasury Note was just over 3.5%, up from 1.5% a year ago.  We expect the Fed Funds rate to finish 2023 at around 5%, and the 10-year Treasury rate to remain in a trading range around 3.5% throughout the year.  The fact that that long-term rates rose by so much less than short rates last year suggests that the bond market is quite convinced there will be a recession this year.  Last January, the ten-year yield was about 80 basis points above the two-year rate.  As of January 2023, the two-year rates exceeds the ten-year rate by 70 bp, a reversal of 150 bp.  As we’ve noted before, since World War II, </a:t>
            </a:r>
            <a:r>
              <a:rPr lang="en-US" sz="1100" b="1" dirty="0">
                <a:ea typeface="Calibri" panose="020F0502020204030204" pitchFamily="34" charset="0"/>
                <a:cs typeface="Times New Roman" panose="02020603050405020304" pitchFamily="18" charset="0"/>
              </a:rPr>
              <a:t>every</a:t>
            </a:r>
            <a:r>
              <a:rPr lang="en-US" sz="1100" dirty="0">
                <a:ea typeface="Calibri" panose="020F0502020204030204" pitchFamily="34" charset="0"/>
                <a:cs typeface="Times New Roman" panose="02020603050405020304" pitchFamily="18" charset="0"/>
              </a:rPr>
              <a:t> time the yield curve has inverted this much, a recession has followed within six to twelve months.  Perhaps this time will be different.  The smaller increase in long rates could be due not to investors expecting a recession, but instead expecting a return to more modest inflation a year or two down the road without a recession.  But don’t count on it.</a:t>
            </a:r>
            <a:endParaRPr lang="en-US" sz="11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2199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3B75-CE15-5340-BE1E-65DAD9FAC8AD}"/>
              </a:ext>
            </a:extLst>
          </p:cNvPr>
          <p:cNvSpPr>
            <a:spLocks noGrp="1"/>
          </p:cNvSpPr>
          <p:nvPr>
            <p:ph type="title"/>
          </p:nvPr>
        </p:nvSpPr>
        <p:spPr>
          <a:xfrm>
            <a:off x="2133600" y="127136"/>
            <a:ext cx="8286750" cy="1276416"/>
          </a:xfrm>
        </p:spPr>
        <p:txBody>
          <a:bodyPr>
            <a:normAutofit/>
          </a:bodyPr>
          <a:lstStyle/>
          <a:p>
            <a:r>
              <a:rPr lang="en-US" dirty="0"/>
              <a:t>Credit union forecast</a:t>
            </a:r>
            <a:r>
              <a:rPr lang="en-US" sz="2800" dirty="0"/>
              <a:t>***</a:t>
            </a:r>
            <a:br>
              <a:rPr lang="en-US" dirty="0"/>
            </a:br>
            <a:r>
              <a:rPr lang="en-US" sz="1500" dirty="0"/>
              <a:t>January 2023 </a:t>
            </a:r>
            <a:endParaRPr lang="en-US" sz="1650" dirty="0"/>
          </a:p>
        </p:txBody>
      </p:sp>
      <p:sp>
        <p:nvSpPr>
          <p:cNvPr id="4" name="Rectangle 3">
            <a:extLst>
              <a:ext uri="{FF2B5EF4-FFF2-40B4-BE49-F238E27FC236}">
                <a16:creationId xmlns:a16="http://schemas.microsoft.com/office/drawing/2014/main" id="{0D4E57F3-133D-B947-8EFA-C091FD3B7276}"/>
              </a:ext>
            </a:extLst>
          </p:cNvPr>
          <p:cNvSpPr/>
          <p:nvPr/>
        </p:nvSpPr>
        <p:spPr>
          <a:xfrm>
            <a:off x="3886200" y="5701033"/>
            <a:ext cx="7600951" cy="213585"/>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Calibri" panose="020F0502020204030204" pitchFamily="34" charset="0"/>
              </a:rPr>
              <a:t>*Quarterly data, annualized.  **End of period ratio.</a:t>
            </a:r>
          </a:p>
        </p:txBody>
      </p:sp>
      <p:graphicFrame>
        <p:nvGraphicFramePr>
          <p:cNvPr id="6" name="Table 5">
            <a:extLst>
              <a:ext uri="{FF2B5EF4-FFF2-40B4-BE49-F238E27FC236}">
                <a16:creationId xmlns:a16="http://schemas.microsoft.com/office/drawing/2014/main" id="{B7961E34-05CA-4B6F-810E-19C45A6ABA5C}"/>
              </a:ext>
            </a:extLst>
          </p:cNvPr>
          <p:cNvGraphicFramePr>
            <a:graphicFrameLocks noGrp="1"/>
          </p:cNvGraphicFramePr>
          <p:nvPr/>
        </p:nvGraphicFramePr>
        <p:xfrm>
          <a:off x="1066801" y="1107941"/>
          <a:ext cx="9944100" cy="4530863"/>
        </p:xfrm>
        <a:graphic>
          <a:graphicData uri="http://schemas.openxmlformats.org/drawingml/2006/table">
            <a:tbl>
              <a:tblPr/>
              <a:tblGrid>
                <a:gridCol w="2929268">
                  <a:extLst>
                    <a:ext uri="{9D8B030D-6E8A-4147-A177-3AD203B41FA5}">
                      <a16:colId xmlns:a16="http://schemas.microsoft.com/office/drawing/2014/main" val="1288631589"/>
                    </a:ext>
                  </a:extLst>
                </a:gridCol>
                <a:gridCol w="956931">
                  <a:extLst>
                    <a:ext uri="{9D8B030D-6E8A-4147-A177-3AD203B41FA5}">
                      <a16:colId xmlns:a16="http://schemas.microsoft.com/office/drawing/2014/main" val="2360499320"/>
                    </a:ext>
                  </a:extLst>
                </a:gridCol>
                <a:gridCol w="152400">
                  <a:extLst>
                    <a:ext uri="{9D8B030D-6E8A-4147-A177-3AD203B41FA5}">
                      <a16:colId xmlns:a16="http://schemas.microsoft.com/office/drawing/2014/main" val="3911449870"/>
                    </a:ext>
                  </a:extLst>
                </a:gridCol>
                <a:gridCol w="685800">
                  <a:extLst>
                    <a:ext uri="{9D8B030D-6E8A-4147-A177-3AD203B41FA5}">
                      <a16:colId xmlns:a16="http://schemas.microsoft.com/office/drawing/2014/main" val="3766128891"/>
                    </a:ext>
                  </a:extLst>
                </a:gridCol>
                <a:gridCol w="133994">
                  <a:extLst>
                    <a:ext uri="{9D8B030D-6E8A-4147-A177-3AD203B41FA5}">
                      <a16:colId xmlns:a16="http://schemas.microsoft.com/office/drawing/2014/main" val="4054115984"/>
                    </a:ext>
                  </a:extLst>
                </a:gridCol>
                <a:gridCol w="1060726">
                  <a:extLst>
                    <a:ext uri="{9D8B030D-6E8A-4147-A177-3AD203B41FA5}">
                      <a16:colId xmlns:a16="http://schemas.microsoft.com/office/drawing/2014/main" val="3496676766"/>
                    </a:ext>
                  </a:extLst>
                </a:gridCol>
                <a:gridCol w="144048">
                  <a:extLst>
                    <a:ext uri="{9D8B030D-6E8A-4147-A177-3AD203B41FA5}">
                      <a16:colId xmlns:a16="http://schemas.microsoft.com/office/drawing/2014/main" val="2175501752"/>
                    </a:ext>
                  </a:extLst>
                </a:gridCol>
                <a:gridCol w="1060726">
                  <a:extLst>
                    <a:ext uri="{9D8B030D-6E8A-4147-A177-3AD203B41FA5}">
                      <a16:colId xmlns:a16="http://schemas.microsoft.com/office/drawing/2014/main" val="3092472953"/>
                    </a:ext>
                  </a:extLst>
                </a:gridCol>
                <a:gridCol w="117858">
                  <a:extLst>
                    <a:ext uri="{9D8B030D-6E8A-4147-A177-3AD203B41FA5}">
                      <a16:colId xmlns:a16="http://schemas.microsoft.com/office/drawing/2014/main" val="94717233"/>
                    </a:ext>
                  </a:extLst>
                </a:gridCol>
                <a:gridCol w="607087">
                  <a:extLst>
                    <a:ext uri="{9D8B030D-6E8A-4147-A177-3AD203B41FA5}">
                      <a16:colId xmlns:a16="http://schemas.microsoft.com/office/drawing/2014/main" val="3014140143"/>
                    </a:ext>
                  </a:extLst>
                </a:gridCol>
                <a:gridCol w="130952">
                  <a:extLst>
                    <a:ext uri="{9D8B030D-6E8A-4147-A177-3AD203B41FA5}">
                      <a16:colId xmlns:a16="http://schemas.microsoft.com/office/drawing/2014/main" val="417315588"/>
                    </a:ext>
                  </a:extLst>
                </a:gridCol>
                <a:gridCol w="1060726">
                  <a:extLst>
                    <a:ext uri="{9D8B030D-6E8A-4147-A177-3AD203B41FA5}">
                      <a16:colId xmlns:a16="http://schemas.microsoft.com/office/drawing/2014/main" val="751194975"/>
                    </a:ext>
                  </a:extLst>
                </a:gridCol>
                <a:gridCol w="183336">
                  <a:extLst>
                    <a:ext uri="{9D8B030D-6E8A-4147-A177-3AD203B41FA5}">
                      <a16:colId xmlns:a16="http://schemas.microsoft.com/office/drawing/2014/main" val="906981945"/>
                    </a:ext>
                  </a:extLst>
                </a:gridCol>
                <a:gridCol w="720248">
                  <a:extLst>
                    <a:ext uri="{9D8B030D-6E8A-4147-A177-3AD203B41FA5}">
                      <a16:colId xmlns:a16="http://schemas.microsoft.com/office/drawing/2014/main" val="4128073538"/>
                    </a:ext>
                  </a:extLst>
                </a:gridCol>
              </a:tblGrid>
              <a:tr h="309264">
                <a:tc>
                  <a:txBody>
                    <a:bodyPr/>
                    <a:lstStyle/>
                    <a:p>
                      <a:pPr algn="l"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3">
                  <a:txBody>
                    <a:bodyPr/>
                    <a:lstStyle/>
                    <a:p>
                      <a:pPr algn="ctr" rtl="0" fontAlgn="b"/>
                      <a:r>
                        <a:rPr lang="en-US" sz="1400" b="1" i="0" u="none" strike="noStrike" dirty="0">
                          <a:solidFill>
                            <a:srgbClr val="000000"/>
                          </a:solidFill>
                          <a:effectLst/>
                          <a:latin typeface="Century Gothic" panose="020B0502020202020204" pitchFamily="34" charset="0"/>
                        </a:rPr>
                        <a:t>Past results</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rtl="0" fontAlgn="b"/>
                      <a:r>
                        <a:rPr lang="en-US" sz="1400" b="1" i="0" u="none" strike="noStrike" dirty="0">
                          <a:solidFill>
                            <a:srgbClr val="FF0000"/>
                          </a:solidFill>
                          <a:effectLst/>
                          <a:latin typeface="Century Gothic" panose="020B0502020202020204" pitchFamily="34" charset="0"/>
                        </a:rPr>
                        <a:t>Forecasts</a:t>
                      </a:r>
                    </a:p>
                  </a:txBody>
                  <a:tcPr marL="4280" marR="4280" marT="428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68580" marR="68580" marT="34290" marB="34290">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121949"/>
                  </a:ext>
                </a:extLst>
              </a:tr>
              <a:tr h="449322">
                <a:tc>
                  <a:txBody>
                    <a:bodyPr/>
                    <a:lstStyle/>
                    <a:p>
                      <a:pPr algn="ctr" fontAlgn="b"/>
                      <a:r>
                        <a:rPr lang="en-US" sz="1400" b="0" i="0" u="none" strike="noStrike" dirty="0">
                          <a:solidFill>
                            <a:srgbClr val="000000"/>
                          </a:solidFill>
                          <a:effectLst/>
                          <a:latin typeface="Arial" panose="020B0604020202020204" pitchFamily="34" charset="0"/>
                        </a:rPr>
                        <a:t> </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Century Gothic" panose="020B0502020202020204" pitchFamily="34" charset="0"/>
                        </a:rPr>
                        <a:t>Previous   10 Yr Avg</a:t>
                      </a:r>
                    </a:p>
                  </a:txBody>
                  <a:tcPr marL="4280" marR="4280" marT="428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400" b="1" i="0" u="none" strike="noStrike" dirty="0">
                          <a:solidFill>
                            <a:srgbClr val="000000"/>
                          </a:solidFill>
                          <a:effectLst/>
                          <a:latin typeface="Century Gothic" panose="020B0502020202020204" pitchFamily="34" charset="0"/>
                        </a:rPr>
                        <a:t>2022</a:t>
                      </a:r>
                    </a:p>
                  </a:txBody>
                  <a:tcPr marL="4280" marR="4280" marT="428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4280" marR="4280" marT="428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400" b="1" i="0" u="none" strike="noStrike" dirty="0">
                          <a:solidFill>
                            <a:srgbClr val="2B5081"/>
                          </a:solidFill>
                          <a:effectLst/>
                          <a:latin typeface="Century Gothic" panose="020B0502020202020204" pitchFamily="34" charset="0"/>
                        </a:rPr>
                        <a:t>2023:1</a:t>
                      </a:r>
                    </a:p>
                  </a:txBody>
                  <a:tcPr marL="4280" marR="4280" marT="4280"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400" b="0" i="0" u="none" strike="noStrike" dirty="0">
                          <a:solidFill>
                            <a:srgbClr val="2B5081"/>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400" b="1" i="0" u="none" strike="noStrike" dirty="0">
                          <a:solidFill>
                            <a:srgbClr val="2B5081"/>
                          </a:solidFill>
                          <a:effectLst/>
                          <a:latin typeface="Century Gothic" panose="020B0502020202020204" pitchFamily="34" charset="0"/>
                        </a:rPr>
                        <a:t>2023:2</a:t>
                      </a:r>
                    </a:p>
                  </a:txBody>
                  <a:tcPr marL="4280" marR="4280" marT="428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400" b="0" i="0" u="none" strike="noStrike" dirty="0">
                          <a:solidFill>
                            <a:srgbClr val="2B5081"/>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400" b="1" i="0" u="none" strike="noStrike" dirty="0">
                          <a:solidFill>
                            <a:srgbClr val="2B5081"/>
                          </a:solidFill>
                          <a:effectLst/>
                          <a:latin typeface="Century Gothic" panose="020B0502020202020204" pitchFamily="34" charset="0"/>
                        </a:rPr>
                        <a:t>2023:3</a:t>
                      </a:r>
                    </a:p>
                  </a:txBody>
                  <a:tcPr marL="4280" marR="4280" marT="428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Arial" panose="020B0604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400" b="1" i="0" u="none" strike="noStrike" dirty="0">
                          <a:solidFill>
                            <a:srgbClr val="2B5081"/>
                          </a:solidFill>
                          <a:effectLst/>
                          <a:latin typeface="Century Gothic" panose="020B0502020202020204" pitchFamily="34" charset="0"/>
                        </a:rPr>
                        <a:t>2023:4</a:t>
                      </a:r>
                    </a:p>
                  </a:txBody>
                  <a:tcPr marL="4280" marR="4280" marT="428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4280" marR="4280" marT="428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400" b="1" i="0" u="none" strike="noStrike" dirty="0">
                          <a:solidFill>
                            <a:srgbClr val="2B5081"/>
                          </a:solidFill>
                          <a:effectLst/>
                          <a:latin typeface="Century Gothic" panose="020B0502020202020204" pitchFamily="34" charset="0"/>
                        </a:rPr>
                        <a:t>2023</a:t>
                      </a:r>
                    </a:p>
                  </a:txBody>
                  <a:tcPr marL="4280" marR="4280" marT="428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551410"/>
                  </a:ext>
                </a:extLst>
              </a:tr>
              <a:tr h="238732">
                <a:tc>
                  <a:txBody>
                    <a:bodyPr/>
                    <a:lstStyle/>
                    <a:p>
                      <a:pPr algn="l" rtl="0" fontAlgn="b"/>
                      <a:r>
                        <a:rPr lang="en-US" sz="1400" b="1" i="0" u="none" strike="noStrike" dirty="0">
                          <a:solidFill>
                            <a:srgbClr val="000000"/>
                          </a:solidFill>
                          <a:effectLst/>
                          <a:latin typeface="Century Gothic" panose="020B0502020202020204" pitchFamily="34" charset="0"/>
                        </a:rPr>
                        <a:t>Growth rates:</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
                      <a:r>
                        <a:rPr lang="en-US" sz="1400" b="0" i="0" u="none" strike="noStrike" dirty="0">
                          <a:solidFill>
                            <a:srgbClr val="C00000"/>
                          </a:solidFill>
                          <a:effectLst/>
                          <a:latin typeface="Century Gothic" panose="020B0502020202020204" pitchFamily="34" charset="0"/>
                        </a:rPr>
                        <a:t> </a:t>
                      </a:r>
                    </a:p>
                  </a:txBody>
                  <a:tcPr marL="4280" marR="4280" marT="428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578607737"/>
                  </a:ext>
                </a:extLst>
              </a:tr>
              <a:tr h="241874">
                <a:tc>
                  <a:txBody>
                    <a:bodyPr/>
                    <a:lstStyle/>
                    <a:p>
                      <a:pPr lvl="1" algn="l" rtl="0" fontAlgn="b"/>
                      <a:r>
                        <a:rPr lang="en-US" sz="1400" b="0" i="0" u="none" strike="noStrike" dirty="0">
                          <a:solidFill>
                            <a:srgbClr val="000000"/>
                          </a:solidFill>
                          <a:effectLst/>
                          <a:latin typeface="Century Gothic" panose="020B0502020202020204" pitchFamily="34" charset="0"/>
                        </a:rPr>
                        <a:t>Savings growth</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7.8%</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a:noFill/>
                    </a:lnL>
                    <a:lnR>
                      <a:noFill/>
                    </a:lnR>
                    <a:lnT>
                      <a:noFill/>
                    </a:lnT>
                    <a:lnB>
                      <a:noFill/>
                    </a:lnB>
                    <a:solidFill>
                      <a:schemeClr val="accent2"/>
                    </a:solidFill>
                  </a:tcPr>
                </a:tc>
                <a:tc>
                  <a:txBody>
                    <a:bodyPr/>
                    <a:lstStyle/>
                    <a:p>
                      <a:pPr algn="ctr" rtl="0" fontAlgn="b"/>
                      <a:r>
                        <a:rPr lang="en-US" sz="1400" b="0" i="0" u="none" strike="noStrike" dirty="0">
                          <a:solidFill>
                            <a:srgbClr val="FF0000"/>
                          </a:solidFill>
                          <a:effectLst/>
                          <a:latin typeface="Century Gothic" panose="020B0502020202020204" pitchFamily="34" charset="0"/>
                        </a:rPr>
                        <a:t>3.7%</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400" b="0" i="1" u="none" strike="noStrike" dirty="0">
                          <a:solidFill>
                            <a:srgbClr val="FF0000"/>
                          </a:solidFill>
                          <a:effectLst/>
                          <a:latin typeface="Century Gothic" panose="020B0502020202020204" pitchFamily="34" charset="0"/>
                        </a:rPr>
                        <a:t>3.6%</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0.9%</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0.5%</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1.0%</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6.0%</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1576961256"/>
                  </a:ext>
                </a:extLst>
              </a:tr>
              <a:tr h="241874">
                <a:tc>
                  <a:txBody>
                    <a:bodyPr/>
                    <a:lstStyle/>
                    <a:p>
                      <a:pPr lvl="1" algn="l" rtl="0" fontAlgn="b"/>
                      <a:r>
                        <a:rPr lang="en-US" sz="1400" b="0" i="0" u="none" strike="noStrike" dirty="0">
                          <a:solidFill>
                            <a:srgbClr val="000000"/>
                          </a:solidFill>
                          <a:effectLst/>
                          <a:latin typeface="Century Gothic" panose="020B0502020202020204" pitchFamily="34" charset="0"/>
                        </a:rPr>
                        <a:t>Loan growth</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7.5%</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a:noFill/>
                    </a:lnL>
                    <a:lnR>
                      <a:noFill/>
                    </a:lnR>
                    <a:lnT>
                      <a:noFill/>
                    </a:lnT>
                    <a:lnB>
                      <a:noFill/>
                    </a:lnB>
                    <a:solidFill>
                      <a:schemeClr val="accent2"/>
                    </a:solidFill>
                  </a:tcPr>
                </a:tc>
                <a:tc>
                  <a:txBody>
                    <a:bodyPr/>
                    <a:lstStyle/>
                    <a:p>
                      <a:pPr algn="ctr" rtl="0" fontAlgn="b"/>
                      <a:r>
                        <a:rPr lang="en-US" sz="1400" b="0" i="0" u="none" strike="noStrike" dirty="0">
                          <a:solidFill>
                            <a:srgbClr val="FF0000"/>
                          </a:solidFill>
                          <a:effectLst/>
                          <a:latin typeface="Century Gothic" panose="020B0502020202020204" pitchFamily="34" charset="0"/>
                        </a:rPr>
                        <a:t>19.0%</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400" b="0" i="1" u="none" strike="noStrike" dirty="0">
                          <a:solidFill>
                            <a:srgbClr val="FF0000"/>
                          </a:solidFill>
                          <a:effectLst/>
                          <a:latin typeface="Century Gothic" panose="020B0502020202020204" pitchFamily="34" charset="0"/>
                        </a:rPr>
                        <a:t>0.4%</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2.6%</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2.5%</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1.6%</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7.0%</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1820039420"/>
                  </a:ext>
                </a:extLst>
              </a:tr>
              <a:tr h="241874">
                <a:tc>
                  <a:txBody>
                    <a:bodyPr/>
                    <a:lstStyle/>
                    <a:p>
                      <a:pPr lvl="1" algn="l" rtl="0" fontAlgn="b"/>
                      <a:r>
                        <a:rPr lang="en-US" sz="1400" b="0" i="0" u="none" strike="noStrike" dirty="0">
                          <a:solidFill>
                            <a:srgbClr val="000000"/>
                          </a:solidFill>
                          <a:effectLst/>
                          <a:latin typeface="Century Gothic" panose="020B0502020202020204" pitchFamily="34" charset="0"/>
                        </a:rPr>
                        <a:t>Asset growth</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7.7%</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a:noFill/>
                    </a:lnL>
                    <a:lnR>
                      <a:noFill/>
                    </a:lnR>
                    <a:lnT>
                      <a:noFill/>
                    </a:lnT>
                    <a:lnB>
                      <a:noFill/>
                    </a:lnB>
                    <a:solidFill>
                      <a:schemeClr val="accent2"/>
                    </a:solidFill>
                  </a:tcPr>
                </a:tc>
                <a:tc>
                  <a:txBody>
                    <a:bodyPr/>
                    <a:lstStyle/>
                    <a:p>
                      <a:pPr algn="ctr" rtl="0" fontAlgn="b"/>
                      <a:r>
                        <a:rPr lang="en-US" sz="1400" b="0" i="0" u="none" strike="noStrike" dirty="0">
                          <a:solidFill>
                            <a:srgbClr val="FF0000"/>
                          </a:solidFill>
                          <a:effectLst/>
                          <a:latin typeface="Century Gothic" panose="020B0502020202020204" pitchFamily="34" charset="0"/>
                        </a:rPr>
                        <a:t>4.5%</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400" b="0" i="1" u="none" strike="noStrike" dirty="0">
                          <a:solidFill>
                            <a:srgbClr val="FF0000"/>
                          </a:solidFill>
                          <a:effectLst/>
                          <a:latin typeface="Century Gothic" panose="020B0502020202020204" pitchFamily="34" charset="0"/>
                        </a:rPr>
                        <a:t>3.7%</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0.9%</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0.5%</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1.2%</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6.25%</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1762477275"/>
                  </a:ext>
                </a:extLst>
              </a:tr>
              <a:tr h="241874">
                <a:tc>
                  <a:txBody>
                    <a:bodyPr/>
                    <a:lstStyle/>
                    <a:p>
                      <a:pPr lvl="1" algn="l" rtl="0" fontAlgn="b"/>
                      <a:r>
                        <a:rPr lang="en-US" sz="1400" b="0" i="0" u="none" strike="noStrike" dirty="0">
                          <a:solidFill>
                            <a:srgbClr val="000000"/>
                          </a:solidFill>
                          <a:effectLst/>
                          <a:latin typeface="Century Gothic" panose="020B0502020202020204" pitchFamily="34" charset="0"/>
                        </a:rPr>
                        <a:t>Membership growth</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3.3%</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a:noFill/>
                    </a:lnL>
                    <a:lnR>
                      <a:noFill/>
                    </a:lnR>
                    <a:lnT>
                      <a:noFill/>
                    </a:lnT>
                    <a:lnB>
                      <a:noFill/>
                    </a:lnB>
                    <a:solidFill>
                      <a:schemeClr val="accent2"/>
                    </a:solidFill>
                  </a:tcPr>
                </a:tc>
                <a:tc>
                  <a:txBody>
                    <a:bodyPr/>
                    <a:lstStyle/>
                    <a:p>
                      <a:pPr algn="ctr" rtl="0" fontAlgn="b"/>
                      <a:r>
                        <a:rPr lang="en-US" sz="1400" b="0" i="0" u="none" strike="noStrike" dirty="0">
                          <a:solidFill>
                            <a:srgbClr val="FF0000"/>
                          </a:solidFill>
                          <a:effectLst/>
                          <a:latin typeface="Century Gothic" panose="020B0502020202020204" pitchFamily="34" charset="0"/>
                        </a:rPr>
                        <a:t>4.8%</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400" b="0" i="1" u="none" strike="noStrike" dirty="0">
                          <a:solidFill>
                            <a:srgbClr val="FF0000"/>
                          </a:solidFill>
                          <a:effectLst/>
                          <a:latin typeface="Century Gothic" panose="020B0502020202020204" pitchFamily="34" charset="0"/>
                        </a:rPr>
                        <a:t>1.0%</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0.90%</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0.8%</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0.4%</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3.0%</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3779625959"/>
                  </a:ext>
                </a:extLst>
              </a:tr>
              <a:tr h="241874">
                <a:tc>
                  <a:txBody>
                    <a:bodyPr/>
                    <a:lstStyle/>
                    <a:p>
                      <a:pPr algn="l" rtl="0" fontAlgn="b"/>
                      <a:r>
                        <a:rPr lang="en-US" sz="1400" b="1" i="0" u="none" strike="noStrike" dirty="0">
                          <a:solidFill>
                            <a:srgbClr val="000000"/>
                          </a:solidFill>
                          <a:effectLst/>
                          <a:latin typeface="Century Gothic" panose="020B0502020202020204" pitchFamily="34" charset="0"/>
                        </a:rPr>
                        <a:t>Liquidity:</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r>
                        <a:rPr lang="en-US" sz="1400" b="0" i="0" u="none" strike="noStrike" dirty="0">
                          <a:solidFill>
                            <a:srgbClr val="000000"/>
                          </a:solidFill>
                          <a:effectLst/>
                          <a:latin typeface="Arial" panose="020B0604020202020204" pitchFamily="34" charset="0"/>
                        </a:rPr>
                        <a:t> </a:t>
                      </a:r>
                    </a:p>
                  </a:txBody>
                  <a:tcPr marL="4280" marR="4280" marT="4280" marB="0" anchor="b">
                    <a:lnL>
                      <a:noFill/>
                    </a:lnL>
                    <a:lnR>
                      <a:noFill/>
                    </a:lnR>
                    <a:lnT>
                      <a:noFill/>
                    </a:lnT>
                    <a:lnB>
                      <a:noFill/>
                    </a:lnB>
                    <a:solidFill>
                      <a:schemeClr val="accent2"/>
                    </a:solid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fontAlgn="b"/>
                      <a:r>
                        <a:rPr lang="en-US" sz="1400" b="0" i="0" u="none" strike="noStrike" dirty="0">
                          <a:solidFill>
                            <a:srgbClr val="FF0000"/>
                          </a:solidFill>
                          <a:effectLst/>
                          <a:latin typeface="Arial" panose="020B0604020202020204" pitchFamily="34" charset="0"/>
                        </a:rPr>
                        <a:t> </a:t>
                      </a: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930507930"/>
                  </a:ext>
                </a:extLst>
              </a:tr>
              <a:tr h="241874">
                <a:tc>
                  <a:txBody>
                    <a:bodyPr/>
                    <a:lstStyle/>
                    <a:p>
                      <a:pPr lvl="1" algn="l" rtl="0" fontAlgn="b"/>
                      <a:r>
                        <a:rPr lang="en-US" sz="1400" b="0" i="0" u="none" strike="noStrike" dirty="0">
                          <a:solidFill>
                            <a:srgbClr val="000000"/>
                          </a:solidFill>
                          <a:effectLst/>
                          <a:latin typeface="Century Gothic" panose="020B0502020202020204" pitchFamily="34" charset="0"/>
                        </a:rPr>
                        <a:t>Loan-to-share ratio**</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76.3%</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r>
                        <a:rPr lang="en-US" sz="1400" b="0" i="0" u="none" strike="noStrike" dirty="0">
                          <a:solidFill>
                            <a:srgbClr val="000000"/>
                          </a:solidFill>
                          <a:effectLst/>
                          <a:latin typeface="Arial" panose="020B0604020202020204" pitchFamily="34" charset="0"/>
                        </a:rPr>
                        <a:t> </a:t>
                      </a:r>
                    </a:p>
                  </a:txBody>
                  <a:tcPr marL="4280" marR="4280" marT="4280" marB="0" anchor="b">
                    <a:lnL>
                      <a:noFill/>
                    </a:lnL>
                    <a:lnR>
                      <a:noFill/>
                    </a:lnR>
                    <a:lnT>
                      <a:noFill/>
                    </a:lnT>
                    <a:lnB>
                      <a:noFill/>
                    </a:lnB>
                    <a:solidFill>
                      <a:schemeClr val="accent2"/>
                    </a:solidFill>
                  </a:tcPr>
                </a:tc>
                <a:tc>
                  <a:txBody>
                    <a:bodyPr/>
                    <a:lstStyle/>
                    <a:p>
                      <a:pPr algn="ctr" rtl="0" fontAlgn="b"/>
                      <a:r>
                        <a:rPr lang="en-US" sz="1400" b="0" i="0" u="none" strike="noStrike" dirty="0">
                          <a:solidFill>
                            <a:srgbClr val="FF0000"/>
                          </a:solidFill>
                          <a:effectLst/>
                          <a:latin typeface="Century Gothic" panose="020B0502020202020204" pitchFamily="34" charset="0"/>
                        </a:rPr>
                        <a:t>82.1%</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400" b="0" i="1" u="none" strike="noStrike" dirty="0">
                          <a:solidFill>
                            <a:srgbClr val="FF0000"/>
                          </a:solidFill>
                          <a:effectLst/>
                          <a:latin typeface="Century Gothic" panose="020B0502020202020204" pitchFamily="34" charset="0"/>
                        </a:rPr>
                        <a:t>79.5%</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80.8%</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82.4%</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82.8%</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82.83%</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482206798"/>
                  </a:ext>
                </a:extLst>
              </a:tr>
              <a:tr h="241874">
                <a:tc>
                  <a:txBody>
                    <a:bodyPr/>
                    <a:lstStyle/>
                    <a:p>
                      <a:pPr algn="l" rtl="0" fontAlgn="b"/>
                      <a:r>
                        <a:rPr lang="en-US" sz="1400" b="1" i="0" u="none" strike="noStrike" dirty="0">
                          <a:solidFill>
                            <a:srgbClr val="000000"/>
                          </a:solidFill>
                          <a:effectLst/>
                          <a:latin typeface="Century Gothic" panose="020B0502020202020204" pitchFamily="34" charset="0"/>
                        </a:rPr>
                        <a:t>Asset quality:</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r>
                        <a:rPr lang="en-US" sz="1400" b="0" i="0" u="none" strike="noStrike" dirty="0">
                          <a:solidFill>
                            <a:srgbClr val="000000"/>
                          </a:solidFill>
                          <a:effectLst/>
                          <a:latin typeface="Arial" panose="020B0604020202020204" pitchFamily="34" charset="0"/>
                        </a:rPr>
                        <a:t> </a:t>
                      </a:r>
                    </a:p>
                  </a:txBody>
                  <a:tcPr marL="4280" marR="4280" marT="4280" marB="0" anchor="b">
                    <a:lnL>
                      <a:noFill/>
                    </a:lnL>
                    <a:lnR>
                      <a:noFill/>
                    </a:lnR>
                    <a:lnT>
                      <a:noFill/>
                    </a:lnT>
                    <a:lnB>
                      <a:noFill/>
                    </a:lnB>
                    <a:solidFill>
                      <a:schemeClr val="accent2"/>
                    </a:solid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r>
                        <a:rPr lang="en-US" sz="1400" b="0" i="0" u="none" strike="noStrike" dirty="0">
                          <a:solidFill>
                            <a:srgbClr val="FF0000"/>
                          </a:solidFill>
                          <a:effectLst/>
                          <a:latin typeface="Arial" panose="020B0604020202020204" pitchFamily="34" charset="0"/>
                        </a:rPr>
                        <a:t> </a:t>
                      </a: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1399183977"/>
                  </a:ext>
                </a:extLst>
              </a:tr>
              <a:tr h="241874">
                <a:tc>
                  <a:txBody>
                    <a:bodyPr/>
                    <a:lstStyle/>
                    <a:p>
                      <a:pPr lvl="1" algn="l" rtl="0" fontAlgn="b"/>
                      <a:r>
                        <a:rPr lang="en-US" sz="1400" b="0" i="0" u="none" strike="noStrike" dirty="0">
                          <a:solidFill>
                            <a:srgbClr val="000000"/>
                          </a:solidFill>
                          <a:effectLst/>
                          <a:latin typeface="Century Gothic" panose="020B0502020202020204" pitchFamily="34" charset="0"/>
                        </a:rPr>
                        <a:t>Delinquency rate**</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0.87%</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r>
                        <a:rPr lang="en-US" sz="1400" b="0" i="0" u="none" strike="noStrike" dirty="0">
                          <a:solidFill>
                            <a:srgbClr val="000000"/>
                          </a:solidFill>
                          <a:effectLst/>
                          <a:latin typeface="Arial" panose="020B0604020202020204" pitchFamily="34" charset="0"/>
                        </a:rPr>
                        <a:t> </a:t>
                      </a:r>
                    </a:p>
                  </a:txBody>
                  <a:tcPr marL="4280" marR="4280" marT="4280" marB="0" anchor="b">
                    <a:lnL>
                      <a:noFill/>
                    </a:lnL>
                    <a:lnR>
                      <a:noFill/>
                    </a:lnR>
                    <a:lnT>
                      <a:noFill/>
                    </a:lnT>
                    <a:lnB>
                      <a:noFill/>
                    </a:lnB>
                    <a:solidFill>
                      <a:schemeClr val="accent2"/>
                    </a:solidFill>
                  </a:tcPr>
                </a:tc>
                <a:tc>
                  <a:txBody>
                    <a:bodyPr/>
                    <a:lstStyle/>
                    <a:p>
                      <a:pPr algn="ctr" rtl="0" fontAlgn="b"/>
                      <a:r>
                        <a:rPr lang="en-US" sz="1400" b="0" i="0" u="none" strike="noStrike" dirty="0">
                          <a:solidFill>
                            <a:srgbClr val="FF0000"/>
                          </a:solidFill>
                          <a:effectLst/>
                          <a:latin typeface="Century Gothic" panose="020B0502020202020204" pitchFamily="34" charset="0"/>
                        </a:rPr>
                        <a:t>0.58%</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400" b="0" i="1" u="none" strike="noStrike" dirty="0">
                          <a:solidFill>
                            <a:srgbClr val="FF0000"/>
                          </a:solidFill>
                          <a:effectLst/>
                          <a:latin typeface="Century Gothic" panose="020B0502020202020204" pitchFamily="34" charset="0"/>
                        </a:rPr>
                        <a:t>0.60%</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0.64%</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0.67%</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0.70%</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0.70%</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800327598"/>
                  </a:ext>
                </a:extLst>
              </a:tr>
              <a:tr h="241874">
                <a:tc>
                  <a:txBody>
                    <a:bodyPr/>
                    <a:lstStyle/>
                    <a:p>
                      <a:pPr lvl="1" algn="l" rtl="0" fontAlgn="b"/>
                      <a:r>
                        <a:rPr lang="en-US" sz="1400" b="0" i="0" u="none" strike="noStrike" dirty="0">
                          <a:solidFill>
                            <a:srgbClr val="000000"/>
                          </a:solidFill>
                          <a:effectLst/>
                          <a:latin typeface="Century Gothic" panose="020B0502020202020204" pitchFamily="34" charset="0"/>
                        </a:rPr>
                        <a:t>Net charge-off rate*</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0.56%</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r>
                        <a:rPr lang="en-US" sz="1400" b="0" i="0" u="none" strike="noStrike" dirty="0">
                          <a:solidFill>
                            <a:srgbClr val="000000"/>
                          </a:solidFill>
                          <a:effectLst/>
                          <a:latin typeface="Arial" panose="020B0604020202020204" pitchFamily="34" charset="0"/>
                        </a:rPr>
                        <a:t> </a:t>
                      </a:r>
                    </a:p>
                  </a:txBody>
                  <a:tcPr marL="4280" marR="4280" marT="4280" marB="0" anchor="b">
                    <a:lnL>
                      <a:noFill/>
                    </a:lnL>
                    <a:lnR>
                      <a:noFill/>
                    </a:lnR>
                    <a:lnT>
                      <a:noFill/>
                    </a:lnT>
                    <a:lnB>
                      <a:noFill/>
                    </a:lnB>
                    <a:solidFill>
                      <a:schemeClr val="accent2"/>
                    </a:solidFill>
                  </a:tcPr>
                </a:tc>
                <a:tc>
                  <a:txBody>
                    <a:bodyPr/>
                    <a:lstStyle/>
                    <a:p>
                      <a:pPr algn="ctr" rtl="0" fontAlgn="b"/>
                      <a:r>
                        <a:rPr lang="en-US" sz="1400" b="0" i="0" u="none" strike="noStrike" dirty="0">
                          <a:solidFill>
                            <a:srgbClr val="FF0000"/>
                          </a:solidFill>
                          <a:effectLst/>
                          <a:latin typeface="Century Gothic" panose="020B0502020202020204" pitchFamily="34" charset="0"/>
                        </a:rPr>
                        <a:t>0.32%</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400" b="0" i="1" u="none" strike="noStrike" dirty="0">
                          <a:solidFill>
                            <a:srgbClr val="FF0000"/>
                          </a:solidFill>
                          <a:effectLst/>
                          <a:latin typeface="Century Gothic" panose="020B0502020202020204" pitchFamily="34" charset="0"/>
                        </a:rPr>
                        <a:t>0.40%</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0.45%</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0.50%</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0.50%</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0.45%</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2860401357"/>
                  </a:ext>
                </a:extLst>
              </a:tr>
              <a:tr h="241874">
                <a:tc>
                  <a:txBody>
                    <a:bodyPr/>
                    <a:lstStyle/>
                    <a:p>
                      <a:pPr algn="l" rtl="0" fontAlgn="b"/>
                      <a:r>
                        <a:rPr lang="en-US" sz="1400" b="1" i="0" u="none" strike="noStrike" dirty="0">
                          <a:solidFill>
                            <a:srgbClr val="000000"/>
                          </a:solidFill>
                          <a:effectLst/>
                          <a:latin typeface="Century Gothic" panose="020B0502020202020204" pitchFamily="34" charset="0"/>
                        </a:rPr>
                        <a:t>Earnings:</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r>
                        <a:rPr lang="en-US" sz="1400" b="0" i="0" u="none" strike="noStrike" dirty="0">
                          <a:solidFill>
                            <a:srgbClr val="000000"/>
                          </a:solidFill>
                          <a:effectLst/>
                          <a:latin typeface="Arial" panose="020B0604020202020204" pitchFamily="34" charset="0"/>
                        </a:rPr>
                        <a:t> </a:t>
                      </a:r>
                    </a:p>
                  </a:txBody>
                  <a:tcPr marL="4280" marR="4280" marT="4280" marB="0" anchor="b">
                    <a:lnL>
                      <a:noFill/>
                    </a:lnL>
                    <a:lnR>
                      <a:noFill/>
                    </a:lnR>
                    <a:lnT>
                      <a:noFill/>
                    </a:lnT>
                    <a:lnB>
                      <a:noFill/>
                    </a:lnB>
                    <a:solidFill>
                      <a:schemeClr val="accent2"/>
                    </a:solid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r>
                        <a:rPr lang="en-US" sz="1400" b="0" i="0" u="none" strike="noStrike" dirty="0">
                          <a:solidFill>
                            <a:srgbClr val="FF0000"/>
                          </a:solidFill>
                          <a:effectLst/>
                          <a:latin typeface="Arial" panose="020B0604020202020204" pitchFamily="34" charset="0"/>
                        </a:rPr>
                        <a:t> </a:t>
                      </a: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1776418807"/>
                  </a:ext>
                </a:extLst>
              </a:tr>
              <a:tr h="472769">
                <a:tc>
                  <a:txBody>
                    <a:bodyPr/>
                    <a:lstStyle/>
                    <a:p>
                      <a:pPr lvl="1" algn="l" rtl="0" fontAlgn="b"/>
                      <a:r>
                        <a:rPr lang="en-US" sz="1400" b="0" i="0" u="none" strike="noStrike" dirty="0">
                          <a:solidFill>
                            <a:srgbClr val="000000"/>
                          </a:solidFill>
                          <a:effectLst/>
                          <a:latin typeface="Century Gothic" panose="020B0502020202020204" pitchFamily="34" charset="0"/>
                        </a:rPr>
                        <a:t>Return on average assets (ROA)*</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0.82%</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r>
                        <a:rPr lang="en-US" sz="1400" b="0" i="0" u="none" strike="noStrike" dirty="0">
                          <a:solidFill>
                            <a:srgbClr val="000000"/>
                          </a:solidFill>
                          <a:effectLst/>
                          <a:latin typeface="Arial" panose="020B0604020202020204" pitchFamily="34" charset="0"/>
                        </a:rPr>
                        <a:t> </a:t>
                      </a:r>
                    </a:p>
                  </a:txBody>
                  <a:tcPr marL="4280" marR="4280" marT="4280" marB="0" anchor="b">
                    <a:lnL>
                      <a:noFill/>
                    </a:lnL>
                    <a:lnR>
                      <a:noFill/>
                    </a:lnR>
                    <a:lnT>
                      <a:noFill/>
                    </a:lnT>
                    <a:lnB>
                      <a:noFill/>
                    </a:lnB>
                    <a:solidFill>
                      <a:schemeClr val="accent2"/>
                    </a:solidFill>
                  </a:tcPr>
                </a:tc>
                <a:tc>
                  <a:txBody>
                    <a:bodyPr/>
                    <a:lstStyle/>
                    <a:p>
                      <a:pPr algn="ctr" rtl="0" fontAlgn="b"/>
                      <a:r>
                        <a:rPr lang="en-US" sz="1400" b="0" i="0" u="none" strike="noStrike" dirty="0">
                          <a:solidFill>
                            <a:srgbClr val="FF0000"/>
                          </a:solidFill>
                          <a:effectLst/>
                          <a:latin typeface="Century Gothic" panose="020B0502020202020204" pitchFamily="34" charset="0"/>
                        </a:rPr>
                        <a:t>0.82%</a:t>
                      </a:r>
                    </a:p>
                  </a:txBody>
                  <a:tcPr marL="7144" marR="7144" marT="7144"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rtl="0" fontAlgn="b"/>
                      <a:r>
                        <a:rPr lang="en-US" sz="1400" b="0" i="1" u="none" strike="noStrike" dirty="0">
                          <a:solidFill>
                            <a:srgbClr val="FF0000"/>
                          </a:solidFill>
                          <a:effectLst/>
                          <a:latin typeface="Century Gothic" panose="020B0502020202020204" pitchFamily="34" charset="0"/>
                        </a:rPr>
                        <a:t>0.55%</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0.55%</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0.65%</a:t>
                      </a:r>
                    </a:p>
                  </a:txBody>
                  <a:tcPr marL="4280" marR="4280" marT="4280"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0.60%</a:t>
                      </a:r>
                    </a:p>
                  </a:txBody>
                  <a:tcPr marL="4280" marR="4280" marT="4280" marB="0" anchor="b">
                    <a:lnL>
                      <a:noFill/>
                    </a:lnL>
                    <a:lnR>
                      <a:noFill/>
                    </a:lnR>
                    <a:lnT>
                      <a:noFill/>
                    </a:lnT>
                    <a:lnB>
                      <a:noFill/>
                    </a:lnB>
                  </a:tcPr>
                </a:tc>
                <a:tc>
                  <a:txBody>
                    <a:bodyPr/>
                    <a:lstStyle/>
                    <a:p>
                      <a:pPr algn="ctr" fontAlgn="b"/>
                      <a:r>
                        <a:rPr lang="en-US" sz="1400" b="0" i="0" u="none" strike="noStrike" dirty="0">
                          <a:solidFill>
                            <a:srgbClr val="FF0000"/>
                          </a:solidFill>
                          <a:effectLst/>
                          <a:latin typeface="Arial" panose="020B0604020202020204" pitchFamily="34" charset="0"/>
                        </a:rPr>
                        <a:t> </a:t>
                      </a: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FF0000"/>
                          </a:solidFill>
                          <a:effectLst/>
                          <a:latin typeface="Century Gothic" panose="020B0502020202020204" pitchFamily="34" charset="0"/>
                        </a:rPr>
                        <a:t>0.60%</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3605558643"/>
                  </a:ext>
                </a:extLst>
              </a:tr>
              <a:tr h="241874">
                <a:tc>
                  <a:txBody>
                    <a:bodyPr/>
                    <a:lstStyle/>
                    <a:p>
                      <a:pPr algn="l" rtl="0" fontAlgn="b"/>
                      <a:r>
                        <a:rPr lang="en-US" sz="1400" b="1" i="0" u="none" strike="noStrike" dirty="0">
                          <a:solidFill>
                            <a:srgbClr val="000000"/>
                          </a:solidFill>
                          <a:effectLst/>
                          <a:latin typeface="Century Gothic" panose="020B0502020202020204" pitchFamily="34" charset="0"/>
                        </a:rPr>
                        <a:t>Capital adequacy:</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rtl="0" fontAlgn="b"/>
                      <a:r>
                        <a:rPr lang="en-US" sz="1400" b="0" i="0" u="none" strike="noStrike" dirty="0">
                          <a:solidFill>
                            <a:srgbClr val="000000"/>
                          </a:solidFill>
                          <a:effectLst/>
                          <a:latin typeface="Century Gothic" panose="020B0502020202020204" pitchFamily="34" charset="0"/>
                        </a:rPr>
                        <a:t> </a:t>
                      </a:r>
                    </a:p>
                  </a:txBody>
                  <a:tcPr marL="7144" marR="7144" marT="7144" marB="0" anchor="b">
                    <a:lnL w="12700" cap="flat" cmpd="sng" algn="ctr">
                      <a:solidFill>
                        <a:schemeClr val="tx1"/>
                      </a:solidFill>
                      <a:prstDash val="solid"/>
                      <a:round/>
                      <a:headEnd type="none" w="med" len="med"/>
                      <a:tailEnd type="none" w="med" len="med"/>
                    </a:lnL>
                    <a:lnR>
                      <a:noFill/>
                    </a:lnR>
                    <a:lnT>
                      <a:noFill/>
                    </a:lnT>
                    <a:lnB>
                      <a:noFill/>
                    </a:lnB>
                    <a:solidFill>
                      <a:schemeClr val="accent2"/>
                    </a:solidFill>
                  </a:tcPr>
                </a:tc>
                <a:tc>
                  <a:txBody>
                    <a:bodyPr/>
                    <a:lstStyle/>
                    <a:p>
                      <a:pPr algn="ctr" fontAlgn="b"/>
                      <a:r>
                        <a:rPr lang="en-US" sz="1400" b="0" i="0" u="none" strike="noStrike" dirty="0">
                          <a:solidFill>
                            <a:srgbClr val="000000"/>
                          </a:solidFill>
                          <a:effectLst/>
                          <a:latin typeface="Arial" panose="020B0604020202020204" pitchFamily="34" charset="0"/>
                        </a:rPr>
                        <a:t> </a:t>
                      </a:r>
                    </a:p>
                  </a:txBody>
                  <a:tcPr marL="4280" marR="4280" marT="4280" marB="0" anchor="b">
                    <a:lnL>
                      <a:noFill/>
                    </a:lnL>
                    <a:lnR>
                      <a:noFill/>
                    </a:lnR>
                    <a:lnT>
                      <a:noFill/>
                    </a:lnT>
                    <a:lnB>
                      <a:noFill/>
                    </a:lnB>
                    <a:solidFill>
                      <a:schemeClr val="accent2"/>
                    </a:solid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w="12700" cap="flat" cmpd="sng" algn="ctr">
                      <a:solidFill>
                        <a:schemeClr val="tx1"/>
                      </a:solidFill>
                      <a:prstDash val="solid"/>
                      <a:round/>
                      <a:headEnd type="none" w="med" len="med"/>
                      <a:tailEnd type="none" w="med" len="med"/>
                    </a:lnR>
                    <a:lnT>
                      <a:noFill/>
                    </a:lnT>
                    <a:lnB>
                      <a:noFill/>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a:noFill/>
                    </a:lnB>
                    <a:noFill/>
                  </a:tcPr>
                </a:tc>
                <a:tc>
                  <a:txBody>
                    <a:bodyPr/>
                    <a:lstStyle/>
                    <a:p>
                      <a:pPr algn="ctr" fontAlgn="b"/>
                      <a:r>
                        <a:rPr lang="en-US" sz="1400" b="0" i="0" u="none" strike="noStrike" dirty="0">
                          <a:solidFill>
                            <a:srgbClr val="FF0000"/>
                          </a:solidFill>
                          <a:effectLst/>
                          <a:latin typeface="Arial" panose="020B0604020202020204" pitchFamily="34" charset="0"/>
                        </a:rPr>
                        <a:t> </a:t>
                      </a:r>
                    </a:p>
                  </a:txBody>
                  <a:tcPr marL="4280" marR="4280" marT="428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973176453"/>
                  </a:ext>
                </a:extLst>
              </a:tr>
              <a:tr h="241874">
                <a:tc>
                  <a:txBody>
                    <a:bodyPr/>
                    <a:lstStyle/>
                    <a:p>
                      <a:pPr lvl="1" algn="l" rtl="0" fontAlgn="b"/>
                      <a:r>
                        <a:rPr lang="en-US" sz="1400" b="0" i="0" u="none" strike="noStrike" dirty="0">
                          <a:solidFill>
                            <a:srgbClr val="000000"/>
                          </a:solidFill>
                          <a:effectLst/>
                          <a:latin typeface="Century Gothic" panose="020B0502020202020204" pitchFamily="34" charset="0"/>
                        </a:rPr>
                        <a:t>Net worth ratio**</a:t>
                      </a:r>
                    </a:p>
                  </a:txBody>
                  <a:tcPr marL="4280" marR="4280" marT="42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entury Gothic" panose="020B0502020202020204" pitchFamily="34" charset="0"/>
                        </a:rPr>
                        <a:t>10.6%</a:t>
                      </a:r>
                    </a:p>
                  </a:txBody>
                  <a:tcPr marL="7144" marR="7144" marT="7144"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000000"/>
                          </a:solidFill>
                          <a:effectLst/>
                          <a:latin typeface="Arial" panose="020B0604020202020204" pitchFamily="34" charset="0"/>
                        </a:rPr>
                        <a:t> </a:t>
                      </a:r>
                    </a:p>
                  </a:txBody>
                  <a:tcPr marL="4280" marR="4280" marT="4280" marB="0" anchor="b">
                    <a:lnL>
                      <a:noFill/>
                    </a:lnL>
                    <a:lnR>
                      <a:noFill/>
                    </a:lnR>
                    <a:lnT>
                      <a:noFill/>
                    </a:lnT>
                    <a:lnB w="12700" cap="flat" cmpd="sng" algn="ctr">
                      <a:solidFill>
                        <a:schemeClr val="tx1"/>
                      </a:solidFill>
                      <a:prstDash val="solid"/>
                      <a:round/>
                      <a:headEnd type="none" w="med" len="med"/>
                      <a:tailEnd type="none" w="med" len="med"/>
                    </a:lnB>
                    <a:solidFill>
                      <a:schemeClr val="accent2"/>
                    </a:solidFill>
                  </a:tcPr>
                </a:tc>
                <a:tc>
                  <a:txBody>
                    <a:bodyPr/>
                    <a:lstStyle/>
                    <a:p>
                      <a:pPr algn="ctr" rtl="0" fontAlgn="b"/>
                      <a:r>
                        <a:rPr lang="en-US" sz="1400" b="0" i="0" u="none" strike="noStrike" dirty="0">
                          <a:solidFill>
                            <a:schemeClr val="tx2"/>
                          </a:solidFill>
                          <a:effectLst/>
                          <a:latin typeface="Century Gothic" panose="020B0502020202020204" pitchFamily="34" charset="0"/>
                        </a:rPr>
                        <a:t>10.5%</a:t>
                      </a:r>
                    </a:p>
                  </a:txBody>
                  <a:tcPr marL="7144" marR="7144" marT="7144"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4280" marR="4280" marT="428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400" b="0" i="1" u="none" strike="noStrike" dirty="0">
                          <a:solidFill>
                            <a:srgbClr val="FF0000"/>
                          </a:solidFill>
                          <a:effectLst/>
                          <a:latin typeface="Century Gothic" panose="020B0502020202020204" pitchFamily="34" charset="0"/>
                        </a:rPr>
                        <a:t>10.1%</a:t>
                      </a:r>
                    </a:p>
                  </a:txBody>
                  <a:tcPr marL="4280" marR="4280" marT="428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400" b="0" i="0" u="none" strike="noStrike" dirty="0">
                          <a:solidFill>
                            <a:srgbClr val="FF0000"/>
                          </a:solidFill>
                          <a:effectLst/>
                          <a:latin typeface="Century Gothic" panose="020B0502020202020204" pitchFamily="34" charset="0"/>
                        </a:rPr>
                        <a:t>10.1%</a:t>
                      </a:r>
                    </a:p>
                  </a:txBody>
                  <a:tcPr marL="4280" marR="4280" marT="428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400" b="0" i="0" u="none" strike="noStrike" dirty="0">
                          <a:solidFill>
                            <a:srgbClr val="FF0000"/>
                          </a:solidFill>
                          <a:effectLst/>
                          <a:latin typeface="Century Gothic" panose="020B0502020202020204" pitchFamily="34" charset="0"/>
                        </a:rPr>
                        <a:t>10.2%</a:t>
                      </a:r>
                    </a:p>
                  </a:txBody>
                  <a:tcPr marL="4280" marR="4280" marT="428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FF0000"/>
                        </a:solidFill>
                        <a:effectLst/>
                        <a:latin typeface="Arial" panose="020B0604020202020204" pitchFamily="34" charset="0"/>
                      </a:endParaRPr>
                    </a:p>
                  </a:txBody>
                  <a:tcPr marL="4280" marR="4280" marT="428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400" b="0" i="0" u="none" strike="noStrike" dirty="0">
                          <a:solidFill>
                            <a:srgbClr val="FF0000"/>
                          </a:solidFill>
                          <a:effectLst/>
                          <a:latin typeface="Century Gothic" panose="020B0502020202020204" pitchFamily="34" charset="0"/>
                        </a:rPr>
                        <a:t>10.3%</a:t>
                      </a:r>
                    </a:p>
                  </a:txBody>
                  <a:tcPr marL="4280" marR="4280" marT="428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Arial" panose="020B0604020202020204" pitchFamily="34" charset="0"/>
                        </a:rPr>
                        <a:t> </a:t>
                      </a:r>
                    </a:p>
                  </a:txBody>
                  <a:tcPr marL="4280" marR="4280" marT="4280"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rtl="0" fontAlgn="b"/>
                      <a:r>
                        <a:rPr lang="en-US" sz="1400" b="0" i="0" u="none" strike="noStrike" dirty="0">
                          <a:solidFill>
                            <a:srgbClr val="FF0000"/>
                          </a:solidFill>
                          <a:effectLst/>
                          <a:latin typeface="Century Gothic" panose="020B0502020202020204" pitchFamily="34" charset="0"/>
                        </a:rPr>
                        <a:t>10.3%</a:t>
                      </a:r>
                    </a:p>
                  </a:txBody>
                  <a:tcPr marL="4280" marR="4280" marT="428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64792453"/>
                  </a:ext>
                </a:extLst>
              </a:tr>
              <a:tr h="158288">
                <a:tc>
                  <a:txBody>
                    <a:bodyPr/>
                    <a:lstStyle/>
                    <a:p>
                      <a:pPr algn="l" rtl="0" fontAlgn="b"/>
                      <a:endParaRPr lang="en-US" sz="900" b="0" i="0" u="none" strike="noStrike" dirty="0">
                        <a:solidFill>
                          <a:srgbClr val="000000"/>
                        </a:solidFill>
                        <a:effectLst/>
                        <a:latin typeface="Century Gothic" panose="020B0502020202020204" pitchFamily="34" charset="0"/>
                      </a:endParaRPr>
                    </a:p>
                  </a:txBody>
                  <a:tcPr marL="4280" marR="4280" marT="428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endParaRPr lang="en-US" sz="900" b="0" i="0" u="none" strike="noStrike" dirty="0">
                        <a:solidFill>
                          <a:srgbClr val="000000"/>
                        </a:solidFill>
                        <a:effectLst/>
                        <a:latin typeface="Century Gothic" panose="020B0502020202020204" pitchFamily="34" charset="0"/>
                      </a:endParaRPr>
                    </a:p>
                  </a:txBody>
                  <a:tcPr marL="7144" marR="7144" marT="7144"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b"/>
                      <a:endParaRPr lang="en-US" sz="900" b="0" i="0" u="none" strike="noStrike" dirty="0">
                        <a:solidFill>
                          <a:schemeClr val="tx1"/>
                        </a:solidFill>
                        <a:effectLst/>
                        <a:latin typeface="Century Gothic" panose="020B0502020202020204" pitchFamily="34" charset="0"/>
                      </a:endParaRPr>
                    </a:p>
                  </a:txBody>
                  <a:tcPr marL="7144" marR="7144" marT="7144"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en-US" sz="900" b="0" i="0" u="none" strike="noStrike" dirty="0">
                        <a:solidFill>
                          <a:srgbClr val="000000"/>
                        </a:solidFill>
                        <a:effectLst/>
                        <a:latin typeface="Arial" panose="020B0604020202020204" pitchFamily="34" charset="0"/>
                      </a:endParaRPr>
                    </a:p>
                  </a:txBody>
                  <a:tcPr marL="4280" marR="4280" marT="4280"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b"/>
                      <a:endParaRPr lang="en-US" sz="900" b="0" i="1" u="none" strike="noStrike" dirty="0">
                        <a:solidFill>
                          <a:srgbClr val="FF0000"/>
                        </a:solidFill>
                        <a:effectLst/>
                        <a:latin typeface="Century Gothic" panose="020B0502020202020204" pitchFamily="34" charset="0"/>
                      </a:endParaRP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en-US" sz="900" b="0" i="0" u="none" strike="noStrike" dirty="0">
                        <a:solidFill>
                          <a:srgbClr val="FF0000"/>
                        </a:solidFill>
                        <a:effectLst/>
                        <a:latin typeface="Arial" panose="020B0604020202020204" pitchFamily="34" charset="0"/>
                      </a:endParaRP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b"/>
                      <a:endParaRPr lang="en-US" sz="900" b="0" i="0" u="none" strike="noStrike" dirty="0">
                        <a:solidFill>
                          <a:srgbClr val="FF0000"/>
                        </a:solidFill>
                        <a:effectLst/>
                        <a:latin typeface="Century Gothic" panose="020B0502020202020204" pitchFamily="34" charset="0"/>
                      </a:endParaRP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en-US" sz="900" b="0" i="0" u="none" strike="noStrike" dirty="0">
                        <a:solidFill>
                          <a:srgbClr val="FF0000"/>
                        </a:solidFill>
                        <a:effectLst/>
                        <a:latin typeface="Arial" panose="020B0604020202020204" pitchFamily="34" charset="0"/>
                      </a:endParaRP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b"/>
                      <a:endParaRPr lang="en-US" sz="900" b="0" i="0" u="none" strike="noStrike" dirty="0">
                        <a:solidFill>
                          <a:srgbClr val="FF0000"/>
                        </a:solidFill>
                        <a:effectLst/>
                        <a:latin typeface="Century Gothic" panose="020B0502020202020204" pitchFamily="34" charset="0"/>
                      </a:endParaRP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en-US" sz="900" b="0" i="0" u="none" strike="noStrike" dirty="0">
                        <a:solidFill>
                          <a:srgbClr val="FF0000"/>
                        </a:solidFill>
                        <a:effectLst/>
                        <a:latin typeface="Arial" panose="020B0604020202020204" pitchFamily="34" charset="0"/>
                      </a:endParaRP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b"/>
                      <a:endParaRPr lang="en-US" sz="900" b="0" i="0" u="none" strike="noStrike" dirty="0">
                        <a:solidFill>
                          <a:srgbClr val="FF0000"/>
                        </a:solidFill>
                        <a:effectLst/>
                        <a:latin typeface="Century Gothic" panose="020B0502020202020204" pitchFamily="34" charset="0"/>
                      </a:endParaRP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endParaRPr lang="en-US" sz="900" b="0" i="0" u="none" strike="noStrike" dirty="0">
                        <a:solidFill>
                          <a:srgbClr val="FF0000"/>
                        </a:solidFill>
                        <a:effectLst/>
                        <a:latin typeface="Arial" panose="020B0604020202020204" pitchFamily="34" charset="0"/>
                      </a:endParaRPr>
                    </a:p>
                  </a:txBody>
                  <a:tcPr marL="4280" marR="4280" marT="4280" marB="0" anchor="b">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rtl="0" fontAlgn="b"/>
                      <a:endParaRPr lang="en-US" sz="900" b="0" i="0" u="none" strike="noStrike" dirty="0">
                        <a:solidFill>
                          <a:srgbClr val="FF0000"/>
                        </a:solidFill>
                        <a:effectLst/>
                        <a:latin typeface="Century Gothic" panose="020B0502020202020204" pitchFamily="34" charset="0"/>
                      </a:endParaRPr>
                    </a:p>
                  </a:txBody>
                  <a:tcPr marL="4280" marR="4280" marT="428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13930967"/>
                  </a:ext>
                </a:extLst>
              </a:tr>
            </a:tbl>
          </a:graphicData>
        </a:graphic>
      </p:graphicFrame>
      <p:sp>
        <p:nvSpPr>
          <p:cNvPr id="3" name="TextBox 2">
            <a:extLst>
              <a:ext uri="{FF2B5EF4-FFF2-40B4-BE49-F238E27FC236}">
                <a16:creationId xmlns:a16="http://schemas.microsoft.com/office/drawing/2014/main" id="{A88E8EE1-978C-6FD2-3627-8995C8B3C0AB}"/>
              </a:ext>
            </a:extLst>
          </p:cNvPr>
          <p:cNvSpPr txBox="1"/>
          <p:nvPr/>
        </p:nvSpPr>
        <p:spPr>
          <a:xfrm>
            <a:off x="1809754" y="5881357"/>
            <a:ext cx="9201147"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 At the time of preparation this forecast, the latest available credit union data for 2022 was of as November.  We have projected year-end values based on November data.  Full-year data will soon be available from CUNA’s December Monthly Credit Union Estimates found </a:t>
            </a: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hlinkClick r:id="rId3"/>
              </a:rPr>
              <a:t>here</a:t>
            </a: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93756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AB7E-B9B7-4220-9F1A-927468764995}"/>
              </a:ext>
            </a:extLst>
          </p:cNvPr>
          <p:cNvSpPr>
            <a:spLocks noGrp="1"/>
          </p:cNvSpPr>
          <p:nvPr>
            <p:ph type="title"/>
          </p:nvPr>
        </p:nvSpPr>
        <p:spPr>
          <a:xfrm>
            <a:off x="609600" y="228601"/>
            <a:ext cx="9429750" cy="990600"/>
          </a:xfrm>
        </p:spPr>
        <p:txBody>
          <a:bodyPr/>
          <a:lstStyle/>
          <a:p>
            <a:r>
              <a:rPr lang="en-US" dirty="0"/>
              <a:t>Credit Union Forecast*</a:t>
            </a:r>
            <a:br>
              <a:rPr lang="en-US" dirty="0"/>
            </a:br>
            <a:r>
              <a:rPr lang="en-US" sz="1800" dirty="0"/>
              <a:t>January 2023</a:t>
            </a:r>
            <a:endParaRPr lang="en-US" dirty="0"/>
          </a:p>
        </p:txBody>
      </p:sp>
      <p:sp>
        <p:nvSpPr>
          <p:cNvPr id="5" name="Content Placeholder 4">
            <a:extLst>
              <a:ext uri="{FF2B5EF4-FFF2-40B4-BE49-F238E27FC236}">
                <a16:creationId xmlns:a16="http://schemas.microsoft.com/office/drawing/2014/main" id="{8A14BA24-FA44-4E67-9339-A47473F95965}"/>
              </a:ext>
            </a:extLst>
          </p:cNvPr>
          <p:cNvSpPr>
            <a:spLocks noGrp="1"/>
          </p:cNvSpPr>
          <p:nvPr>
            <p:ph idx="1"/>
          </p:nvPr>
        </p:nvSpPr>
        <p:spPr>
          <a:xfrm>
            <a:off x="457200" y="1447800"/>
            <a:ext cx="11353800" cy="4343400"/>
          </a:xfrm>
        </p:spPr>
        <p:txBody>
          <a:bodyPr>
            <a:noAutofit/>
          </a:bodyPr>
          <a:lstStyle/>
          <a:p>
            <a:pPr marL="0" indent="0">
              <a:spcBef>
                <a:spcPts val="0"/>
              </a:spcBef>
              <a:buNone/>
            </a:pPr>
            <a:r>
              <a:rPr lang="en-US" sz="1200" b="1" dirty="0">
                <a:latin typeface="+mj-lt"/>
              </a:rPr>
              <a:t>Savings (Deposit) Growth.  S</a:t>
            </a:r>
            <a:r>
              <a:rPr lang="en-US" sz="1200" dirty="0">
                <a:latin typeface="+mj-lt"/>
              </a:rPr>
              <a:t>avings growth for all of 2022 came in at a paltry 3.7%, following the torrid 35% growth over the preceding two years.  Last year’s sharp slowdown was in part due to that previous strength: drawing down excess savings accumulated during COVID shutdowns.  Disintermediation and cross-intermediation to internet banks and money funds also played a large role in the second half as short-term interest rates soared.  We expect savings growth to strengthen to 6% in 2023 as a recession turns consumers more cautious.  Our forecast for only another 50 bp to 75 bp increase in the Fed Funds rate this year (compared to the 425 bp increase last year) coupled with the possibility that much of the money that might have been attracted by higher rates might already have moved (perhaps wishful thinking) imply that the worst of the disintermediation pressure may be over.  However, this will remain a very competitive year for deposit acquisition and retention.</a:t>
            </a:r>
            <a:endParaRPr lang="en-US" sz="1200" b="1" dirty="0">
              <a:latin typeface="+mj-lt"/>
            </a:endParaRPr>
          </a:p>
          <a:p>
            <a:pPr marL="0" indent="0">
              <a:spcBef>
                <a:spcPts val="0"/>
              </a:spcBef>
              <a:buNone/>
            </a:pPr>
            <a:r>
              <a:rPr lang="en-US" sz="1200" b="1" dirty="0">
                <a:latin typeface="+mj-lt"/>
              </a:rPr>
              <a:t>Loan Growth.</a:t>
            </a:r>
            <a:r>
              <a:rPr lang="en-US" sz="1200" dirty="0">
                <a:latin typeface="+mj-lt"/>
              </a:rPr>
              <a:t>  Credit union lending was on a tear so far last year, with the 19% increase in loans outstanding the strongest calendar-year growth in almost four decades.  This robust growth had several causes:  a surge in pent up consumer demand after COVID, the higher prices of products members financed, slower prepayments on mortgage loans due to higher interest rates, and the fact that many credit unions were slow to raise loan rates as market rates rose.  With credit union pricing largely having caught up with the market and a slowing economy, in 2023 loan growth will slow to around 7%. </a:t>
            </a:r>
          </a:p>
          <a:p>
            <a:pPr marL="0" indent="0">
              <a:spcBef>
                <a:spcPts val="0"/>
              </a:spcBef>
              <a:buNone/>
            </a:pPr>
            <a:r>
              <a:rPr lang="en-US" sz="1200" b="1" dirty="0">
                <a:latin typeface="+mj-lt"/>
              </a:rPr>
              <a:t>Liquidity. </a:t>
            </a:r>
            <a:r>
              <a:rPr lang="en-US" sz="1200" dirty="0">
                <a:latin typeface="+mj-lt"/>
              </a:rPr>
              <a:t> The combination of very soft deposit growth and torrid loan growth caused credit union liquidity to plummet last year.  The average loan-to-savings ratio rose by more than twelve points during the year to 82.1%, by far the largest one-year increase in the past four decades.  This follows close on the heels of the largest one-year decrease in the ratio, by just over ten points in 2020.  For credit union liquidity flows, last year was largely a reversal of the earlier dramatic effects of the COVID pandemic.  We look for the the loan-to-savings ratio to drift up by less than a point this year.</a:t>
            </a:r>
          </a:p>
          <a:p>
            <a:pPr marL="0" indent="0">
              <a:spcBef>
                <a:spcPts val="0"/>
              </a:spcBef>
              <a:buNone/>
            </a:pPr>
            <a:r>
              <a:rPr lang="en-US" sz="1200" b="1" dirty="0">
                <a:latin typeface="+mj-lt"/>
              </a:rPr>
              <a:t>Asset Quality.</a:t>
            </a:r>
            <a:r>
              <a:rPr lang="en-US" sz="1200" dirty="0">
                <a:latin typeface="+mj-lt"/>
              </a:rPr>
              <a:t> Credit union delinquency and net charge-off rates ended 2022 at historically low levels because of a strong job market, robust household balance sheets, and the rapid growth of the denominator (loans) in these ratios.  With a weakening job market and slowing loan growth, delinquency and charge-off rates will rise in 2023 but will still end the year below their long-term averages.    </a:t>
            </a:r>
          </a:p>
          <a:p>
            <a:pPr marL="0" indent="0">
              <a:spcBef>
                <a:spcPts val="0"/>
              </a:spcBef>
              <a:buNone/>
            </a:pPr>
            <a:r>
              <a:rPr lang="en-US" sz="1200" b="1" dirty="0">
                <a:latin typeface="+mj-lt"/>
              </a:rPr>
              <a:t>Earnings.</a:t>
            </a:r>
            <a:r>
              <a:rPr lang="en-US" sz="1200" dirty="0">
                <a:latin typeface="+mj-lt"/>
              </a:rPr>
              <a:t>  Last year’s return on assets (ROA) of 0.82% was a reduction from the 1.07% of 2021, but in line with the average for the preceding ten years.   We expect a further decline to 60 bp in 2023 because of:  an increase in provision expense (due more to a rise in charge-offs than the effects of CECL), pressure on net interest income caused by an inverted yield curve, and the scarcity of the income that flows from mortgage refinances.  It will be difficult to lower operating expenses this year considering the need to increase compensation in response to the inflation of the past eighteen months.    </a:t>
            </a:r>
            <a:r>
              <a:rPr lang="en-US" sz="1200" b="1" dirty="0">
                <a:latin typeface="+mj-lt"/>
              </a:rPr>
              <a:t>  </a:t>
            </a:r>
          </a:p>
          <a:p>
            <a:pPr marL="0" indent="0">
              <a:spcBef>
                <a:spcPts val="0"/>
              </a:spcBef>
              <a:buNone/>
            </a:pPr>
            <a:endParaRPr lang="en-US" sz="900" b="1" dirty="0">
              <a:latin typeface="+mj-lt"/>
            </a:endParaRPr>
          </a:p>
          <a:p>
            <a:pPr marL="0" indent="0">
              <a:spcBef>
                <a:spcPts val="0"/>
              </a:spcBef>
              <a:buNone/>
            </a:pPr>
            <a:endParaRPr lang="en-US" sz="900" b="1" dirty="0">
              <a:latin typeface="+mj-lt"/>
            </a:endParaRPr>
          </a:p>
          <a:p>
            <a:pPr marL="0" indent="0">
              <a:spcBef>
                <a:spcPts val="0"/>
              </a:spcBef>
              <a:buNone/>
            </a:pPr>
            <a:r>
              <a:rPr lang="en-US" sz="788" dirty="0">
                <a:latin typeface="+mj-lt"/>
              </a:rPr>
              <a:t> </a:t>
            </a:r>
          </a:p>
          <a:p>
            <a:pPr marL="0" indent="0">
              <a:spcBef>
                <a:spcPts val="0"/>
              </a:spcBef>
              <a:buNone/>
            </a:pPr>
            <a:endParaRPr lang="en-US" sz="788" b="1" dirty="0">
              <a:latin typeface="+mj-lt"/>
            </a:endParaRPr>
          </a:p>
          <a:p>
            <a:pPr marL="0" indent="0">
              <a:spcBef>
                <a:spcPts val="0"/>
              </a:spcBef>
              <a:buNone/>
            </a:pPr>
            <a:endParaRPr lang="en-US" sz="788" b="1" dirty="0">
              <a:latin typeface="+mj-lt"/>
            </a:endParaRPr>
          </a:p>
          <a:p>
            <a:pPr marL="0" indent="0">
              <a:spcBef>
                <a:spcPts val="0"/>
              </a:spcBef>
              <a:buNone/>
            </a:pPr>
            <a:endParaRPr lang="en-US" sz="788" b="1" dirty="0">
              <a:latin typeface="+mj-lt"/>
            </a:endParaRPr>
          </a:p>
        </p:txBody>
      </p:sp>
      <p:sp>
        <p:nvSpPr>
          <p:cNvPr id="4" name="TextBox 3">
            <a:extLst>
              <a:ext uri="{FF2B5EF4-FFF2-40B4-BE49-F238E27FC236}">
                <a16:creationId xmlns:a16="http://schemas.microsoft.com/office/drawing/2014/main" id="{65FEBE99-DD60-635B-8DC3-145E0E588E5F}"/>
              </a:ext>
            </a:extLst>
          </p:cNvPr>
          <p:cNvSpPr txBox="1"/>
          <p:nvPr/>
        </p:nvSpPr>
        <p:spPr>
          <a:xfrm>
            <a:off x="1962150" y="5587843"/>
            <a:ext cx="8077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 </a:t>
            </a: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At the time of preparation this forecast, the latest available credit union data for 2022 was of as November.  We have projected year-end values based on November data.  Full-year data will soon be available from CUNA’s December Monthly Credit Union Estimates found </a:t>
            </a: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here</a:t>
            </a:r>
            <a:r>
              <a:rPr kumimoji="0" lang="en-US" sz="1100" b="0" i="0" u="none" strike="noStrike" kern="1200" cap="none" spc="0" normalizeH="0" baseline="0" noProof="0" dirty="0">
                <a:ln>
                  <a:noFill/>
                </a:ln>
                <a:solidFill>
                  <a:srgbClr val="000000"/>
                </a:solidFill>
                <a:effectLst/>
                <a:uLnTx/>
                <a:uFillTx/>
                <a:latin typeface="Century Gothic" panose="020F0302020204030204"/>
                <a:ea typeface="+mn-ea"/>
                <a:cs typeface="+mn-cs"/>
              </a:rPr>
              <a:t>.</a:t>
            </a: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52492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D388-C073-B032-62E7-8DA3E2AE4B93}"/>
              </a:ext>
            </a:extLst>
          </p:cNvPr>
          <p:cNvSpPr>
            <a:spLocks noGrp="1"/>
          </p:cNvSpPr>
          <p:nvPr>
            <p:ph type="title"/>
          </p:nvPr>
        </p:nvSpPr>
        <p:spPr>
          <a:xfrm>
            <a:off x="838200" y="647701"/>
            <a:ext cx="10515600" cy="952500"/>
          </a:xfrm>
        </p:spPr>
        <p:txBody>
          <a:bodyPr>
            <a:normAutofit/>
          </a:bodyPr>
          <a:lstStyle/>
          <a:p>
            <a:r>
              <a:rPr lang="en-US" sz="2800" b="1" dirty="0">
                <a:solidFill>
                  <a:srgbClr val="002060"/>
                </a:solidFill>
              </a:rPr>
              <a:t>Housing Permits, Starts, and Completions  ('000 units)</a:t>
            </a:r>
          </a:p>
        </p:txBody>
      </p:sp>
      <p:graphicFrame>
        <p:nvGraphicFramePr>
          <p:cNvPr id="4" name="Content Placeholder 3">
            <a:extLst>
              <a:ext uri="{FF2B5EF4-FFF2-40B4-BE49-F238E27FC236}">
                <a16:creationId xmlns:a16="http://schemas.microsoft.com/office/drawing/2014/main" id="{4DE98542-86D5-2601-F799-D8BA79A1AC3F}"/>
              </a:ext>
            </a:extLst>
          </p:cNvPr>
          <p:cNvGraphicFramePr>
            <a:graphicFrameLocks noGrp="1"/>
          </p:cNvGraphicFramePr>
          <p:nvPr>
            <p:ph idx="1"/>
            <p:extLst>
              <p:ext uri="{D42A27DB-BD31-4B8C-83A1-F6EECF244321}">
                <p14:modId xmlns:p14="http://schemas.microsoft.com/office/powerpoint/2010/main" val="4242584578"/>
              </p:ext>
            </p:extLst>
          </p:nvPr>
        </p:nvGraphicFramePr>
        <p:xfrm>
          <a:off x="838200" y="1690688"/>
          <a:ext cx="10820400" cy="4633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24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F809-B1ED-0D29-6966-6BCE91AB8ADC}"/>
              </a:ext>
            </a:extLst>
          </p:cNvPr>
          <p:cNvSpPr>
            <a:spLocks noGrp="1"/>
          </p:cNvSpPr>
          <p:nvPr>
            <p:ph type="title"/>
          </p:nvPr>
        </p:nvSpPr>
        <p:spPr>
          <a:xfrm>
            <a:off x="817180" y="667352"/>
            <a:ext cx="10515600" cy="930275"/>
          </a:xfrm>
        </p:spPr>
        <p:txBody>
          <a:bodyPr/>
          <a:lstStyle/>
          <a:p>
            <a:r>
              <a:rPr lang="en-US" dirty="0"/>
              <a:t>Labor Market</a:t>
            </a:r>
          </a:p>
        </p:txBody>
      </p:sp>
      <p:sp>
        <p:nvSpPr>
          <p:cNvPr id="3" name="Content Placeholder 2">
            <a:extLst>
              <a:ext uri="{FF2B5EF4-FFF2-40B4-BE49-F238E27FC236}">
                <a16:creationId xmlns:a16="http://schemas.microsoft.com/office/drawing/2014/main" id="{247B875E-1513-B00D-DF3B-81073D33B28B}"/>
              </a:ext>
            </a:extLst>
          </p:cNvPr>
          <p:cNvSpPr>
            <a:spLocks noGrp="1"/>
          </p:cNvSpPr>
          <p:nvPr>
            <p:ph idx="1"/>
          </p:nvPr>
        </p:nvSpPr>
        <p:spPr>
          <a:xfrm>
            <a:off x="838200" y="1371600"/>
            <a:ext cx="10515600" cy="4800600"/>
          </a:xfrm>
          <a:noFill/>
          <a:ln>
            <a:noFill/>
          </a:ln>
        </p:spPr>
        <p:txBody>
          <a:bodyPr>
            <a:normAutofit fontScale="85000" lnSpcReduction="10000"/>
          </a:bodyPr>
          <a:lstStyle/>
          <a:p>
            <a:pPr marL="342900" indent="-342900">
              <a:buFont typeface="Arial" panose="020B0604020202020204" pitchFamily="34" charset="0"/>
              <a:buChar char="•"/>
            </a:pPr>
            <a:endParaRPr lang="en-US" b="1" dirty="0">
              <a:solidFill>
                <a:sysClr val="windowText" lastClr="000000"/>
              </a:solidFill>
            </a:endParaRPr>
          </a:p>
          <a:p>
            <a:pPr marL="342900" indent="-342900">
              <a:buFont typeface="Arial" panose="020B0604020202020204" pitchFamily="34" charset="0"/>
              <a:buChar char="•"/>
            </a:pPr>
            <a:r>
              <a:rPr lang="en-US" b="1" dirty="0">
                <a:solidFill>
                  <a:srgbClr val="002060"/>
                </a:solidFill>
              </a:rPr>
              <a:t>4.8 million non-farm employment gains in 2022. </a:t>
            </a:r>
          </a:p>
          <a:p>
            <a:pPr marL="800100" lvl="1" indent="-342900"/>
            <a:endParaRPr lang="en-US" b="1" dirty="0">
              <a:solidFill>
                <a:srgbClr val="002060"/>
              </a:solidFill>
            </a:endParaRPr>
          </a:p>
          <a:p>
            <a:pPr marL="800100" lvl="1" indent="-342900"/>
            <a:r>
              <a:rPr lang="en-US" b="1" dirty="0">
                <a:solidFill>
                  <a:srgbClr val="002060"/>
                </a:solidFill>
              </a:rPr>
              <a:t>815K in the first two months of 2023</a:t>
            </a:r>
          </a:p>
          <a:p>
            <a:pPr marL="342900" indent="-342900">
              <a:buFont typeface="Arial" panose="020B0604020202020204" pitchFamily="34" charset="0"/>
              <a:buChar char="•"/>
            </a:pPr>
            <a:endParaRPr lang="en-US" b="1" dirty="0">
              <a:solidFill>
                <a:srgbClr val="002060"/>
              </a:solidFill>
            </a:endParaRPr>
          </a:p>
          <a:p>
            <a:pPr marL="342900" indent="-342900">
              <a:buFont typeface="Arial" panose="020B0604020202020204" pitchFamily="34" charset="0"/>
              <a:buChar char="•"/>
            </a:pPr>
            <a:r>
              <a:rPr lang="en-US" b="1" dirty="0">
                <a:solidFill>
                  <a:srgbClr val="002060"/>
                </a:solidFill>
              </a:rPr>
              <a:t>Unemployment rate at 3.6% </a:t>
            </a:r>
          </a:p>
          <a:p>
            <a:pPr marL="342900" indent="-342900">
              <a:buFont typeface="Arial" panose="020B0604020202020204" pitchFamily="34" charset="0"/>
              <a:buChar char="•"/>
            </a:pPr>
            <a:endParaRPr lang="en-US" b="1" dirty="0">
              <a:solidFill>
                <a:srgbClr val="002060"/>
              </a:solidFill>
            </a:endParaRPr>
          </a:p>
          <a:p>
            <a:pPr marL="342900" indent="-342900">
              <a:buFont typeface="Arial" panose="020B0604020202020204" pitchFamily="34" charset="0"/>
              <a:buChar char="•"/>
            </a:pPr>
            <a:r>
              <a:rPr lang="en-US" b="1" dirty="0">
                <a:solidFill>
                  <a:srgbClr val="002060"/>
                </a:solidFill>
              </a:rPr>
              <a:t>Prime age (25-54) employment to pop ratio back to pre-pandemic</a:t>
            </a:r>
          </a:p>
          <a:p>
            <a:pPr marL="342900" indent="-342900">
              <a:buFont typeface="Arial" panose="020B0604020202020204" pitchFamily="34" charset="0"/>
              <a:buChar char="•"/>
            </a:pPr>
            <a:endParaRPr lang="en-US" b="1" dirty="0">
              <a:solidFill>
                <a:srgbClr val="002060"/>
              </a:solidFill>
            </a:endParaRPr>
          </a:p>
          <a:p>
            <a:pPr marL="342900" indent="-342900">
              <a:buFont typeface="Arial" panose="020B0604020202020204" pitchFamily="34" charset="0"/>
              <a:buChar char="•"/>
            </a:pPr>
            <a:r>
              <a:rPr lang="en-US" b="1" dirty="0">
                <a:solidFill>
                  <a:srgbClr val="002060"/>
                </a:solidFill>
              </a:rPr>
              <a:t>High Quit rates - moderating</a:t>
            </a:r>
          </a:p>
          <a:p>
            <a:pPr marL="342900" indent="-342900">
              <a:buFont typeface="Arial" panose="020B0604020202020204" pitchFamily="34" charset="0"/>
              <a:buChar char="•"/>
            </a:pPr>
            <a:endParaRPr lang="en-US" b="1" dirty="0">
              <a:solidFill>
                <a:srgbClr val="002060"/>
              </a:solidFill>
            </a:endParaRPr>
          </a:p>
          <a:p>
            <a:pPr marL="342900" indent="-342900">
              <a:buFont typeface="Arial" panose="020B0604020202020204" pitchFamily="34" charset="0"/>
              <a:buChar char="•"/>
            </a:pPr>
            <a:r>
              <a:rPr lang="en-US" b="1" dirty="0">
                <a:solidFill>
                  <a:srgbClr val="002060"/>
                </a:solidFill>
              </a:rPr>
              <a:t>High U/V ratio </a:t>
            </a:r>
          </a:p>
        </p:txBody>
      </p:sp>
    </p:spTree>
    <p:extLst>
      <p:ext uri="{BB962C8B-B14F-4D97-AF65-F5344CB8AC3E}">
        <p14:creationId xmlns:p14="http://schemas.microsoft.com/office/powerpoint/2010/main" val="298553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539A-EB3D-A697-792A-42D62B14973F}"/>
              </a:ext>
            </a:extLst>
          </p:cNvPr>
          <p:cNvSpPr>
            <a:spLocks noGrp="1"/>
          </p:cNvSpPr>
          <p:nvPr>
            <p:ph type="title"/>
          </p:nvPr>
        </p:nvSpPr>
        <p:spPr>
          <a:xfrm>
            <a:off x="838200" y="281044"/>
            <a:ext cx="10515600" cy="1006475"/>
          </a:xfrm>
        </p:spPr>
        <p:txBody>
          <a:bodyPr anchor="b">
            <a:noAutofit/>
          </a:bodyPr>
          <a:lstStyle/>
          <a:p>
            <a:r>
              <a:rPr lang="en-US" sz="2600" b="1" dirty="0"/>
              <a:t>Unemployment</a:t>
            </a:r>
            <a:r>
              <a:rPr lang="en-US" sz="2600" dirty="0"/>
              <a:t> </a:t>
            </a:r>
            <a:r>
              <a:rPr lang="en-US" sz="2600" b="1" dirty="0"/>
              <a:t>and Non-farm  Job openings</a:t>
            </a:r>
          </a:p>
        </p:txBody>
      </p:sp>
      <p:graphicFrame>
        <p:nvGraphicFramePr>
          <p:cNvPr id="4" name="Content Placeholder 3">
            <a:extLst>
              <a:ext uri="{FF2B5EF4-FFF2-40B4-BE49-F238E27FC236}">
                <a16:creationId xmlns:a16="http://schemas.microsoft.com/office/drawing/2014/main" id="{3E94329A-E1C9-B4E2-819A-2F4016D6B0C8}"/>
              </a:ext>
            </a:extLst>
          </p:cNvPr>
          <p:cNvGraphicFramePr>
            <a:graphicFrameLocks noGrp="1"/>
          </p:cNvGraphicFramePr>
          <p:nvPr>
            <p:ph idx="1"/>
            <p:extLst>
              <p:ext uri="{D42A27DB-BD31-4B8C-83A1-F6EECF244321}">
                <p14:modId xmlns:p14="http://schemas.microsoft.com/office/powerpoint/2010/main" val="2595652499"/>
              </p:ext>
            </p:extLst>
          </p:nvPr>
        </p:nvGraphicFramePr>
        <p:xfrm>
          <a:off x="838200" y="1631058"/>
          <a:ext cx="10515600" cy="49387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B9C47EA-3870-949F-1573-EEA864B5E72D}"/>
              </a:ext>
            </a:extLst>
          </p:cNvPr>
          <p:cNvSpPr txBox="1"/>
          <p:nvPr/>
        </p:nvSpPr>
        <p:spPr>
          <a:xfrm>
            <a:off x="609600" y="1274623"/>
            <a:ext cx="1678633" cy="369332"/>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Gothic" panose="020F0302020204030204"/>
                <a:ea typeface="+mn-ea"/>
                <a:cs typeface="+mn-cs"/>
              </a:rPr>
              <a:t>Thousands</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78405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A429-C55D-5A99-A956-5C4679805B27}"/>
              </a:ext>
            </a:extLst>
          </p:cNvPr>
          <p:cNvSpPr>
            <a:spLocks noGrp="1"/>
          </p:cNvSpPr>
          <p:nvPr>
            <p:ph type="title"/>
          </p:nvPr>
        </p:nvSpPr>
        <p:spPr>
          <a:xfrm>
            <a:off x="838200" y="123387"/>
            <a:ext cx="10515600" cy="701675"/>
          </a:xfrm>
        </p:spPr>
        <p:txBody>
          <a:bodyPr>
            <a:noAutofit/>
          </a:bodyPr>
          <a:lstStyle/>
          <a:p>
            <a:br>
              <a:rPr lang="en-US" dirty="0"/>
            </a:br>
            <a:br>
              <a:rPr lang="en-US" b="1" baseline="0" dirty="0">
                <a:solidFill>
                  <a:srgbClr val="002060"/>
                </a:solidFill>
              </a:rPr>
            </a:br>
            <a:r>
              <a:rPr lang="en-US" sz="2800" b="1" dirty="0">
                <a:solidFill>
                  <a:srgbClr val="002060"/>
                </a:solidFill>
              </a:rPr>
              <a:t>Monthly</a:t>
            </a:r>
            <a:r>
              <a:rPr lang="en-US" sz="2800" b="1" baseline="0" dirty="0">
                <a:solidFill>
                  <a:srgbClr val="002060"/>
                </a:solidFill>
              </a:rPr>
              <a:t> </a:t>
            </a:r>
            <a:r>
              <a:rPr lang="en-US" sz="2800" b="1" dirty="0"/>
              <a:t>Inflation</a:t>
            </a:r>
            <a:r>
              <a:rPr lang="en-US" sz="2800" dirty="0"/>
              <a:t> </a:t>
            </a:r>
            <a:r>
              <a:rPr lang="en-US" sz="2800" b="1" baseline="0" dirty="0">
                <a:solidFill>
                  <a:srgbClr val="002060"/>
                </a:solidFill>
              </a:rPr>
              <a:t>Contribution to Headline CPI</a:t>
            </a:r>
            <a:br>
              <a:rPr lang="en-US" b="1" baseline="0" dirty="0">
                <a:solidFill>
                  <a:srgbClr val="002060"/>
                </a:solidFill>
              </a:rPr>
            </a:br>
            <a:br>
              <a:rPr lang="en-US" b="1" dirty="0">
                <a:solidFill>
                  <a:srgbClr val="002060"/>
                </a:solidFill>
              </a:rPr>
            </a:br>
            <a:endParaRPr lang="en-US" dirty="0"/>
          </a:p>
        </p:txBody>
      </p:sp>
      <p:graphicFrame>
        <p:nvGraphicFramePr>
          <p:cNvPr id="8" name="Content Placeholder 7">
            <a:extLst>
              <a:ext uri="{FF2B5EF4-FFF2-40B4-BE49-F238E27FC236}">
                <a16:creationId xmlns:a16="http://schemas.microsoft.com/office/drawing/2014/main" id="{6497DA1C-8E3C-D665-11B0-5C9E3E15964E}"/>
              </a:ext>
            </a:extLst>
          </p:cNvPr>
          <p:cNvGraphicFramePr>
            <a:graphicFrameLocks noGrp="1"/>
          </p:cNvGraphicFramePr>
          <p:nvPr>
            <p:ph idx="1"/>
            <p:extLst>
              <p:ext uri="{D42A27DB-BD31-4B8C-83A1-F6EECF244321}">
                <p14:modId xmlns:p14="http://schemas.microsoft.com/office/powerpoint/2010/main" val="2133364315"/>
              </p:ext>
            </p:extLst>
          </p:nvPr>
        </p:nvGraphicFramePr>
        <p:xfrm>
          <a:off x="838200" y="1235075"/>
          <a:ext cx="10515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A49BC72-4832-DE6D-E9CD-DAAE4F9B9ECF}"/>
              </a:ext>
            </a:extLst>
          </p:cNvPr>
          <p:cNvSpPr txBox="1"/>
          <p:nvPr/>
        </p:nvSpPr>
        <p:spPr>
          <a:xfrm>
            <a:off x="76200" y="579120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F0302020204030204"/>
                <a:ea typeface="+mn-ea"/>
                <a:cs typeface="+mn-cs"/>
              </a:rPr>
              <a:t>Source: BLS</a:t>
            </a:r>
          </a:p>
        </p:txBody>
      </p:sp>
    </p:spTree>
    <p:extLst>
      <p:ext uri="{BB962C8B-B14F-4D97-AF65-F5344CB8AC3E}">
        <p14:creationId xmlns:p14="http://schemas.microsoft.com/office/powerpoint/2010/main" val="7899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54EEF1B-28E5-88BD-B502-B15BF4811CFF}"/>
              </a:ext>
            </a:extLst>
          </p:cNvPr>
          <p:cNvSpPr>
            <a:spLocks noGrp="1"/>
          </p:cNvSpPr>
          <p:nvPr>
            <p:ph type="title"/>
          </p:nvPr>
        </p:nvSpPr>
        <p:spPr>
          <a:xfrm>
            <a:off x="838200" y="648898"/>
            <a:ext cx="10515600" cy="930275"/>
          </a:xfrm>
        </p:spPr>
        <p:txBody>
          <a:bodyPr/>
          <a:lstStyle/>
          <a:p>
            <a:r>
              <a:rPr lang="en-US" dirty="0"/>
              <a:t>Shelter Inflation</a:t>
            </a:r>
          </a:p>
        </p:txBody>
      </p:sp>
      <p:sp>
        <p:nvSpPr>
          <p:cNvPr id="10" name="Text Placeholder 3">
            <a:extLst>
              <a:ext uri="{FF2B5EF4-FFF2-40B4-BE49-F238E27FC236}">
                <a16:creationId xmlns:a16="http://schemas.microsoft.com/office/drawing/2014/main" id="{AC16725C-35EB-B674-AEA3-72818BBFE284}"/>
              </a:ext>
            </a:extLst>
          </p:cNvPr>
          <p:cNvSpPr>
            <a:spLocks noGrp="1"/>
          </p:cNvSpPr>
          <p:nvPr>
            <p:ph sz="half" idx="1"/>
          </p:nvPr>
        </p:nvSpPr>
        <p:spPr>
          <a:xfrm>
            <a:off x="838200" y="1699924"/>
            <a:ext cx="5181600" cy="3472239"/>
          </a:xfrm>
        </p:spPr>
        <p:txBody>
          <a:bodyPr>
            <a:normAutofit lnSpcReduction="10000"/>
          </a:bodyPr>
          <a:lstStyle/>
          <a:p>
            <a:endParaRPr lang="en-US" sz="2200" dirty="0"/>
          </a:p>
          <a:p>
            <a:r>
              <a:rPr lang="en-US" sz="2200" b="1" dirty="0"/>
              <a:t>Headline and CPI inflation will be 1.05 and 1.34 percentage points higher, respectively, from Sep 2022 to September 2023 as a result of above-average shelter inflation”</a:t>
            </a:r>
          </a:p>
          <a:p>
            <a:endParaRPr lang="en-US" sz="2200" dirty="0"/>
          </a:p>
          <a:p>
            <a:r>
              <a:rPr lang="en-US" sz="2200" dirty="0"/>
              <a:t>Cotton and O’Shea ( Feb 16, 2023), Federal Reserve Bank of Boston</a:t>
            </a:r>
          </a:p>
        </p:txBody>
      </p:sp>
      <p:pic>
        <p:nvPicPr>
          <p:cNvPr id="5" name="Content Placeholder 4">
            <a:extLst>
              <a:ext uri="{FF2B5EF4-FFF2-40B4-BE49-F238E27FC236}">
                <a16:creationId xmlns:a16="http://schemas.microsoft.com/office/drawing/2014/main" id="{FA745143-AADC-EA5D-70BC-A7CC803781A5}"/>
              </a:ext>
            </a:extLst>
          </p:cNvPr>
          <p:cNvPicPr>
            <a:picLocks noGrp="1" noChangeAspect="1"/>
          </p:cNvPicPr>
          <p:nvPr>
            <p:ph sz="half" idx="2"/>
          </p:nvPr>
        </p:nvPicPr>
        <p:blipFill>
          <a:blip r:embed="rId3"/>
          <a:stretch>
            <a:fillRect/>
          </a:stretch>
        </p:blipFill>
        <p:spPr>
          <a:xfrm>
            <a:off x="6060524" y="1198054"/>
            <a:ext cx="6131476" cy="4475977"/>
          </a:xfrm>
          <a:noFill/>
        </p:spPr>
      </p:pic>
      <p:sp>
        <p:nvSpPr>
          <p:cNvPr id="2" name="TextBox 1">
            <a:extLst>
              <a:ext uri="{FF2B5EF4-FFF2-40B4-BE49-F238E27FC236}">
                <a16:creationId xmlns:a16="http://schemas.microsoft.com/office/drawing/2014/main" id="{443B8451-8271-3C00-7D47-CE92D1FC8B1C}"/>
              </a:ext>
            </a:extLst>
          </p:cNvPr>
          <p:cNvSpPr txBox="1"/>
          <p:nvPr/>
        </p:nvSpPr>
        <p:spPr>
          <a:xfrm>
            <a:off x="210206" y="1818164"/>
            <a:ext cx="1408387"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191919"/>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204097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F391-E80D-6BD4-2A3C-830C702B4941}"/>
              </a:ext>
            </a:extLst>
          </p:cNvPr>
          <p:cNvSpPr>
            <a:spLocks noGrp="1"/>
          </p:cNvSpPr>
          <p:nvPr>
            <p:ph type="title"/>
          </p:nvPr>
        </p:nvSpPr>
        <p:spPr>
          <a:xfrm>
            <a:off x="838200" y="365125"/>
            <a:ext cx="10515600" cy="1006475"/>
          </a:xfrm>
        </p:spPr>
        <p:txBody>
          <a:bodyPr/>
          <a:lstStyle/>
          <a:p>
            <a:r>
              <a:rPr lang="en-US" dirty="0"/>
              <a:t>Federal Funds Rate</a:t>
            </a:r>
            <a:br>
              <a:rPr lang="en-US" dirty="0"/>
            </a:br>
            <a:r>
              <a:rPr lang="en-US" sz="1800" dirty="0"/>
              <a:t>Source: St Louis FRED</a:t>
            </a:r>
            <a:endParaRPr lang="en-US" dirty="0"/>
          </a:p>
        </p:txBody>
      </p:sp>
      <p:graphicFrame>
        <p:nvGraphicFramePr>
          <p:cNvPr id="7" name="Content Placeholder 6">
            <a:extLst>
              <a:ext uri="{FF2B5EF4-FFF2-40B4-BE49-F238E27FC236}">
                <a16:creationId xmlns:a16="http://schemas.microsoft.com/office/drawing/2014/main" id="{626C3715-7C4C-4394-32BA-BC6AD1B83829}"/>
              </a:ext>
            </a:extLst>
          </p:cNvPr>
          <p:cNvGraphicFramePr>
            <a:graphicFrameLocks noGrp="1"/>
          </p:cNvGraphicFramePr>
          <p:nvPr>
            <p:ph idx="1"/>
            <p:extLst>
              <p:ext uri="{D42A27DB-BD31-4B8C-83A1-F6EECF244321}">
                <p14:modId xmlns:p14="http://schemas.microsoft.com/office/powerpoint/2010/main" val="4148440717"/>
              </p:ext>
            </p:extLst>
          </p:nvPr>
        </p:nvGraphicFramePr>
        <p:xfrm>
          <a:off x="838200" y="1371600"/>
          <a:ext cx="105156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056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NA_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A_widescreen_template.potx  -  Read-Only" id="{DE44FBA4-8931-408A-AAB0-604752A9F6C0}" vid="{5E946D4D-668C-4817-BCEC-A0C06266F861}"/>
    </a:ext>
  </a:extLst>
</a:theme>
</file>

<file path=ppt/theme/theme2.xml><?xml version="1.0" encoding="utf-8"?>
<a:theme xmlns:a="http://schemas.openxmlformats.org/drawingml/2006/main" name="1_CUNA_curve">
  <a:themeElements>
    <a:clrScheme name="CUNA_MASTER_2020">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A_widescreen_template.potx  -  Read-Only" id="{DE44FBA4-8931-408A-AAB0-604752A9F6C0}" vid="{14825FD5-6A8B-47BE-A94E-4A4B5A3FED0C}"/>
    </a:ext>
  </a:extLst>
</a:theme>
</file>

<file path=ppt/theme/theme3.xml><?xml version="1.0" encoding="utf-8"?>
<a:theme xmlns:a="http://schemas.openxmlformats.org/drawingml/2006/main" name="CUNA_FULLCOLORONLY_White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A_widescreen_template.potx  -  Read-Only" id="{DE44FBA4-8931-408A-AAB0-604752A9F6C0}" vid="{53ED60D5-6A56-4692-88BB-ADA5E4EA5DC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1db7ff1-0229-4652-a3d7-992937c7a075">
      <UserInfo>
        <DisplayName>Jan Johnson</DisplayName>
        <AccountId>106</AccountId>
        <AccountType/>
      </UserInfo>
      <UserInfo>
        <DisplayName>Gabby Leavens</DisplayName>
        <AccountId>3355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103A482C3ADC4DBB53B3750C807EAB" ma:contentTypeVersion="11" ma:contentTypeDescription="Create a new document." ma:contentTypeScope="" ma:versionID="39425b54dc4abea04a99565c215d5b5a">
  <xsd:schema xmlns:xsd="http://www.w3.org/2001/XMLSchema" xmlns:xs="http://www.w3.org/2001/XMLSchema" xmlns:p="http://schemas.microsoft.com/office/2006/metadata/properties" xmlns:ns2="9e084164-25b1-44c1-b6b3-721a9e468fb7" xmlns:ns3="61db7ff1-0229-4652-a3d7-992937c7a075" targetNamespace="http://schemas.microsoft.com/office/2006/metadata/properties" ma:root="true" ma:fieldsID="9ae78e5b089da7cec8ac4b8c9ec2ee5f" ns2:_="" ns3:_="">
    <xsd:import namespace="9e084164-25b1-44c1-b6b3-721a9e468fb7"/>
    <xsd:import namespace="61db7ff1-0229-4652-a3d7-992937c7a0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084164-25b1-44c1-b6b3-721a9e468f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db7ff1-0229-4652-a3d7-992937c7a07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B314E1-7298-4D21-8EF9-6AD0F561C4BA}">
  <ds:schemaRefs>
    <ds:schemaRef ds:uri="http://schemas.microsoft.com/sharepoint/v3/contenttype/forms"/>
  </ds:schemaRefs>
</ds:datastoreItem>
</file>

<file path=customXml/itemProps2.xml><?xml version="1.0" encoding="utf-8"?>
<ds:datastoreItem xmlns:ds="http://schemas.openxmlformats.org/officeDocument/2006/customXml" ds:itemID="{9FDA8950-80ED-4BE2-9926-A15D38ABFCAE}">
  <ds:schemaRefs>
    <ds:schemaRef ds:uri="http://www.w3.org/XML/1998/namespace"/>
    <ds:schemaRef ds:uri="http://purl.org/dc/elements/1.1/"/>
    <ds:schemaRef ds:uri="7cf344d4-4ba3-4f20-91dd-65733d4ad4ff"/>
    <ds:schemaRef ds:uri="http://purl.org/dc/dcmityp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20734931-35dc-442e-bd2a-121433842c37"/>
    <ds:schemaRef ds:uri="http://schemas.microsoft.com/office/2006/metadata/properties"/>
    <ds:schemaRef ds:uri="61db7ff1-0229-4652-a3d7-992937c7a075"/>
  </ds:schemaRefs>
</ds:datastoreItem>
</file>

<file path=customXml/itemProps3.xml><?xml version="1.0" encoding="utf-8"?>
<ds:datastoreItem xmlns:ds="http://schemas.openxmlformats.org/officeDocument/2006/customXml" ds:itemID="{68165159-DAF0-4A8F-A092-C3746081C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084164-25b1-44c1-b6b3-721a9e468fb7"/>
    <ds:schemaRef ds:uri="61db7ff1-0229-4652-a3d7-992937c7a0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CUNA_widescreen_template</Template>
  <TotalTime>25587</TotalTime>
  <Words>4467</Words>
  <Application>Microsoft Office PowerPoint</Application>
  <PresentationFormat>Widescreen</PresentationFormat>
  <Paragraphs>513</Paragraphs>
  <Slides>33</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Calibri</vt:lpstr>
      <vt:lpstr>Century Gothic</vt:lpstr>
      <vt:lpstr>Georgia</vt:lpstr>
      <vt:lpstr>Proxima Nova</vt:lpstr>
      <vt:lpstr>Tahoma</vt:lpstr>
      <vt:lpstr>CUNA_logo</vt:lpstr>
      <vt:lpstr>1_CUNA_curve</vt:lpstr>
      <vt:lpstr>CUNA_FULLCOLORONLY_WhiteLogo</vt:lpstr>
      <vt:lpstr>Economic and CU Update  League of Southeastern Credit Unions </vt:lpstr>
      <vt:lpstr>Gross Domestic Product</vt:lpstr>
      <vt:lpstr>Quarterly Annualized Growth Rate(%) – Housing Investment and Consumption (Source: BEA)</vt:lpstr>
      <vt:lpstr>Housing Permits, Starts, and Completions  ('000 units)</vt:lpstr>
      <vt:lpstr>Labor Market</vt:lpstr>
      <vt:lpstr>Unemployment and Non-farm  Job openings</vt:lpstr>
      <vt:lpstr>  Monthly Inflation Contribution to Headline CPI  </vt:lpstr>
      <vt:lpstr>Shelter Inflation</vt:lpstr>
      <vt:lpstr>Federal Funds Rate Source: St Louis FRED</vt:lpstr>
      <vt:lpstr>PowerPoint Presentation</vt:lpstr>
      <vt:lpstr>PowerPoint Presentation</vt:lpstr>
      <vt:lpstr>PowerPoint Presentation</vt:lpstr>
      <vt:lpstr>PowerPoint Presentation</vt:lpstr>
      <vt:lpstr>PowerPoint Presentation</vt:lpstr>
      <vt:lpstr>PowerPoint Presentation</vt:lpstr>
      <vt:lpstr>LSCU Member States Insured Deposits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Paying Back.  On Time Slow-payers and no-payers near all-time lows  </vt:lpstr>
      <vt:lpstr>PowerPoint Presentation</vt:lpstr>
      <vt:lpstr>Appendix</vt:lpstr>
      <vt:lpstr>Economic forecast January 2023 </vt:lpstr>
      <vt:lpstr>Economic Forecast January 2023</vt:lpstr>
      <vt:lpstr>Credit union forecast*** January 2023 </vt:lpstr>
      <vt:lpstr>Credit Union Forecast* January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on 2021 Planning</dc:title>
  <dc:creator>Catie Shannon</dc:creator>
  <cp:lastModifiedBy>Dawit Kebede</cp:lastModifiedBy>
  <cp:revision>94</cp:revision>
  <dcterms:created xsi:type="dcterms:W3CDTF">2021-05-18T23:40:39Z</dcterms:created>
  <dcterms:modified xsi:type="dcterms:W3CDTF">2023-03-24T14:22:38Z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0x010100F2103A482C3ADC4DBB53B3750C807EAB</vt:lpwstr>
  </property>
  <property fmtid="{D5CDD505-2E9C-101B-9397-08002B2CF9AE}" pid="3" name="AuthorIds_UIVersion_3072">
    <vt:lpwstr>403</vt:lpwstr>
  </property>
</Properties>
</file>